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43"/>
  </p:notesMasterIdLst>
  <p:sldIdLst>
    <p:sldId id="304" r:id="rId2"/>
    <p:sldId id="257" r:id="rId3"/>
    <p:sldId id="262" r:id="rId4"/>
    <p:sldId id="305" r:id="rId5"/>
    <p:sldId id="306" r:id="rId6"/>
    <p:sldId id="326" r:id="rId7"/>
    <p:sldId id="308" r:id="rId8"/>
    <p:sldId id="307" r:id="rId9"/>
    <p:sldId id="310" r:id="rId10"/>
    <p:sldId id="314" r:id="rId11"/>
    <p:sldId id="327" r:id="rId12"/>
    <p:sldId id="328" r:id="rId13"/>
    <p:sldId id="329" r:id="rId14"/>
    <p:sldId id="315" r:id="rId15"/>
    <p:sldId id="317" r:id="rId16"/>
    <p:sldId id="316" r:id="rId17"/>
    <p:sldId id="318" r:id="rId18"/>
    <p:sldId id="319" r:id="rId19"/>
    <p:sldId id="320" r:id="rId20"/>
    <p:sldId id="321" r:id="rId21"/>
    <p:sldId id="322" r:id="rId22"/>
    <p:sldId id="324" r:id="rId23"/>
    <p:sldId id="325" r:id="rId24"/>
    <p:sldId id="330" r:id="rId25"/>
    <p:sldId id="331" r:id="rId26"/>
    <p:sldId id="334" r:id="rId27"/>
    <p:sldId id="335" r:id="rId28"/>
    <p:sldId id="336" r:id="rId29"/>
    <p:sldId id="345" r:id="rId30"/>
    <p:sldId id="33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6" r:id="rId39"/>
    <p:sldId id="323" r:id="rId40"/>
    <p:sldId id="313" r:id="rId41"/>
    <p:sldId id="269" r:id="rId42"/>
  </p:sldIdLst>
  <p:sldSz cx="9144000" cy="5143500" type="screen16x9"/>
  <p:notesSz cx="6858000" cy="9144000"/>
  <p:embeddedFontLst>
    <p:embeddedFont>
      <p:font typeface="Berkshire Swash" panose="02000505000000020003" pitchFamily="2" charset="0"/>
      <p:regular r:id="rId44"/>
    </p:embeddedFont>
    <p:embeddedFont>
      <p:font typeface="Cambria Math" panose="02040503050406030204" pitchFamily="18" charset="0"/>
      <p:regular r:id="rId45"/>
    </p:embeddedFont>
    <p:embeddedFont>
      <p:font typeface="Molengo" panose="02000000000000000000" pitchFamily="2" charset="0"/>
      <p:regular r:id="rId46"/>
    </p:embeddedFont>
    <p:embeddedFont>
      <p:font typeface="Open Sans" panose="020B0306030504020204" pitchFamily="34" charset="0"/>
      <p:bold r:id="rId47"/>
      <p:italic r:id="rId48"/>
      <p:boldItalic r:id="rId49"/>
    </p:embeddedFont>
    <p:embeddedFont>
      <p:font typeface="Pontano Sans" pitchFamily="2" charset="0"/>
      <p:regular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A3C1"/>
    <a:srgbClr val="E2AC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EDEA1B-C4FC-479C-9049-AB06418877CC}">
  <a:tblStyle styleId="{00EDEA1B-C4FC-479C-9049-AB06418877C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94"/>
    <p:restoredTop sz="94989"/>
  </p:normalViewPr>
  <p:slideViewPr>
    <p:cSldViewPr snapToGrid="0" snapToObjects="1">
      <p:cViewPr>
        <p:scale>
          <a:sx n="113" d="100"/>
          <a:sy n="113" d="100"/>
        </p:scale>
        <p:origin x="1768" y="1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0" name="Google Shape;2180;ga075e28955_0_7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1" name="Google Shape;2181;ga075e28955_0_7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0345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0348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511396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9346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846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6869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05792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75737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82649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1396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2612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499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06953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05715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115398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82622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791343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3679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29362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63317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6725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42994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29456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56093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228717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14735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06905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31773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70778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8192511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7" name="Google Shape;2297;ga1e6f81b8d_2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8" name="Google Shape;2298;ga1e6f81b8d_2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129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56227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3017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404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9bc5bb522c_0_309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9bc5bb522c_0_309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8993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g977631af5f_0_13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8" name="Google Shape;1688;g977631af5f_0_13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9705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rgbClr val="503757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oogle Shape;290;p4"/>
          <p:cNvGrpSpPr/>
          <p:nvPr/>
        </p:nvGrpSpPr>
        <p:grpSpPr>
          <a:xfrm rot="10800000" flipH="1">
            <a:off x="180997" y="171233"/>
            <a:ext cx="8775988" cy="4802245"/>
            <a:chOff x="170275" y="167625"/>
            <a:chExt cx="8791813" cy="4808014"/>
          </a:xfrm>
        </p:grpSpPr>
        <p:sp>
          <p:nvSpPr>
            <p:cNvPr id="291" name="Google Shape;291;p4"/>
            <p:cNvSpPr/>
            <p:nvPr/>
          </p:nvSpPr>
          <p:spPr>
            <a:xfrm>
              <a:off x="170275" y="167625"/>
              <a:ext cx="8791813" cy="4808014"/>
            </a:xfrm>
            <a:custGeom>
              <a:avLst/>
              <a:gdLst/>
              <a:ahLst/>
              <a:cxnLst/>
              <a:rect l="l" t="t" r="r" b="b"/>
              <a:pathLst>
                <a:path w="166986" h="91993" extrusionOk="0">
                  <a:moveTo>
                    <a:pt x="166131" y="3458"/>
                  </a:moveTo>
                  <a:cubicBezTo>
                    <a:pt x="166156" y="3470"/>
                    <a:pt x="166181" y="3483"/>
                    <a:pt x="166206" y="3508"/>
                  </a:cubicBezTo>
                  <a:lnTo>
                    <a:pt x="165980" y="3696"/>
                  </a:lnTo>
                  <a:lnTo>
                    <a:pt x="165867" y="3621"/>
                  </a:lnTo>
                  <a:cubicBezTo>
                    <a:pt x="165955" y="3571"/>
                    <a:pt x="166043" y="3508"/>
                    <a:pt x="166131" y="3458"/>
                  </a:cubicBezTo>
                  <a:close/>
                  <a:moveTo>
                    <a:pt x="1358" y="13503"/>
                  </a:moveTo>
                  <a:lnTo>
                    <a:pt x="1471" y="13578"/>
                  </a:lnTo>
                  <a:cubicBezTo>
                    <a:pt x="1383" y="13628"/>
                    <a:pt x="1295" y="13692"/>
                    <a:pt x="1220" y="13742"/>
                  </a:cubicBezTo>
                  <a:cubicBezTo>
                    <a:pt x="1182" y="13729"/>
                    <a:pt x="1157" y="13704"/>
                    <a:pt x="1132" y="13692"/>
                  </a:cubicBezTo>
                  <a:lnTo>
                    <a:pt x="1358" y="13503"/>
                  </a:lnTo>
                  <a:close/>
                  <a:moveTo>
                    <a:pt x="393" y="16076"/>
                  </a:moveTo>
                  <a:cubicBezTo>
                    <a:pt x="395" y="16079"/>
                    <a:pt x="398" y="16081"/>
                    <a:pt x="402" y="16081"/>
                  </a:cubicBezTo>
                  <a:cubicBezTo>
                    <a:pt x="399" y="16079"/>
                    <a:pt x="396" y="16078"/>
                    <a:pt x="393" y="16076"/>
                  </a:cubicBezTo>
                  <a:close/>
                  <a:moveTo>
                    <a:pt x="6912" y="17674"/>
                  </a:moveTo>
                  <a:cubicBezTo>
                    <a:pt x="6917" y="17674"/>
                    <a:pt x="6923" y="17675"/>
                    <a:pt x="6928" y="17677"/>
                  </a:cubicBezTo>
                  <a:cubicBezTo>
                    <a:pt x="6953" y="17677"/>
                    <a:pt x="6965" y="17715"/>
                    <a:pt x="6990" y="17740"/>
                  </a:cubicBezTo>
                  <a:cubicBezTo>
                    <a:pt x="6965" y="17752"/>
                    <a:pt x="6928" y="17765"/>
                    <a:pt x="6890" y="17777"/>
                  </a:cubicBezTo>
                  <a:lnTo>
                    <a:pt x="6827" y="17715"/>
                  </a:lnTo>
                  <a:cubicBezTo>
                    <a:pt x="6849" y="17704"/>
                    <a:pt x="6880" y="17674"/>
                    <a:pt x="6912" y="17674"/>
                  </a:cubicBezTo>
                  <a:close/>
                  <a:moveTo>
                    <a:pt x="2251" y="17564"/>
                  </a:moveTo>
                  <a:cubicBezTo>
                    <a:pt x="2075" y="17790"/>
                    <a:pt x="1936" y="17941"/>
                    <a:pt x="1785" y="18117"/>
                  </a:cubicBezTo>
                  <a:cubicBezTo>
                    <a:pt x="1534" y="17841"/>
                    <a:pt x="1584" y="17777"/>
                    <a:pt x="2251" y="17564"/>
                  </a:cubicBezTo>
                  <a:close/>
                  <a:moveTo>
                    <a:pt x="3206" y="20305"/>
                  </a:moveTo>
                  <a:cubicBezTo>
                    <a:pt x="3219" y="20330"/>
                    <a:pt x="3244" y="20355"/>
                    <a:pt x="3257" y="20367"/>
                  </a:cubicBezTo>
                  <a:cubicBezTo>
                    <a:pt x="3219" y="20380"/>
                    <a:pt x="3193" y="20392"/>
                    <a:pt x="3156" y="20405"/>
                  </a:cubicBezTo>
                  <a:cubicBezTo>
                    <a:pt x="3143" y="20380"/>
                    <a:pt x="3118" y="20355"/>
                    <a:pt x="3118" y="20330"/>
                  </a:cubicBezTo>
                  <a:cubicBezTo>
                    <a:pt x="3131" y="20317"/>
                    <a:pt x="3181" y="20317"/>
                    <a:pt x="3206" y="20305"/>
                  </a:cubicBezTo>
                  <a:close/>
                  <a:moveTo>
                    <a:pt x="1371" y="20216"/>
                  </a:moveTo>
                  <a:cubicBezTo>
                    <a:pt x="1396" y="20229"/>
                    <a:pt x="1458" y="20255"/>
                    <a:pt x="1458" y="20267"/>
                  </a:cubicBezTo>
                  <a:cubicBezTo>
                    <a:pt x="1421" y="20330"/>
                    <a:pt x="1383" y="20380"/>
                    <a:pt x="1346" y="20443"/>
                  </a:cubicBezTo>
                  <a:cubicBezTo>
                    <a:pt x="1295" y="20418"/>
                    <a:pt x="1257" y="20405"/>
                    <a:pt x="1207" y="20380"/>
                  </a:cubicBezTo>
                  <a:cubicBezTo>
                    <a:pt x="1257" y="20330"/>
                    <a:pt x="1308" y="20267"/>
                    <a:pt x="1371" y="20216"/>
                  </a:cubicBezTo>
                  <a:close/>
                  <a:moveTo>
                    <a:pt x="166569" y="20616"/>
                  </a:moveTo>
                  <a:cubicBezTo>
                    <a:pt x="166594" y="20616"/>
                    <a:pt x="166627" y="20646"/>
                    <a:pt x="166659" y="20657"/>
                  </a:cubicBezTo>
                  <a:lnTo>
                    <a:pt x="166622" y="20732"/>
                  </a:lnTo>
                  <a:cubicBezTo>
                    <a:pt x="166558" y="20707"/>
                    <a:pt x="166483" y="20694"/>
                    <a:pt x="166407" y="20669"/>
                  </a:cubicBezTo>
                  <a:cubicBezTo>
                    <a:pt x="166458" y="20644"/>
                    <a:pt x="166508" y="20619"/>
                    <a:pt x="166558" y="20619"/>
                  </a:cubicBezTo>
                  <a:cubicBezTo>
                    <a:pt x="166562" y="20617"/>
                    <a:pt x="166565" y="20616"/>
                    <a:pt x="166569" y="20616"/>
                  </a:cubicBezTo>
                  <a:close/>
                  <a:moveTo>
                    <a:pt x="2163" y="21169"/>
                  </a:moveTo>
                  <a:cubicBezTo>
                    <a:pt x="2195" y="21169"/>
                    <a:pt x="2249" y="21197"/>
                    <a:pt x="2238" y="21197"/>
                  </a:cubicBezTo>
                  <a:cubicBezTo>
                    <a:pt x="2226" y="21235"/>
                    <a:pt x="2201" y="21272"/>
                    <a:pt x="2162" y="21311"/>
                  </a:cubicBezTo>
                  <a:cubicBezTo>
                    <a:pt x="2125" y="21272"/>
                    <a:pt x="2075" y="21260"/>
                    <a:pt x="2087" y="21235"/>
                  </a:cubicBezTo>
                  <a:cubicBezTo>
                    <a:pt x="2087" y="21210"/>
                    <a:pt x="2125" y="21185"/>
                    <a:pt x="2150" y="21172"/>
                  </a:cubicBezTo>
                  <a:cubicBezTo>
                    <a:pt x="2154" y="21170"/>
                    <a:pt x="2158" y="21169"/>
                    <a:pt x="2163" y="21169"/>
                  </a:cubicBezTo>
                  <a:close/>
                  <a:moveTo>
                    <a:pt x="6978" y="21826"/>
                  </a:moveTo>
                  <a:cubicBezTo>
                    <a:pt x="7009" y="21832"/>
                    <a:pt x="7037" y="21832"/>
                    <a:pt x="7061" y="21832"/>
                  </a:cubicBezTo>
                  <a:cubicBezTo>
                    <a:pt x="7085" y="21832"/>
                    <a:pt x="7103" y="21832"/>
                    <a:pt x="7116" y="21839"/>
                  </a:cubicBezTo>
                  <a:cubicBezTo>
                    <a:pt x="7317" y="21990"/>
                    <a:pt x="7230" y="22077"/>
                    <a:pt x="6864" y="22216"/>
                  </a:cubicBezTo>
                  <a:cubicBezTo>
                    <a:pt x="6915" y="22027"/>
                    <a:pt x="6940" y="21926"/>
                    <a:pt x="6978" y="21826"/>
                  </a:cubicBezTo>
                  <a:close/>
                  <a:moveTo>
                    <a:pt x="2628" y="22102"/>
                  </a:moveTo>
                  <a:lnTo>
                    <a:pt x="2628" y="22102"/>
                  </a:lnTo>
                  <a:cubicBezTo>
                    <a:pt x="2766" y="22191"/>
                    <a:pt x="2917" y="22278"/>
                    <a:pt x="3056" y="22379"/>
                  </a:cubicBezTo>
                  <a:cubicBezTo>
                    <a:pt x="3017" y="22404"/>
                    <a:pt x="2980" y="22429"/>
                    <a:pt x="2930" y="22454"/>
                  </a:cubicBezTo>
                  <a:cubicBezTo>
                    <a:pt x="2741" y="22404"/>
                    <a:pt x="2540" y="22354"/>
                    <a:pt x="2628" y="22102"/>
                  </a:cubicBezTo>
                  <a:close/>
                  <a:moveTo>
                    <a:pt x="4979" y="22618"/>
                  </a:moveTo>
                  <a:cubicBezTo>
                    <a:pt x="4872" y="22768"/>
                    <a:pt x="4736" y="22833"/>
                    <a:pt x="4583" y="22833"/>
                  </a:cubicBezTo>
                  <a:cubicBezTo>
                    <a:pt x="4468" y="22833"/>
                    <a:pt x="4342" y="22796"/>
                    <a:pt x="4212" y="22731"/>
                  </a:cubicBezTo>
                  <a:cubicBezTo>
                    <a:pt x="4464" y="22694"/>
                    <a:pt x="4727" y="22655"/>
                    <a:pt x="4979" y="22618"/>
                  </a:cubicBezTo>
                  <a:close/>
                  <a:moveTo>
                    <a:pt x="2201" y="22492"/>
                  </a:moveTo>
                  <a:lnTo>
                    <a:pt x="2201" y="22492"/>
                  </a:lnTo>
                  <a:cubicBezTo>
                    <a:pt x="2125" y="22605"/>
                    <a:pt x="2062" y="22694"/>
                    <a:pt x="1986" y="22794"/>
                  </a:cubicBezTo>
                  <a:cubicBezTo>
                    <a:pt x="1949" y="22831"/>
                    <a:pt x="1886" y="22844"/>
                    <a:pt x="1836" y="22882"/>
                  </a:cubicBezTo>
                  <a:cubicBezTo>
                    <a:pt x="1584" y="22630"/>
                    <a:pt x="1647" y="22555"/>
                    <a:pt x="2201" y="22492"/>
                  </a:cubicBezTo>
                  <a:close/>
                  <a:moveTo>
                    <a:pt x="163440" y="22819"/>
                  </a:moveTo>
                  <a:cubicBezTo>
                    <a:pt x="163453" y="22844"/>
                    <a:pt x="163479" y="22870"/>
                    <a:pt x="163479" y="22895"/>
                  </a:cubicBezTo>
                  <a:cubicBezTo>
                    <a:pt x="163466" y="22907"/>
                    <a:pt x="163415" y="22920"/>
                    <a:pt x="163378" y="22932"/>
                  </a:cubicBezTo>
                  <a:cubicBezTo>
                    <a:pt x="163353" y="22907"/>
                    <a:pt x="163328" y="22882"/>
                    <a:pt x="163303" y="22870"/>
                  </a:cubicBezTo>
                  <a:cubicBezTo>
                    <a:pt x="163353" y="22844"/>
                    <a:pt x="163390" y="22831"/>
                    <a:pt x="163440" y="22819"/>
                  </a:cubicBezTo>
                  <a:close/>
                  <a:moveTo>
                    <a:pt x="8046" y="28276"/>
                  </a:moveTo>
                  <a:lnTo>
                    <a:pt x="8122" y="28804"/>
                  </a:lnTo>
                  <a:cubicBezTo>
                    <a:pt x="8085" y="28804"/>
                    <a:pt x="8034" y="28816"/>
                    <a:pt x="7996" y="28816"/>
                  </a:cubicBezTo>
                  <a:cubicBezTo>
                    <a:pt x="7959" y="28653"/>
                    <a:pt x="7921" y="28477"/>
                    <a:pt x="7895" y="28301"/>
                  </a:cubicBezTo>
                  <a:cubicBezTo>
                    <a:pt x="7946" y="28301"/>
                    <a:pt x="7996" y="28288"/>
                    <a:pt x="8046" y="28276"/>
                  </a:cubicBezTo>
                  <a:close/>
                  <a:moveTo>
                    <a:pt x="3659" y="29646"/>
                  </a:moveTo>
                  <a:lnTo>
                    <a:pt x="3659" y="29646"/>
                  </a:lnTo>
                  <a:cubicBezTo>
                    <a:pt x="3860" y="29709"/>
                    <a:pt x="3961" y="29721"/>
                    <a:pt x="4011" y="29759"/>
                  </a:cubicBezTo>
                  <a:cubicBezTo>
                    <a:pt x="4048" y="29796"/>
                    <a:pt x="4023" y="29860"/>
                    <a:pt x="4036" y="29910"/>
                  </a:cubicBezTo>
                  <a:lnTo>
                    <a:pt x="3885" y="29947"/>
                  </a:lnTo>
                  <a:cubicBezTo>
                    <a:pt x="3835" y="29872"/>
                    <a:pt x="3785" y="29810"/>
                    <a:pt x="3659" y="29646"/>
                  </a:cubicBezTo>
                  <a:close/>
                  <a:moveTo>
                    <a:pt x="2502" y="29935"/>
                  </a:moveTo>
                  <a:cubicBezTo>
                    <a:pt x="2553" y="29947"/>
                    <a:pt x="2603" y="29972"/>
                    <a:pt x="2704" y="29998"/>
                  </a:cubicBezTo>
                  <a:cubicBezTo>
                    <a:pt x="2627" y="30031"/>
                    <a:pt x="2569" y="30063"/>
                    <a:pt x="2531" y="30063"/>
                  </a:cubicBezTo>
                  <a:cubicBezTo>
                    <a:pt x="2525" y="30063"/>
                    <a:pt x="2519" y="30063"/>
                    <a:pt x="2514" y="30061"/>
                  </a:cubicBezTo>
                  <a:cubicBezTo>
                    <a:pt x="2464" y="30061"/>
                    <a:pt x="2439" y="30011"/>
                    <a:pt x="2402" y="29986"/>
                  </a:cubicBezTo>
                  <a:cubicBezTo>
                    <a:pt x="2439" y="29972"/>
                    <a:pt x="2477" y="29935"/>
                    <a:pt x="2502" y="29935"/>
                  </a:cubicBezTo>
                  <a:close/>
                  <a:moveTo>
                    <a:pt x="163289" y="31733"/>
                  </a:moveTo>
                  <a:lnTo>
                    <a:pt x="163289" y="31984"/>
                  </a:lnTo>
                  <a:cubicBezTo>
                    <a:pt x="163248" y="31984"/>
                    <a:pt x="163184" y="31990"/>
                    <a:pt x="163145" y="31990"/>
                  </a:cubicBezTo>
                  <a:cubicBezTo>
                    <a:pt x="163126" y="31990"/>
                    <a:pt x="163113" y="31988"/>
                    <a:pt x="163113" y="31984"/>
                  </a:cubicBezTo>
                  <a:lnTo>
                    <a:pt x="163113" y="31733"/>
                  </a:lnTo>
                  <a:close/>
                  <a:moveTo>
                    <a:pt x="164044" y="31858"/>
                  </a:moveTo>
                  <a:cubicBezTo>
                    <a:pt x="164057" y="31897"/>
                    <a:pt x="164094" y="31934"/>
                    <a:pt x="164094" y="31947"/>
                  </a:cubicBezTo>
                  <a:cubicBezTo>
                    <a:pt x="164007" y="31997"/>
                    <a:pt x="163918" y="32047"/>
                    <a:pt x="163831" y="32110"/>
                  </a:cubicBezTo>
                  <a:cubicBezTo>
                    <a:pt x="163792" y="32073"/>
                    <a:pt x="163755" y="32034"/>
                    <a:pt x="163717" y="32009"/>
                  </a:cubicBezTo>
                  <a:cubicBezTo>
                    <a:pt x="163831" y="31959"/>
                    <a:pt x="163931" y="31909"/>
                    <a:pt x="164044" y="31858"/>
                  </a:cubicBezTo>
                  <a:close/>
                  <a:moveTo>
                    <a:pt x="2176" y="32450"/>
                  </a:moveTo>
                  <a:cubicBezTo>
                    <a:pt x="2213" y="32487"/>
                    <a:pt x="2251" y="32512"/>
                    <a:pt x="2276" y="32537"/>
                  </a:cubicBezTo>
                  <a:cubicBezTo>
                    <a:pt x="2213" y="32588"/>
                    <a:pt x="2137" y="32638"/>
                    <a:pt x="2062" y="32676"/>
                  </a:cubicBezTo>
                  <a:cubicBezTo>
                    <a:pt x="2025" y="32651"/>
                    <a:pt x="1949" y="32588"/>
                    <a:pt x="1961" y="32588"/>
                  </a:cubicBezTo>
                  <a:cubicBezTo>
                    <a:pt x="2025" y="32537"/>
                    <a:pt x="2100" y="32500"/>
                    <a:pt x="2176" y="32450"/>
                  </a:cubicBezTo>
                  <a:close/>
                  <a:moveTo>
                    <a:pt x="164982" y="32269"/>
                  </a:moveTo>
                  <a:cubicBezTo>
                    <a:pt x="165002" y="32269"/>
                    <a:pt x="165021" y="32270"/>
                    <a:pt x="165038" y="32274"/>
                  </a:cubicBezTo>
                  <a:cubicBezTo>
                    <a:pt x="165200" y="32324"/>
                    <a:pt x="165390" y="32437"/>
                    <a:pt x="165427" y="32550"/>
                  </a:cubicBezTo>
                  <a:cubicBezTo>
                    <a:pt x="165473" y="32678"/>
                    <a:pt x="165369" y="32817"/>
                    <a:pt x="165124" y="32817"/>
                  </a:cubicBezTo>
                  <a:cubicBezTo>
                    <a:pt x="165105" y="32817"/>
                    <a:pt x="165084" y="32816"/>
                    <a:pt x="165063" y="32814"/>
                  </a:cubicBezTo>
                  <a:cubicBezTo>
                    <a:pt x="164874" y="32789"/>
                    <a:pt x="164686" y="32764"/>
                    <a:pt x="164446" y="32738"/>
                  </a:cubicBezTo>
                  <a:cubicBezTo>
                    <a:pt x="164484" y="32626"/>
                    <a:pt x="164484" y="32475"/>
                    <a:pt x="164585" y="32399"/>
                  </a:cubicBezTo>
                  <a:cubicBezTo>
                    <a:pt x="164661" y="32334"/>
                    <a:pt x="164850" y="32269"/>
                    <a:pt x="164982" y="32269"/>
                  </a:cubicBezTo>
                  <a:close/>
                  <a:moveTo>
                    <a:pt x="164937" y="33430"/>
                  </a:moveTo>
                  <a:cubicBezTo>
                    <a:pt x="164987" y="33456"/>
                    <a:pt x="165038" y="33468"/>
                    <a:pt x="165088" y="33493"/>
                  </a:cubicBezTo>
                  <a:cubicBezTo>
                    <a:pt x="165012" y="33593"/>
                    <a:pt x="164924" y="33707"/>
                    <a:pt x="164836" y="33820"/>
                  </a:cubicBezTo>
                  <a:cubicBezTo>
                    <a:pt x="164635" y="33618"/>
                    <a:pt x="164723" y="33506"/>
                    <a:pt x="164937" y="33430"/>
                  </a:cubicBezTo>
                  <a:close/>
                  <a:moveTo>
                    <a:pt x="164572" y="33984"/>
                  </a:moveTo>
                  <a:cubicBezTo>
                    <a:pt x="164622" y="33996"/>
                    <a:pt x="164686" y="34034"/>
                    <a:pt x="164698" y="34071"/>
                  </a:cubicBezTo>
                  <a:cubicBezTo>
                    <a:pt x="164711" y="34084"/>
                    <a:pt x="164635" y="34121"/>
                    <a:pt x="164585" y="34172"/>
                  </a:cubicBezTo>
                  <a:cubicBezTo>
                    <a:pt x="164522" y="34121"/>
                    <a:pt x="164484" y="34084"/>
                    <a:pt x="164446" y="34046"/>
                  </a:cubicBezTo>
                  <a:cubicBezTo>
                    <a:pt x="164484" y="34034"/>
                    <a:pt x="164535" y="33984"/>
                    <a:pt x="164572" y="33984"/>
                  </a:cubicBezTo>
                  <a:close/>
                  <a:moveTo>
                    <a:pt x="165792" y="35278"/>
                  </a:moveTo>
                  <a:cubicBezTo>
                    <a:pt x="165842" y="35417"/>
                    <a:pt x="165980" y="35568"/>
                    <a:pt x="165678" y="35693"/>
                  </a:cubicBezTo>
                  <a:cubicBezTo>
                    <a:pt x="165477" y="35504"/>
                    <a:pt x="165716" y="35404"/>
                    <a:pt x="165792" y="35278"/>
                  </a:cubicBezTo>
                  <a:close/>
                  <a:moveTo>
                    <a:pt x="1252" y="35577"/>
                  </a:moveTo>
                  <a:cubicBezTo>
                    <a:pt x="1309" y="35577"/>
                    <a:pt x="1373" y="35585"/>
                    <a:pt x="1446" y="35605"/>
                  </a:cubicBezTo>
                  <a:cubicBezTo>
                    <a:pt x="1337" y="35738"/>
                    <a:pt x="1212" y="35784"/>
                    <a:pt x="1076" y="35784"/>
                  </a:cubicBezTo>
                  <a:cubicBezTo>
                    <a:pt x="994" y="35784"/>
                    <a:pt x="907" y="35767"/>
                    <a:pt x="818" y="35744"/>
                  </a:cubicBezTo>
                  <a:lnTo>
                    <a:pt x="805" y="35756"/>
                  </a:lnTo>
                  <a:lnTo>
                    <a:pt x="793" y="35756"/>
                  </a:lnTo>
                  <a:lnTo>
                    <a:pt x="793" y="35744"/>
                  </a:lnTo>
                  <a:lnTo>
                    <a:pt x="818" y="35744"/>
                  </a:lnTo>
                  <a:cubicBezTo>
                    <a:pt x="944" y="35675"/>
                    <a:pt x="1056" y="35577"/>
                    <a:pt x="1252" y="35577"/>
                  </a:cubicBezTo>
                  <a:close/>
                  <a:moveTo>
                    <a:pt x="2276" y="35693"/>
                  </a:moveTo>
                  <a:cubicBezTo>
                    <a:pt x="2288" y="35744"/>
                    <a:pt x="2313" y="35794"/>
                    <a:pt x="2326" y="35844"/>
                  </a:cubicBezTo>
                  <a:cubicBezTo>
                    <a:pt x="2276" y="35831"/>
                    <a:pt x="2213" y="35819"/>
                    <a:pt x="2176" y="35794"/>
                  </a:cubicBezTo>
                  <a:cubicBezTo>
                    <a:pt x="2162" y="35781"/>
                    <a:pt x="2176" y="35744"/>
                    <a:pt x="2176" y="35705"/>
                  </a:cubicBezTo>
                  <a:cubicBezTo>
                    <a:pt x="2213" y="35705"/>
                    <a:pt x="2238" y="35693"/>
                    <a:pt x="2276" y="35693"/>
                  </a:cubicBezTo>
                  <a:close/>
                  <a:moveTo>
                    <a:pt x="164773" y="35517"/>
                  </a:moveTo>
                  <a:lnTo>
                    <a:pt x="164773" y="35517"/>
                  </a:lnTo>
                  <a:cubicBezTo>
                    <a:pt x="165012" y="35655"/>
                    <a:pt x="164999" y="35769"/>
                    <a:pt x="164711" y="35970"/>
                  </a:cubicBezTo>
                  <a:cubicBezTo>
                    <a:pt x="164748" y="35756"/>
                    <a:pt x="164761" y="35643"/>
                    <a:pt x="164773" y="35517"/>
                  </a:cubicBezTo>
                  <a:close/>
                  <a:moveTo>
                    <a:pt x="165351" y="36133"/>
                  </a:moveTo>
                  <a:cubicBezTo>
                    <a:pt x="165377" y="36146"/>
                    <a:pt x="165415" y="36158"/>
                    <a:pt x="165452" y="36171"/>
                  </a:cubicBezTo>
                  <a:cubicBezTo>
                    <a:pt x="165402" y="36221"/>
                    <a:pt x="165351" y="36284"/>
                    <a:pt x="165314" y="36334"/>
                  </a:cubicBezTo>
                  <a:cubicBezTo>
                    <a:pt x="165289" y="36322"/>
                    <a:pt x="165251" y="36309"/>
                    <a:pt x="165226" y="36297"/>
                  </a:cubicBezTo>
                  <a:cubicBezTo>
                    <a:pt x="165264" y="36247"/>
                    <a:pt x="165314" y="36196"/>
                    <a:pt x="165351" y="36133"/>
                  </a:cubicBezTo>
                  <a:close/>
                  <a:moveTo>
                    <a:pt x="1773" y="36221"/>
                  </a:moveTo>
                  <a:cubicBezTo>
                    <a:pt x="1810" y="36234"/>
                    <a:pt x="1849" y="36259"/>
                    <a:pt x="1886" y="36272"/>
                  </a:cubicBezTo>
                  <a:cubicBezTo>
                    <a:pt x="1810" y="36347"/>
                    <a:pt x="1735" y="36423"/>
                    <a:pt x="1660" y="36485"/>
                  </a:cubicBezTo>
                  <a:cubicBezTo>
                    <a:pt x="1622" y="36473"/>
                    <a:pt x="1584" y="36448"/>
                    <a:pt x="1547" y="36435"/>
                  </a:cubicBezTo>
                  <a:cubicBezTo>
                    <a:pt x="1622" y="36359"/>
                    <a:pt x="1698" y="36284"/>
                    <a:pt x="1773" y="36221"/>
                  </a:cubicBezTo>
                  <a:close/>
                  <a:moveTo>
                    <a:pt x="2917" y="36560"/>
                  </a:moveTo>
                  <a:lnTo>
                    <a:pt x="2917" y="36560"/>
                  </a:lnTo>
                  <a:cubicBezTo>
                    <a:pt x="2779" y="36674"/>
                    <a:pt x="2640" y="36800"/>
                    <a:pt x="2288" y="36800"/>
                  </a:cubicBezTo>
                  <a:cubicBezTo>
                    <a:pt x="2502" y="36724"/>
                    <a:pt x="2704" y="36636"/>
                    <a:pt x="2917" y="36560"/>
                  </a:cubicBezTo>
                  <a:close/>
                  <a:moveTo>
                    <a:pt x="4237" y="38459"/>
                  </a:moveTo>
                  <a:cubicBezTo>
                    <a:pt x="4363" y="38597"/>
                    <a:pt x="4451" y="38698"/>
                    <a:pt x="4551" y="38798"/>
                  </a:cubicBezTo>
                  <a:cubicBezTo>
                    <a:pt x="4690" y="38949"/>
                    <a:pt x="4816" y="39113"/>
                    <a:pt x="4501" y="39239"/>
                  </a:cubicBezTo>
                  <a:cubicBezTo>
                    <a:pt x="4404" y="39278"/>
                    <a:pt x="4310" y="39298"/>
                    <a:pt x="4222" y="39298"/>
                  </a:cubicBezTo>
                  <a:cubicBezTo>
                    <a:pt x="4059" y="39298"/>
                    <a:pt x="3916" y="39231"/>
                    <a:pt x="3810" y="39100"/>
                  </a:cubicBezTo>
                  <a:cubicBezTo>
                    <a:pt x="3772" y="39063"/>
                    <a:pt x="3760" y="39013"/>
                    <a:pt x="3721" y="38949"/>
                  </a:cubicBezTo>
                  <a:cubicBezTo>
                    <a:pt x="3872" y="38811"/>
                    <a:pt x="4023" y="38661"/>
                    <a:pt x="4237" y="38459"/>
                  </a:cubicBezTo>
                  <a:close/>
                  <a:moveTo>
                    <a:pt x="1094" y="39201"/>
                  </a:moveTo>
                  <a:cubicBezTo>
                    <a:pt x="1383" y="39251"/>
                    <a:pt x="1660" y="39301"/>
                    <a:pt x="1949" y="39365"/>
                  </a:cubicBezTo>
                  <a:cubicBezTo>
                    <a:pt x="1936" y="39402"/>
                    <a:pt x="1924" y="39427"/>
                    <a:pt x="1899" y="39465"/>
                  </a:cubicBezTo>
                  <a:cubicBezTo>
                    <a:pt x="1815" y="39472"/>
                    <a:pt x="1731" y="39477"/>
                    <a:pt x="1648" y="39477"/>
                  </a:cubicBezTo>
                  <a:cubicBezTo>
                    <a:pt x="1422" y="39477"/>
                    <a:pt x="1206" y="39440"/>
                    <a:pt x="1031" y="39301"/>
                  </a:cubicBezTo>
                  <a:cubicBezTo>
                    <a:pt x="1056" y="39264"/>
                    <a:pt x="1081" y="39226"/>
                    <a:pt x="1094" y="39201"/>
                  </a:cubicBezTo>
                  <a:close/>
                  <a:moveTo>
                    <a:pt x="7079" y="41891"/>
                  </a:moveTo>
                  <a:lnTo>
                    <a:pt x="7079" y="41967"/>
                  </a:lnTo>
                  <a:cubicBezTo>
                    <a:pt x="7003" y="41967"/>
                    <a:pt x="6915" y="41967"/>
                    <a:pt x="6827" y="41980"/>
                  </a:cubicBezTo>
                  <a:cubicBezTo>
                    <a:pt x="6827" y="41954"/>
                    <a:pt x="6814" y="41929"/>
                    <a:pt x="6814" y="41904"/>
                  </a:cubicBezTo>
                  <a:cubicBezTo>
                    <a:pt x="6903" y="41904"/>
                    <a:pt x="6990" y="41891"/>
                    <a:pt x="7079" y="41891"/>
                  </a:cubicBezTo>
                  <a:close/>
                  <a:moveTo>
                    <a:pt x="1961" y="42835"/>
                  </a:moveTo>
                  <a:cubicBezTo>
                    <a:pt x="2050" y="42847"/>
                    <a:pt x="2150" y="42860"/>
                    <a:pt x="2238" y="42872"/>
                  </a:cubicBezTo>
                  <a:cubicBezTo>
                    <a:pt x="2226" y="42897"/>
                    <a:pt x="2213" y="42935"/>
                    <a:pt x="2201" y="42972"/>
                  </a:cubicBezTo>
                  <a:cubicBezTo>
                    <a:pt x="2112" y="42947"/>
                    <a:pt x="2025" y="42922"/>
                    <a:pt x="1936" y="42910"/>
                  </a:cubicBezTo>
                  <a:cubicBezTo>
                    <a:pt x="1936" y="42885"/>
                    <a:pt x="1949" y="42860"/>
                    <a:pt x="1961" y="42835"/>
                  </a:cubicBezTo>
                  <a:close/>
                  <a:moveTo>
                    <a:pt x="164196" y="44074"/>
                  </a:moveTo>
                  <a:cubicBezTo>
                    <a:pt x="164254" y="44074"/>
                    <a:pt x="164330" y="44082"/>
                    <a:pt x="164434" y="44092"/>
                  </a:cubicBezTo>
                  <a:cubicBezTo>
                    <a:pt x="164446" y="44092"/>
                    <a:pt x="164446" y="44079"/>
                    <a:pt x="164459" y="44079"/>
                  </a:cubicBezTo>
                  <a:lnTo>
                    <a:pt x="164459" y="44079"/>
                  </a:lnTo>
                  <a:cubicBezTo>
                    <a:pt x="164459" y="44079"/>
                    <a:pt x="164459" y="44092"/>
                    <a:pt x="164446" y="44092"/>
                  </a:cubicBezTo>
                  <a:cubicBezTo>
                    <a:pt x="164496" y="44104"/>
                    <a:pt x="164535" y="44104"/>
                    <a:pt x="164572" y="44117"/>
                  </a:cubicBezTo>
                  <a:cubicBezTo>
                    <a:pt x="165088" y="44255"/>
                    <a:pt x="165100" y="44255"/>
                    <a:pt x="164823" y="44595"/>
                  </a:cubicBezTo>
                  <a:lnTo>
                    <a:pt x="164836" y="44595"/>
                  </a:lnTo>
                  <a:lnTo>
                    <a:pt x="164836" y="44607"/>
                  </a:lnTo>
                  <a:lnTo>
                    <a:pt x="165490" y="44607"/>
                  </a:lnTo>
                  <a:cubicBezTo>
                    <a:pt x="165603" y="44808"/>
                    <a:pt x="165716" y="44997"/>
                    <a:pt x="165867" y="45248"/>
                  </a:cubicBezTo>
                  <a:cubicBezTo>
                    <a:pt x="165754" y="45336"/>
                    <a:pt x="165616" y="45500"/>
                    <a:pt x="165415" y="45575"/>
                  </a:cubicBezTo>
                  <a:cubicBezTo>
                    <a:pt x="165359" y="45595"/>
                    <a:pt x="165278" y="45605"/>
                    <a:pt x="165194" y="45605"/>
                  </a:cubicBezTo>
                  <a:cubicBezTo>
                    <a:pt x="165066" y="45605"/>
                    <a:pt x="164929" y="45582"/>
                    <a:pt x="164862" y="45537"/>
                  </a:cubicBezTo>
                  <a:cubicBezTo>
                    <a:pt x="164711" y="45450"/>
                    <a:pt x="164610" y="45274"/>
                    <a:pt x="164622" y="45135"/>
                  </a:cubicBezTo>
                  <a:cubicBezTo>
                    <a:pt x="164635" y="44959"/>
                    <a:pt x="164761" y="44783"/>
                    <a:pt x="164836" y="44607"/>
                  </a:cubicBezTo>
                  <a:lnTo>
                    <a:pt x="164823" y="44607"/>
                  </a:lnTo>
                  <a:lnTo>
                    <a:pt x="164823" y="44595"/>
                  </a:lnTo>
                  <a:cubicBezTo>
                    <a:pt x="164660" y="44582"/>
                    <a:pt x="164496" y="44556"/>
                    <a:pt x="164295" y="44531"/>
                  </a:cubicBezTo>
                  <a:cubicBezTo>
                    <a:pt x="164359" y="44368"/>
                    <a:pt x="164409" y="44230"/>
                    <a:pt x="164446" y="44092"/>
                  </a:cubicBezTo>
                  <a:lnTo>
                    <a:pt x="164434" y="44092"/>
                  </a:lnTo>
                  <a:cubicBezTo>
                    <a:pt x="164295" y="44167"/>
                    <a:pt x="164144" y="44243"/>
                    <a:pt x="163943" y="44343"/>
                  </a:cubicBezTo>
                  <a:cubicBezTo>
                    <a:pt x="164017" y="44131"/>
                    <a:pt x="164037" y="44074"/>
                    <a:pt x="164196" y="44074"/>
                  </a:cubicBezTo>
                  <a:close/>
                  <a:moveTo>
                    <a:pt x="1484" y="46392"/>
                  </a:moveTo>
                  <a:cubicBezTo>
                    <a:pt x="1509" y="46417"/>
                    <a:pt x="1559" y="46430"/>
                    <a:pt x="1547" y="46455"/>
                  </a:cubicBezTo>
                  <a:cubicBezTo>
                    <a:pt x="1547" y="46481"/>
                    <a:pt x="1497" y="46493"/>
                    <a:pt x="1471" y="46518"/>
                  </a:cubicBezTo>
                  <a:cubicBezTo>
                    <a:pt x="1446" y="46493"/>
                    <a:pt x="1408" y="46467"/>
                    <a:pt x="1383" y="46430"/>
                  </a:cubicBezTo>
                  <a:cubicBezTo>
                    <a:pt x="1408" y="46417"/>
                    <a:pt x="1446" y="46405"/>
                    <a:pt x="1484" y="46392"/>
                  </a:cubicBezTo>
                  <a:close/>
                  <a:moveTo>
                    <a:pt x="165377" y="46833"/>
                  </a:moveTo>
                  <a:cubicBezTo>
                    <a:pt x="165260" y="47121"/>
                    <a:pt x="165227" y="47202"/>
                    <a:pt x="165033" y="47202"/>
                  </a:cubicBezTo>
                  <a:cubicBezTo>
                    <a:pt x="164956" y="47202"/>
                    <a:pt x="164854" y="47189"/>
                    <a:pt x="164711" y="47171"/>
                  </a:cubicBezTo>
                  <a:cubicBezTo>
                    <a:pt x="164974" y="47046"/>
                    <a:pt x="165138" y="46958"/>
                    <a:pt x="165377" y="46833"/>
                  </a:cubicBezTo>
                  <a:close/>
                  <a:moveTo>
                    <a:pt x="1710" y="48605"/>
                  </a:moveTo>
                  <a:cubicBezTo>
                    <a:pt x="1723" y="48605"/>
                    <a:pt x="1760" y="48643"/>
                    <a:pt x="1785" y="48668"/>
                  </a:cubicBezTo>
                  <a:cubicBezTo>
                    <a:pt x="1710" y="48705"/>
                    <a:pt x="1634" y="48730"/>
                    <a:pt x="1559" y="48769"/>
                  </a:cubicBezTo>
                  <a:cubicBezTo>
                    <a:pt x="1534" y="48744"/>
                    <a:pt x="1522" y="48705"/>
                    <a:pt x="1497" y="48680"/>
                  </a:cubicBezTo>
                  <a:cubicBezTo>
                    <a:pt x="1559" y="48655"/>
                    <a:pt x="1634" y="48630"/>
                    <a:pt x="1710" y="48605"/>
                  </a:cubicBezTo>
                  <a:close/>
                  <a:moveTo>
                    <a:pt x="165639" y="48867"/>
                  </a:moveTo>
                  <a:cubicBezTo>
                    <a:pt x="165811" y="48867"/>
                    <a:pt x="165984" y="48896"/>
                    <a:pt x="166156" y="48906"/>
                  </a:cubicBezTo>
                  <a:cubicBezTo>
                    <a:pt x="166169" y="48945"/>
                    <a:pt x="166169" y="48995"/>
                    <a:pt x="166181" y="49032"/>
                  </a:cubicBezTo>
                  <a:cubicBezTo>
                    <a:pt x="165993" y="49096"/>
                    <a:pt x="165804" y="49146"/>
                    <a:pt x="165616" y="49208"/>
                  </a:cubicBezTo>
                  <a:cubicBezTo>
                    <a:pt x="165566" y="49183"/>
                    <a:pt x="165515" y="49158"/>
                    <a:pt x="165465" y="49146"/>
                  </a:cubicBezTo>
                  <a:cubicBezTo>
                    <a:pt x="165490" y="49045"/>
                    <a:pt x="165515" y="48881"/>
                    <a:pt x="165553" y="48869"/>
                  </a:cubicBezTo>
                  <a:cubicBezTo>
                    <a:pt x="165581" y="48867"/>
                    <a:pt x="165610" y="48867"/>
                    <a:pt x="165639" y="48867"/>
                  </a:cubicBezTo>
                  <a:close/>
                  <a:moveTo>
                    <a:pt x="5444" y="49359"/>
                  </a:moveTo>
                  <a:lnTo>
                    <a:pt x="5444" y="49359"/>
                  </a:lnTo>
                  <a:cubicBezTo>
                    <a:pt x="5406" y="49535"/>
                    <a:pt x="5381" y="49649"/>
                    <a:pt x="5344" y="49837"/>
                  </a:cubicBezTo>
                  <a:cubicBezTo>
                    <a:pt x="5092" y="49611"/>
                    <a:pt x="5104" y="49510"/>
                    <a:pt x="5444" y="49359"/>
                  </a:cubicBezTo>
                  <a:close/>
                  <a:moveTo>
                    <a:pt x="7041" y="49699"/>
                  </a:moveTo>
                  <a:cubicBezTo>
                    <a:pt x="7066" y="49711"/>
                    <a:pt x="7104" y="49711"/>
                    <a:pt x="7141" y="49711"/>
                  </a:cubicBezTo>
                  <a:lnTo>
                    <a:pt x="7104" y="49900"/>
                  </a:lnTo>
                  <a:cubicBezTo>
                    <a:pt x="7054" y="49900"/>
                    <a:pt x="7015" y="49887"/>
                    <a:pt x="6978" y="49887"/>
                  </a:cubicBezTo>
                  <a:cubicBezTo>
                    <a:pt x="6990" y="49825"/>
                    <a:pt x="7015" y="49761"/>
                    <a:pt x="7041" y="49699"/>
                  </a:cubicBezTo>
                  <a:close/>
                  <a:moveTo>
                    <a:pt x="4087" y="49800"/>
                  </a:moveTo>
                  <a:cubicBezTo>
                    <a:pt x="4087" y="49825"/>
                    <a:pt x="4099" y="49850"/>
                    <a:pt x="4112" y="49875"/>
                  </a:cubicBezTo>
                  <a:cubicBezTo>
                    <a:pt x="4011" y="49900"/>
                    <a:pt x="3897" y="49925"/>
                    <a:pt x="3785" y="49950"/>
                  </a:cubicBezTo>
                  <a:cubicBezTo>
                    <a:pt x="3772" y="49912"/>
                    <a:pt x="3760" y="49887"/>
                    <a:pt x="3747" y="49850"/>
                  </a:cubicBezTo>
                  <a:cubicBezTo>
                    <a:pt x="3860" y="49837"/>
                    <a:pt x="3973" y="49812"/>
                    <a:pt x="4087" y="49800"/>
                  </a:cubicBezTo>
                  <a:close/>
                  <a:moveTo>
                    <a:pt x="166898" y="49347"/>
                  </a:moveTo>
                  <a:lnTo>
                    <a:pt x="166898" y="49347"/>
                  </a:lnTo>
                  <a:cubicBezTo>
                    <a:pt x="166672" y="49585"/>
                    <a:pt x="166496" y="49761"/>
                    <a:pt x="166244" y="50026"/>
                  </a:cubicBezTo>
                  <a:cubicBezTo>
                    <a:pt x="166161" y="49753"/>
                    <a:pt x="165978" y="49660"/>
                    <a:pt x="165716" y="49660"/>
                  </a:cubicBezTo>
                  <a:cubicBezTo>
                    <a:pt x="165700" y="49660"/>
                    <a:pt x="165683" y="49660"/>
                    <a:pt x="165666" y="49661"/>
                  </a:cubicBezTo>
                  <a:lnTo>
                    <a:pt x="165666" y="49674"/>
                  </a:lnTo>
                  <a:lnTo>
                    <a:pt x="165653" y="49686"/>
                  </a:lnTo>
                  <a:lnTo>
                    <a:pt x="165653" y="49661"/>
                  </a:lnTo>
                  <a:lnTo>
                    <a:pt x="165666" y="49661"/>
                  </a:lnTo>
                  <a:cubicBezTo>
                    <a:pt x="165905" y="49322"/>
                    <a:pt x="166357" y="49372"/>
                    <a:pt x="166898" y="49347"/>
                  </a:cubicBezTo>
                  <a:close/>
                  <a:moveTo>
                    <a:pt x="165653" y="49686"/>
                  </a:moveTo>
                  <a:lnTo>
                    <a:pt x="165653" y="49686"/>
                  </a:lnTo>
                  <a:cubicBezTo>
                    <a:pt x="165691" y="49812"/>
                    <a:pt x="165729" y="49937"/>
                    <a:pt x="165779" y="50101"/>
                  </a:cubicBezTo>
                  <a:cubicBezTo>
                    <a:pt x="165477" y="49963"/>
                    <a:pt x="165465" y="49963"/>
                    <a:pt x="165653" y="49686"/>
                  </a:cubicBezTo>
                  <a:close/>
                  <a:moveTo>
                    <a:pt x="1295" y="50428"/>
                  </a:moveTo>
                  <a:lnTo>
                    <a:pt x="1371" y="50465"/>
                  </a:lnTo>
                  <a:cubicBezTo>
                    <a:pt x="1333" y="50516"/>
                    <a:pt x="1308" y="50566"/>
                    <a:pt x="1270" y="50616"/>
                  </a:cubicBezTo>
                  <a:cubicBezTo>
                    <a:pt x="1220" y="50604"/>
                    <a:pt x="1182" y="50579"/>
                    <a:pt x="1145" y="50566"/>
                  </a:cubicBezTo>
                  <a:cubicBezTo>
                    <a:pt x="1195" y="50516"/>
                    <a:pt x="1245" y="50479"/>
                    <a:pt x="1295" y="50428"/>
                  </a:cubicBezTo>
                  <a:close/>
                  <a:moveTo>
                    <a:pt x="6336" y="50479"/>
                  </a:moveTo>
                  <a:cubicBezTo>
                    <a:pt x="6727" y="50516"/>
                    <a:pt x="6953" y="50529"/>
                    <a:pt x="7104" y="50541"/>
                  </a:cubicBezTo>
                  <a:cubicBezTo>
                    <a:pt x="7015" y="50641"/>
                    <a:pt x="6903" y="50742"/>
                    <a:pt x="6739" y="50893"/>
                  </a:cubicBezTo>
                  <a:cubicBezTo>
                    <a:pt x="6613" y="50767"/>
                    <a:pt x="6512" y="50655"/>
                    <a:pt x="6336" y="50479"/>
                  </a:cubicBezTo>
                  <a:close/>
                  <a:moveTo>
                    <a:pt x="7184" y="57354"/>
                  </a:moveTo>
                  <a:cubicBezTo>
                    <a:pt x="7187" y="57354"/>
                    <a:pt x="7189" y="57355"/>
                    <a:pt x="7191" y="57355"/>
                  </a:cubicBezTo>
                  <a:cubicBezTo>
                    <a:pt x="7330" y="57355"/>
                    <a:pt x="7468" y="57444"/>
                    <a:pt x="7719" y="57544"/>
                  </a:cubicBezTo>
                  <a:cubicBezTo>
                    <a:pt x="7493" y="57670"/>
                    <a:pt x="7367" y="57770"/>
                    <a:pt x="7230" y="57783"/>
                  </a:cubicBezTo>
                  <a:cubicBezTo>
                    <a:pt x="7227" y="57783"/>
                    <a:pt x="7224" y="57783"/>
                    <a:pt x="7221" y="57783"/>
                  </a:cubicBezTo>
                  <a:cubicBezTo>
                    <a:pt x="7151" y="57783"/>
                    <a:pt x="6990" y="57653"/>
                    <a:pt x="6990" y="57581"/>
                  </a:cubicBezTo>
                  <a:cubicBezTo>
                    <a:pt x="6979" y="57509"/>
                    <a:pt x="7119" y="57354"/>
                    <a:pt x="7184" y="57354"/>
                  </a:cubicBezTo>
                  <a:close/>
                  <a:moveTo>
                    <a:pt x="1685" y="59958"/>
                  </a:moveTo>
                  <a:cubicBezTo>
                    <a:pt x="1698" y="59958"/>
                    <a:pt x="1723" y="59995"/>
                    <a:pt x="1748" y="60034"/>
                  </a:cubicBezTo>
                  <a:cubicBezTo>
                    <a:pt x="1685" y="60046"/>
                    <a:pt x="1622" y="60059"/>
                    <a:pt x="1559" y="60059"/>
                  </a:cubicBezTo>
                  <a:cubicBezTo>
                    <a:pt x="1547" y="60059"/>
                    <a:pt x="1534" y="60008"/>
                    <a:pt x="1522" y="59983"/>
                  </a:cubicBezTo>
                  <a:cubicBezTo>
                    <a:pt x="1572" y="59970"/>
                    <a:pt x="1634" y="59958"/>
                    <a:pt x="1685" y="59958"/>
                  </a:cubicBezTo>
                  <a:close/>
                  <a:moveTo>
                    <a:pt x="1911" y="60436"/>
                  </a:moveTo>
                  <a:cubicBezTo>
                    <a:pt x="1986" y="60461"/>
                    <a:pt x="2125" y="60511"/>
                    <a:pt x="2112" y="60511"/>
                  </a:cubicBezTo>
                  <a:cubicBezTo>
                    <a:pt x="2075" y="60599"/>
                    <a:pt x="2000" y="60662"/>
                    <a:pt x="1936" y="60738"/>
                  </a:cubicBezTo>
                  <a:cubicBezTo>
                    <a:pt x="1886" y="60724"/>
                    <a:pt x="1836" y="60699"/>
                    <a:pt x="1785" y="60687"/>
                  </a:cubicBezTo>
                  <a:cubicBezTo>
                    <a:pt x="1823" y="60599"/>
                    <a:pt x="1874" y="60511"/>
                    <a:pt x="1911" y="60436"/>
                  </a:cubicBezTo>
                  <a:close/>
                  <a:moveTo>
                    <a:pt x="3545" y="67200"/>
                  </a:moveTo>
                  <a:cubicBezTo>
                    <a:pt x="5532" y="67564"/>
                    <a:pt x="6274" y="68821"/>
                    <a:pt x="7267" y="69550"/>
                  </a:cubicBezTo>
                  <a:cubicBezTo>
                    <a:pt x="6199" y="68871"/>
                    <a:pt x="4853" y="68016"/>
                    <a:pt x="3545" y="67200"/>
                  </a:cubicBezTo>
                  <a:close/>
                  <a:moveTo>
                    <a:pt x="7267" y="69550"/>
                  </a:moveTo>
                  <a:cubicBezTo>
                    <a:pt x="7418" y="69639"/>
                    <a:pt x="7543" y="69726"/>
                    <a:pt x="7682" y="69802"/>
                  </a:cubicBezTo>
                  <a:cubicBezTo>
                    <a:pt x="7531" y="69726"/>
                    <a:pt x="7406" y="69639"/>
                    <a:pt x="7267" y="69550"/>
                  </a:cubicBezTo>
                  <a:close/>
                  <a:moveTo>
                    <a:pt x="8524" y="69601"/>
                  </a:moveTo>
                  <a:cubicBezTo>
                    <a:pt x="8549" y="69639"/>
                    <a:pt x="8562" y="69676"/>
                    <a:pt x="8587" y="69701"/>
                  </a:cubicBezTo>
                  <a:cubicBezTo>
                    <a:pt x="8423" y="69751"/>
                    <a:pt x="8273" y="69790"/>
                    <a:pt x="8110" y="69840"/>
                  </a:cubicBezTo>
                  <a:cubicBezTo>
                    <a:pt x="8097" y="69802"/>
                    <a:pt x="8071" y="69777"/>
                    <a:pt x="8046" y="69739"/>
                  </a:cubicBezTo>
                  <a:cubicBezTo>
                    <a:pt x="8210" y="69689"/>
                    <a:pt x="8361" y="69651"/>
                    <a:pt x="8524" y="69601"/>
                  </a:cubicBezTo>
                  <a:close/>
                  <a:moveTo>
                    <a:pt x="3118" y="70016"/>
                  </a:moveTo>
                  <a:cubicBezTo>
                    <a:pt x="3181" y="70028"/>
                    <a:pt x="3219" y="70041"/>
                    <a:pt x="3257" y="70053"/>
                  </a:cubicBezTo>
                  <a:cubicBezTo>
                    <a:pt x="3232" y="70078"/>
                    <a:pt x="3206" y="70117"/>
                    <a:pt x="3181" y="70154"/>
                  </a:cubicBezTo>
                  <a:cubicBezTo>
                    <a:pt x="3168" y="70154"/>
                    <a:pt x="3081" y="70129"/>
                    <a:pt x="3081" y="70117"/>
                  </a:cubicBezTo>
                  <a:cubicBezTo>
                    <a:pt x="3081" y="70078"/>
                    <a:pt x="3106" y="70053"/>
                    <a:pt x="3118" y="70016"/>
                  </a:cubicBezTo>
                  <a:close/>
                  <a:moveTo>
                    <a:pt x="4777" y="70117"/>
                  </a:moveTo>
                  <a:cubicBezTo>
                    <a:pt x="4878" y="70129"/>
                    <a:pt x="4979" y="70129"/>
                    <a:pt x="5079" y="70142"/>
                  </a:cubicBezTo>
                  <a:cubicBezTo>
                    <a:pt x="5054" y="70179"/>
                    <a:pt x="5042" y="70204"/>
                    <a:pt x="5029" y="70242"/>
                  </a:cubicBezTo>
                  <a:cubicBezTo>
                    <a:pt x="4941" y="70229"/>
                    <a:pt x="4853" y="70204"/>
                    <a:pt x="4765" y="70192"/>
                  </a:cubicBezTo>
                  <a:cubicBezTo>
                    <a:pt x="4765" y="70167"/>
                    <a:pt x="4777" y="70142"/>
                    <a:pt x="4777" y="70117"/>
                  </a:cubicBezTo>
                  <a:close/>
                  <a:moveTo>
                    <a:pt x="2188" y="70430"/>
                  </a:moveTo>
                  <a:cubicBezTo>
                    <a:pt x="2226" y="70481"/>
                    <a:pt x="2301" y="70531"/>
                    <a:pt x="2313" y="70581"/>
                  </a:cubicBezTo>
                  <a:cubicBezTo>
                    <a:pt x="2313" y="70632"/>
                    <a:pt x="2251" y="70682"/>
                    <a:pt x="2176" y="70795"/>
                  </a:cubicBezTo>
                  <a:cubicBezTo>
                    <a:pt x="2087" y="70670"/>
                    <a:pt x="2012" y="70606"/>
                    <a:pt x="2012" y="70544"/>
                  </a:cubicBezTo>
                  <a:cubicBezTo>
                    <a:pt x="2012" y="70506"/>
                    <a:pt x="2125" y="70469"/>
                    <a:pt x="2188" y="70430"/>
                  </a:cubicBezTo>
                  <a:close/>
                  <a:moveTo>
                    <a:pt x="5372" y="70528"/>
                  </a:moveTo>
                  <a:cubicBezTo>
                    <a:pt x="5399" y="70528"/>
                    <a:pt x="5427" y="70529"/>
                    <a:pt x="5456" y="70531"/>
                  </a:cubicBezTo>
                  <a:cubicBezTo>
                    <a:pt x="5520" y="70670"/>
                    <a:pt x="5520" y="70782"/>
                    <a:pt x="5280" y="70808"/>
                  </a:cubicBezTo>
                  <a:cubicBezTo>
                    <a:pt x="5276" y="70809"/>
                    <a:pt x="5272" y="70809"/>
                    <a:pt x="5267" y="70809"/>
                  </a:cubicBezTo>
                  <a:cubicBezTo>
                    <a:pt x="5211" y="70809"/>
                    <a:pt x="5103" y="70742"/>
                    <a:pt x="5092" y="70707"/>
                  </a:cubicBezTo>
                  <a:cubicBezTo>
                    <a:pt x="5081" y="70566"/>
                    <a:pt x="5202" y="70528"/>
                    <a:pt x="5372" y="70528"/>
                  </a:cubicBezTo>
                  <a:close/>
                  <a:moveTo>
                    <a:pt x="5746" y="71009"/>
                  </a:moveTo>
                  <a:cubicBezTo>
                    <a:pt x="5746" y="71034"/>
                    <a:pt x="5758" y="71059"/>
                    <a:pt x="5758" y="71084"/>
                  </a:cubicBezTo>
                  <a:cubicBezTo>
                    <a:pt x="5620" y="71097"/>
                    <a:pt x="5482" y="71109"/>
                    <a:pt x="5356" y="71122"/>
                  </a:cubicBezTo>
                  <a:cubicBezTo>
                    <a:pt x="5344" y="71084"/>
                    <a:pt x="5344" y="71047"/>
                    <a:pt x="5331" y="71009"/>
                  </a:cubicBezTo>
                  <a:close/>
                  <a:moveTo>
                    <a:pt x="7330" y="70594"/>
                  </a:moveTo>
                  <a:cubicBezTo>
                    <a:pt x="7418" y="70770"/>
                    <a:pt x="7531" y="70908"/>
                    <a:pt x="7543" y="71059"/>
                  </a:cubicBezTo>
                  <a:cubicBezTo>
                    <a:pt x="7556" y="71134"/>
                    <a:pt x="7406" y="71223"/>
                    <a:pt x="7330" y="71310"/>
                  </a:cubicBezTo>
                  <a:cubicBezTo>
                    <a:pt x="7230" y="71260"/>
                    <a:pt x="7054" y="71223"/>
                    <a:pt x="7041" y="71160"/>
                  </a:cubicBezTo>
                  <a:cubicBezTo>
                    <a:pt x="6953" y="70933"/>
                    <a:pt x="6878" y="70707"/>
                    <a:pt x="7330" y="70594"/>
                  </a:cubicBezTo>
                  <a:close/>
                  <a:moveTo>
                    <a:pt x="4071" y="71543"/>
                  </a:moveTo>
                  <a:cubicBezTo>
                    <a:pt x="4220" y="71543"/>
                    <a:pt x="4393" y="71602"/>
                    <a:pt x="4554" y="71602"/>
                  </a:cubicBezTo>
                  <a:cubicBezTo>
                    <a:pt x="4570" y="71602"/>
                    <a:pt x="4586" y="71601"/>
                    <a:pt x="4601" y="71600"/>
                  </a:cubicBezTo>
                  <a:cubicBezTo>
                    <a:pt x="4627" y="71701"/>
                    <a:pt x="4677" y="71776"/>
                    <a:pt x="4677" y="71852"/>
                  </a:cubicBezTo>
                  <a:cubicBezTo>
                    <a:pt x="4698" y="72106"/>
                    <a:pt x="4621" y="72200"/>
                    <a:pt x="4340" y="72200"/>
                  </a:cubicBezTo>
                  <a:cubicBezTo>
                    <a:pt x="4288" y="72200"/>
                    <a:pt x="4229" y="72196"/>
                    <a:pt x="4162" y="72190"/>
                  </a:cubicBezTo>
                  <a:cubicBezTo>
                    <a:pt x="3772" y="72165"/>
                    <a:pt x="3395" y="72103"/>
                    <a:pt x="3005" y="72053"/>
                  </a:cubicBezTo>
                  <a:cubicBezTo>
                    <a:pt x="3043" y="71726"/>
                    <a:pt x="3445" y="71801"/>
                    <a:pt x="3760" y="71763"/>
                  </a:cubicBezTo>
                  <a:cubicBezTo>
                    <a:pt x="3827" y="71589"/>
                    <a:pt x="3939" y="71543"/>
                    <a:pt x="4071" y="71543"/>
                  </a:cubicBezTo>
                  <a:close/>
                  <a:moveTo>
                    <a:pt x="7267" y="71864"/>
                  </a:moveTo>
                  <a:lnTo>
                    <a:pt x="7267" y="71864"/>
                  </a:lnTo>
                  <a:cubicBezTo>
                    <a:pt x="7493" y="72090"/>
                    <a:pt x="7267" y="72165"/>
                    <a:pt x="7141" y="72266"/>
                  </a:cubicBezTo>
                  <a:cubicBezTo>
                    <a:pt x="7166" y="72153"/>
                    <a:pt x="7204" y="72040"/>
                    <a:pt x="7267" y="71864"/>
                  </a:cubicBezTo>
                  <a:close/>
                  <a:moveTo>
                    <a:pt x="5897" y="72254"/>
                  </a:moveTo>
                  <a:cubicBezTo>
                    <a:pt x="5972" y="72329"/>
                    <a:pt x="6035" y="72405"/>
                    <a:pt x="6098" y="72480"/>
                  </a:cubicBezTo>
                  <a:cubicBezTo>
                    <a:pt x="6060" y="72492"/>
                    <a:pt x="6035" y="72517"/>
                    <a:pt x="5998" y="72530"/>
                  </a:cubicBezTo>
                  <a:cubicBezTo>
                    <a:pt x="5922" y="72455"/>
                    <a:pt x="5847" y="72392"/>
                    <a:pt x="5758" y="72316"/>
                  </a:cubicBezTo>
                  <a:cubicBezTo>
                    <a:pt x="5808" y="72291"/>
                    <a:pt x="5859" y="72279"/>
                    <a:pt x="5897" y="72254"/>
                  </a:cubicBezTo>
                  <a:close/>
                  <a:moveTo>
                    <a:pt x="7280" y="72631"/>
                  </a:moveTo>
                  <a:lnTo>
                    <a:pt x="7280" y="72631"/>
                  </a:lnTo>
                  <a:cubicBezTo>
                    <a:pt x="7175" y="72785"/>
                    <a:pt x="7128" y="72853"/>
                    <a:pt x="7055" y="72853"/>
                  </a:cubicBezTo>
                  <a:cubicBezTo>
                    <a:pt x="6997" y="72853"/>
                    <a:pt x="6923" y="72810"/>
                    <a:pt x="6789" y="72732"/>
                  </a:cubicBezTo>
                  <a:cubicBezTo>
                    <a:pt x="6965" y="72693"/>
                    <a:pt x="7116" y="72668"/>
                    <a:pt x="7280" y="72631"/>
                  </a:cubicBezTo>
                  <a:close/>
                  <a:moveTo>
                    <a:pt x="4816" y="73514"/>
                  </a:moveTo>
                  <a:cubicBezTo>
                    <a:pt x="4920" y="73514"/>
                    <a:pt x="4985" y="73559"/>
                    <a:pt x="5155" y="73674"/>
                  </a:cubicBezTo>
                  <a:cubicBezTo>
                    <a:pt x="5077" y="73706"/>
                    <a:pt x="5010" y="73719"/>
                    <a:pt x="4950" y="73719"/>
                  </a:cubicBezTo>
                  <a:cubicBezTo>
                    <a:pt x="4796" y="73719"/>
                    <a:pt x="4684" y="73634"/>
                    <a:pt x="4539" y="73561"/>
                  </a:cubicBezTo>
                  <a:cubicBezTo>
                    <a:pt x="4671" y="73532"/>
                    <a:pt x="4751" y="73514"/>
                    <a:pt x="4816" y="73514"/>
                  </a:cubicBezTo>
                  <a:close/>
                  <a:moveTo>
                    <a:pt x="8197" y="73674"/>
                  </a:moveTo>
                  <a:cubicBezTo>
                    <a:pt x="8261" y="73674"/>
                    <a:pt x="8311" y="73687"/>
                    <a:pt x="8373" y="73699"/>
                  </a:cubicBezTo>
                  <a:cubicBezTo>
                    <a:pt x="8351" y="73744"/>
                    <a:pt x="8328" y="73789"/>
                    <a:pt x="8315" y="73789"/>
                  </a:cubicBezTo>
                  <a:cubicBezTo>
                    <a:pt x="8313" y="73789"/>
                    <a:pt x="8312" y="73789"/>
                    <a:pt x="8311" y="73788"/>
                  </a:cubicBezTo>
                  <a:cubicBezTo>
                    <a:pt x="8247" y="73788"/>
                    <a:pt x="8197" y="73763"/>
                    <a:pt x="8147" y="73737"/>
                  </a:cubicBezTo>
                  <a:cubicBezTo>
                    <a:pt x="8147" y="73737"/>
                    <a:pt x="8185" y="73674"/>
                    <a:pt x="8197" y="73674"/>
                  </a:cubicBezTo>
                  <a:close/>
                  <a:moveTo>
                    <a:pt x="4137" y="72517"/>
                  </a:moveTo>
                  <a:lnTo>
                    <a:pt x="4137" y="72517"/>
                  </a:lnTo>
                  <a:cubicBezTo>
                    <a:pt x="4011" y="72983"/>
                    <a:pt x="3897" y="73423"/>
                    <a:pt x="3772" y="73850"/>
                  </a:cubicBezTo>
                  <a:cubicBezTo>
                    <a:pt x="3433" y="73662"/>
                    <a:pt x="3106" y="73461"/>
                    <a:pt x="2779" y="73260"/>
                  </a:cubicBezTo>
                  <a:cubicBezTo>
                    <a:pt x="3106" y="72945"/>
                    <a:pt x="3244" y="72869"/>
                    <a:pt x="4137" y="72517"/>
                  </a:cubicBezTo>
                  <a:close/>
                  <a:moveTo>
                    <a:pt x="3772" y="73863"/>
                  </a:moveTo>
                  <a:cubicBezTo>
                    <a:pt x="3772" y="73863"/>
                    <a:pt x="3785" y="73863"/>
                    <a:pt x="3785" y="73875"/>
                  </a:cubicBezTo>
                  <a:cubicBezTo>
                    <a:pt x="3772" y="73875"/>
                    <a:pt x="3772" y="73863"/>
                    <a:pt x="3772" y="73863"/>
                  </a:cubicBezTo>
                  <a:close/>
                  <a:moveTo>
                    <a:pt x="10146" y="73775"/>
                  </a:moveTo>
                  <a:cubicBezTo>
                    <a:pt x="10209" y="73788"/>
                    <a:pt x="10247" y="73813"/>
                    <a:pt x="10322" y="73838"/>
                  </a:cubicBezTo>
                  <a:cubicBezTo>
                    <a:pt x="10259" y="73888"/>
                    <a:pt x="10222" y="73913"/>
                    <a:pt x="10184" y="73951"/>
                  </a:cubicBezTo>
                  <a:cubicBezTo>
                    <a:pt x="10146" y="73913"/>
                    <a:pt x="10096" y="73888"/>
                    <a:pt x="10083" y="73850"/>
                  </a:cubicBezTo>
                  <a:cubicBezTo>
                    <a:pt x="10083" y="73825"/>
                    <a:pt x="10133" y="73775"/>
                    <a:pt x="10146" y="73775"/>
                  </a:cubicBezTo>
                  <a:close/>
                  <a:moveTo>
                    <a:pt x="3785" y="73875"/>
                  </a:moveTo>
                  <a:cubicBezTo>
                    <a:pt x="3897" y="73964"/>
                    <a:pt x="4023" y="74064"/>
                    <a:pt x="4199" y="74215"/>
                  </a:cubicBezTo>
                  <a:cubicBezTo>
                    <a:pt x="3760" y="74190"/>
                    <a:pt x="3785" y="74026"/>
                    <a:pt x="3785" y="73875"/>
                  </a:cubicBezTo>
                  <a:close/>
                  <a:moveTo>
                    <a:pt x="8826" y="72832"/>
                  </a:moveTo>
                  <a:cubicBezTo>
                    <a:pt x="9102" y="73084"/>
                    <a:pt x="9367" y="73335"/>
                    <a:pt x="9719" y="73662"/>
                  </a:cubicBezTo>
                  <a:cubicBezTo>
                    <a:pt x="9241" y="73775"/>
                    <a:pt x="8914" y="73850"/>
                    <a:pt x="8423" y="73964"/>
                  </a:cubicBezTo>
                  <a:cubicBezTo>
                    <a:pt x="8449" y="73724"/>
                    <a:pt x="8462" y="73573"/>
                    <a:pt x="8487" y="73347"/>
                  </a:cubicBezTo>
                  <a:lnTo>
                    <a:pt x="8487" y="73347"/>
                  </a:lnTo>
                  <a:cubicBezTo>
                    <a:pt x="8235" y="73360"/>
                    <a:pt x="7959" y="73360"/>
                    <a:pt x="7682" y="73372"/>
                  </a:cubicBezTo>
                  <a:cubicBezTo>
                    <a:pt x="7594" y="73498"/>
                    <a:pt x="7506" y="73637"/>
                    <a:pt x="7431" y="73763"/>
                  </a:cubicBezTo>
                  <a:cubicBezTo>
                    <a:pt x="7431" y="73763"/>
                    <a:pt x="7431" y="73775"/>
                    <a:pt x="7418" y="73775"/>
                  </a:cubicBezTo>
                  <a:cubicBezTo>
                    <a:pt x="7481" y="73875"/>
                    <a:pt x="7682" y="73976"/>
                    <a:pt x="7456" y="74089"/>
                  </a:cubicBezTo>
                  <a:cubicBezTo>
                    <a:pt x="7449" y="74093"/>
                    <a:pt x="7438" y="74094"/>
                    <a:pt x="7426" y="74094"/>
                  </a:cubicBezTo>
                  <a:cubicBezTo>
                    <a:pt x="7397" y="74094"/>
                    <a:pt x="7360" y="74086"/>
                    <a:pt x="7342" y="74076"/>
                  </a:cubicBezTo>
                  <a:cubicBezTo>
                    <a:pt x="7330" y="74076"/>
                    <a:pt x="7330" y="74064"/>
                    <a:pt x="7330" y="74064"/>
                  </a:cubicBezTo>
                  <a:cubicBezTo>
                    <a:pt x="7317" y="74101"/>
                    <a:pt x="7317" y="74127"/>
                    <a:pt x="7317" y="74152"/>
                  </a:cubicBezTo>
                  <a:cubicBezTo>
                    <a:pt x="7202" y="74135"/>
                    <a:pt x="7086" y="74128"/>
                    <a:pt x="6969" y="74128"/>
                  </a:cubicBezTo>
                  <a:cubicBezTo>
                    <a:pt x="6435" y="74128"/>
                    <a:pt x="5875" y="74272"/>
                    <a:pt x="5322" y="74272"/>
                  </a:cubicBezTo>
                  <a:cubicBezTo>
                    <a:pt x="4834" y="74272"/>
                    <a:pt x="4351" y="74159"/>
                    <a:pt x="3897" y="73737"/>
                  </a:cubicBezTo>
                  <a:lnTo>
                    <a:pt x="3897" y="73737"/>
                  </a:lnTo>
                  <a:cubicBezTo>
                    <a:pt x="4589" y="73763"/>
                    <a:pt x="5218" y="73800"/>
                    <a:pt x="5821" y="73825"/>
                  </a:cubicBezTo>
                  <a:cubicBezTo>
                    <a:pt x="5796" y="73800"/>
                    <a:pt x="5783" y="73788"/>
                    <a:pt x="5771" y="73763"/>
                  </a:cubicBezTo>
                  <a:cubicBezTo>
                    <a:pt x="5758" y="73749"/>
                    <a:pt x="5808" y="73724"/>
                    <a:pt x="5834" y="73699"/>
                  </a:cubicBezTo>
                  <a:cubicBezTo>
                    <a:pt x="5872" y="73737"/>
                    <a:pt x="5922" y="73763"/>
                    <a:pt x="5947" y="73788"/>
                  </a:cubicBezTo>
                  <a:cubicBezTo>
                    <a:pt x="5947" y="73800"/>
                    <a:pt x="5934" y="73813"/>
                    <a:pt x="5909" y="73825"/>
                  </a:cubicBezTo>
                  <a:cubicBezTo>
                    <a:pt x="6387" y="73850"/>
                    <a:pt x="6839" y="73863"/>
                    <a:pt x="7292" y="73888"/>
                  </a:cubicBezTo>
                  <a:cubicBezTo>
                    <a:pt x="7317" y="73850"/>
                    <a:pt x="7380" y="73813"/>
                    <a:pt x="7418" y="73775"/>
                  </a:cubicBezTo>
                  <a:cubicBezTo>
                    <a:pt x="7418" y="73763"/>
                    <a:pt x="7418" y="73763"/>
                    <a:pt x="7431" y="73763"/>
                  </a:cubicBezTo>
                  <a:cubicBezTo>
                    <a:pt x="7305" y="73737"/>
                    <a:pt x="7191" y="73712"/>
                    <a:pt x="7028" y="73687"/>
                  </a:cubicBezTo>
                  <a:cubicBezTo>
                    <a:pt x="7317" y="73385"/>
                    <a:pt x="7556" y="73121"/>
                    <a:pt x="7795" y="72857"/>
                  </a:cubicBezTo>
                  <a:cubicBezTo>
                    <a:pt x="7895" y="73008"/>
                    <a:pt x="7909" y="73045"/>
                    <a:pt x="7870" y="73121"/>
                  </a:cubicBezTo>
                  <a:cubicBezTo>
                    <a:pt x="8160" y="73033"/>
                    <a:pt x="8462" y="72945"/>
                    <a:pt x="8826" y="72832"/>
                  </a:cubicBezTo>
                  <a:close/>
                  <a:moveTo>
                    <a:pt x="166860" y="74252"/>
                  </a:moveTo>
                  <a:cubicBezTo>
                    <a:pt x="166860" y="74252"/>
                    <a:pt x="166923" y="74265"/>
                    <a:pt x="166961" y="74265"/>
                  </a:cubicBezTo>
                  <a:cubicBezTo>
                    <a:pt x="166961" y="74316"/>
                    <a:pt x="166949" y="74366"/>
                    <a:pt x="166949" y="74416"/>
                  </a:cubicBezTo>
                  <a:cubicBezTo>
                    <a:pt x="166898" y="74416"/>
                    <a:pt x="166848" y="74416"/>
                    <a:pt x="166810" y="74403"/>
                  </a:cubicBezTo>
                  <a:cubicBezTo>
                    <a:pt x="166823" y="74353"/>
                    <a:pt x="166835" y="74303"/>
                    <a:pt x="166860" y="74252"/>
                  </a:cubicBezTo>
                  <a:close/>
                  <a:moveTo>
                    <a:pt x="166571" y="74567"/>
                  </a:moveTo>
                  <a:cubicBezTo>
                    <a:pt x="166583" y="74655"/>
                    <a:pt x="166597" y="74743"/>
                    <a:pt x="166622" y="74831"/>
                  </a:cubicBezTo>
                  <a:cubicBezTo>
                    <a:pt x="166558" y="74844"/>
                    <a:pt x="166496" y="74844"/>
                    <a:pt x="166433" y="74844"/>
                  </a:cubicBezTo>
                  <a:lnTo>
                    <a:pt x="166433" y="74567"/>
                  </a:lnTo>
                  <a:close/>
                  <a:moveTo>
                    <a:pt x="3369" y="74353"/>
                  </a:moveTo>
                  <a:cubicBezTo>
                    <a:pt x="3445" y="74441"/>
                    <a:pt x="3533" y="74542"/>
                    <a:pt x="3609" y="74643"/>
                  </a:cubicBezTo>
                  <a:lnTo>
                    <a:pt x="3621" y="74643"/>
                  </a:lnTo>
                  <a:lnTo>
                    <a:pt x="3621" y="74655"/>
                  </a:lnTo>
                  <a:lnTo>
                    <a:pt x="4099" y="74655"/>
                  </a:lnTo>
                  <a:cubicBezTo>
                    <a:pt x="4023" y="74869"/>
                    <a:pt x="3835" y="74919"/>
                    <a:pt x="3558" y="74931"/>
                  </a:cubicBezTo>
                  <a:cubicBezTo>
                    <a:pt x="3584" y="74819"/>
                    <a:pt x="3609" y="74730"/>
                    <a:pt x="3621" y="74655"/>
                  </a:cubicBezTo>
                  <a:lnTo>
                    <a:pt x="3609" y="74655"/>
                  </a:lnTo>
                  <a:lnTo>
                    <a:pt x="3609" y="74643"/>
                  </a:lnTo>
                  <a:cubicBezTo>
                    <a:pt x="3458" y="74705"/>
                    <a:pt x="3307" y="74755"/>
                    <a:pt x="3156" y="74819"/>
                  </a:cubicBezTo>
                  <a:cubicBezTo>
                    <a:pt x="3099" y="74842"/>
                    <a:pt x="3050" y="74853"/>
                    <a:pt x="3005" y="74853"/>
                  </a:cubicBezTo>
                  <a:cubicBezTo>
                    <a:pt x="2880" y="74853"/>
                    <a:pt x="2789" y="74769"/>
                    <a:pt x="2678" y="74630"/>
                  </a:cubicBezTo>
                  <a:cubicBezTo>
                    <a:pt x="2905" y="74542"/>
                    <a:pt x="3131" y="74441"/>
                    <a:pt x="3369" y="74353"/>
                  </a:cubicBezTo>
                  <a:close/>
                  <a:moveTo>
                    <a:pt x="5306" y="75271"/>
                  </a:moveTo>
                  <a:cubicBezTo>
                    <a:pt x="5331" y="75296"/>
                    <a:pt x="5344" y="75321"/>
                    <a:pt x="5369" y="75347"/>
                  </a:cubicBezTo>
                  <a:cubicBezTo>
                    <a:pt x="5347" y="75357"/>
                    <a:pt x="5316" y="75387"/>
                    <a:pt x="5292" y="75387"/>
                  </a:cubicBezTo>
                  <a:cubicBezTo>
                    <a:pt x="5288" y="75387"/>
                    <a:pt x="5284" y="75386"/>
                    <a:pt x="5280" y="75384"/>
                  </a:cubicBezTo>
                  <a:cubicBezTo>
                    <a:pt x="5243" y="75384"/>
                    <a:pt x="5218" y="75359"/>
                    <a:pt x="5193" y="75334"/>
                  </a:cubicBezTo>
                  <a:cubicBezTo>
                    <a:pt x="5230" y="75308"/>
                    <a:pt x="5268" y="75296"/>
                    <a:pt x="5306" y="75271"/>
                  </a:cubicBezTo>
                  <a:close/>
                  <a:moveTo>
                    <a:pt x="8118" y="74257"/>
                  </a:moveTo>
                  <a:cubicBezTo>
                    <a:pt x="8184" y="74257"/>
                    <a:pt x="8267" y="74271"/>
                    <a:pt x="8373" y="74303"/>
                  </a:cubicBezTo>
                  <a:cubicBezTo>
                    <a:pt x="7996" y="74705"/>
                    <a:pt x="8059" y="75258"/>
                    <a:pt x="7280" y="75472"/>
                  </a:cubicBezTo>
                  <a:lnTo>
                    <a:pt x="7280" y="74517"/>
                  </a:lnTo>
                  <a:cubicBezTo>
                    <a:pt x="7393" y="74567"/>
                    <a:pt x="7493" y="74630"/>
                    <a:pt x="7594" y="74680"/>
                  </a:cubicBezTo>
                  <a:cubicBezTo>
                    <a:pt x="7880" y="74637"/>
                    <a:pt x="7765" y="74257"/>
                    <a:pt x="8118" y="74257"/>
                  </a:cubicBezTo>
                  <a:close/>
                  <a:moveTo>
                    <a:pt x="6116" y="75471"/>
                  </a:moveTo>
                  <a:cubicBezTo>
                    <a:pt x="6119" y="75471"/>
                    <a:pt x="6121" y="75471"/>
                    <a:pt x="6123" y="75472"/>
                  </a:cubicBezTo>
                  <a:cubicBezTo>
                    <a:pt x="6199" y="75484"/>
                    <a:pt x="6261" y="75523"/>
                    <a:pt x="6387" y="75560"/>
                  </a:cubicBezTo>
                  <a:cubicBezTo>
                    <a:pt x="6274" y="75598"/>
                    <a:pt x="6224" y="75635"/>
                    <a:pt x="6174" y="75635"/>
                  </a:cubicBezTo>
                  <a:cubicBezTo>
                    <a:pt x="6123" y="75623"/>
                    <a:pt x="6048" y="75598"/>
                    <a:pt x="6035" y="75560"/>
                  </a:cubicBezTo>
                  <a:cubicBezTo>
                    <a:pt x="6024" y="75537"/>
                    <a:pt x="6087" y="75471"/>
                    <a:pt x="6116" y="75471"/>
                  </a:cubicBezTo>
                  <a:close/>
                  <a:moveTo>
                    <a:pt x="6928" y="75674"/>
                  </a:moveTo>
                  <a:cubicBezTo>
                    <a:pt x="6965" y="75686"/>
                    <a:pt x="7003" y="75736"/>
                    <a:pt x="7054" y="75811"/>
                  </a:cubicBezTo>
                  <a:cubicBezTo>
                    <a:pt x="6973" y="75821"/>
                    <a:pt x="6905" y="75829"/>
                    <a:pt x="6850" y="75829"/>
                  </a:cubicBezTo>
                  <a:cubicBezTo>
                    <a:pt x="6828" y="75829"/>
                    <a:pt x="6807" y="75828"/>
                    <a:pt x="6789" y="75824"/>
                  </a:cubicBezTo>
                  <a:cubicBezTo>
                    <a:pt x="6739" y="75811"/>
                    <a:pt x="6727" y="75749"/>
                    <a:pt x="6702" y="75699"/>
                  </a:cubicBezTo>
                  <a:cubicBezTo>
                    <a:pt x="6777" y="75699"/>
                    <a:pt x="6852" y="75674"/>
                    <a:pt x="6928" y="75674"/>
                  </a:cubicBezTo>
                  <a:close/>
                  <a:moveTo>
                    <a:pt x="166974" y="75409"/>
                  </a:moveTo>
                  <a:lnTo>
                    <a:pt x="166974" y="75409"/>
                  </a:lnTo>
                  <a:cubicBezTo>
                    <a:pt x="166923" y="75573"/>
                    <a:pt x="166885" y="75724"/>
                    <a:pt x="166835" y="75862"/>
                  </a:cubicBezTo>
                  <a:cubicBezTo>
                    <a:pt x="166835" y="75862"/>
                    <a:pt x="166848" y="75862"/>
                    <a:pt x="166848" y="75875"/>
                  </a:cubicBezTo>
                  <a:cubicBezTo>
                    <a:pt x="166835" y="75875"/>
                    <a:pt x="166835" y="75875"/>
                    <a:pt x="166835" y="75887"/>
                  </a:cubicBezTo>
                  <a:lnTo>
                    <a:pt x="166835" y="75875"/>
                  </a:lnTo>
                  <a:lnTo>
                    <a:pt x="166835" y="75862"/>
                  </a:lnTo>
                  <a:cubicBezTo>
                    <a:pt x="166521" y="75598"/>
                    <a:pt x="166533" y="75498"/>
                    <a:pt x="166974" y="75409"/>
                  </a:cubicBezTo>
                  <a:close/>
                  <a:moveTo>
                    <a:pt x="4464" y="75900"/>
                  </a:moveTo>
                  <a:lnTo>
                    <a:pt x="4464" y="75900"/>
                  </a:lnTo>
                  <a:cubicBezTo>
                    <a:pt x="4715" y="75962"/>
                    <a:pt x="4878" y="76012"/>
                    <a:pt x="5168" y="76101"/>
                  </a:cubicBezTo>
                  <a:cubicBezTo>
                    <a:pt x="5042" y="76125"/>
                    <a:pt x="4939" y="76138"/>
                    <a:pt x="4853" y="76138"/>
                  </a:cubicBezTo>
                  <a:cubicBezTo>
                    <a:pt x="4665" y="76138"/>
                    <a:pt x="4558" y="76072"/>
                    <a:pt x="4464" y="75900"/>
                  </a:cubicBezTo>
                  <a:close/>
                  <a:moveTo>
                    <a:pt x="7355" y="76051"/>
                  </a:moveTo>
                  <a:cubicBezTo>
                    <a:pt x="7367" y="76051"/>
                    <a:pt x="7431" y="76101"/>
                    <a:pt x="7431" y="76113"/>
                  </a:cubicBezTo>
                  <a:cubicBezTo>
                    <a:pt x="7406" y="76151"/>
                    <a:pt x="7355" y="76176"/>
                    <a:pt x="7292" y="76239"/>
                  </a:cubicBezTo>
                  <a:cubicBezTo>
                    <a:pt x="7255" y="76176"/>
                    <a:pt x="7191" y="76138"/>
                    <a:pt x="7204" y="76113"/>
                  </a:cubicBezTo>
                  <a:cubicBezTo>
                    <a:pt x="7230" y="76076"/>
                    <a:pt x="7292" y="76063"/>
                    <a:pt x="7355" y="76051"/>
                  </a:cubicBezTo>
                  <a:close/>
                  <a:moveTo>
                    <a:pt x="9015" y="76151"/>
                  </a:moveTo>
                  <a:cubicBezTo>
                    <a:pt x="9015" y="76151"/>
                    <a:pt x="9128" y="76163"/>
                    <a:pt x="9128" y="76176"/>
                  </a:cubicBezTo>
                  <a:cubicBezTo>
                    <a:pt x="9141" y="76264"/>
                    <a:pt x="9141" y="76352"/>
                    <a:pt x="9141" y="76440"/>
                  </a:cubicBezTo>
                  <a:cubicBezTo>
                    <a:pt x="9052" y="76428"/>
                    <a:pt x="8977" y="76415"/>
                    <a:pt x="8901" y="76403"/>
                  </a:cubicBezTo>
                  <a:cubicBezTo>
                    <a:pt x="8939" y="76327"/>
                    <a:pt x="8977" y="76239"/>
                    <a:pt x="9015" y="76151"/>
                  </a:cubicBezTo>
                  <a:close/>
                  <a:moveTo>
                    <a:pt x="166785" y="76830"/>
                  </a:moveTo>
                  <a:cubicBezTo>
                    <a:pt x="166798" y="76855"/>
                    <a:pt x="166835" y="76880"/>
                    <a:pt x="166835" y="76906"/>
                  </a:cubicBezTo>
                  <a:cubicBezTo>
                    <a:pt x="166823" y="76931"/>
                    <a:pt x="166785" y="76956"/>
                    <a:pt x="166747" y="76968"/>
                  </a:cubicBezTo>
                  <a:cubicBezTo>
                    <a:pt x="166734" y="76968"/>
                    <a:pt x="166697" y="76931"/>
                    <a:pt x="166647" y="76906"/>
                  </a:cubicBezTo>
                  <a:cubicBezTo>
                    <a:pt x="166697" y="76880"/>
                    <a:pt x="166734" y="76855"/>
                    <a:pt x="166785" y="76830"/>
                  </a:cubicBezTo>
                  <a:close/>
                  <a:moveTo>
                    <a:pt x="10804" y="76650"/>
                  </a:moveTo>
                  <a:cubicBezTo>
                    <a:pt x="10894" y="76650"/>
                    <a:pt x="11068" y="76734"/>
                    <a:pt x="11202" y="76767"/>
                  </a:cubicBezTo>
                  <a:cubicBezTo>
                    <a:pt x="11189" y="76817"/>
                    <a:pt x="11177" y="76855"/>
                    <a:pt x="11164" y="76893"/>
                  </a:cubicBezTo>
                  <a:cubicBezTo>
                    <a:pt x="11052" y="76931"/>
                    <a:pt x="10938" y="76981"/>
                    <a:pt x="10825" y="77018"/>
                  </a:cubicBezTo>
                  <a:cubicBezTo>
                    <a:pt x="10624" y="76893"/>
                    <a:pt x="10549" y="76755"/>
                    <a:pt x="10775" y="76654"/>
                  </a:cubicBezTo>
                  <a:cubicBezTo>
                    <a:pt x="10783" y="76651"/>
                    <a:pt x="10793" y="76650"/>
                    <a:pt x="10804" y="76650"/>
                  </a:cubicBezTo>
                  <a:close/>
                  <a:moveTo>
                    <a:pt x="7443" y="76742"/>
                  </a:moveTo>
                  <a:cubicBezTo>
                    <a:pt x="7481" y="76767"/>
                    <a:pt x="7518" y="76780"/>
                    <a:pt x="7569" y="76805"/>
                  </a:cubicBezTo>
                  <a:cubicBezTo>
                    <a:pt x="7481" y="76880"/>
                    <a:pt x="7406" y="76968"/>
                    <a:pt x="7330" y="77043"/>
                  </a:cubicBezTo>
                  <a:lnTo>
                    <a:pt x="7217" y="77006"/>
                  </a:lnTo>
                  <a:lnTo>
                    <a:pt x="7443" y="76742"/>
                  </a:lnTo>
                  <a:close/>
                  <a:moveTo>
                    <a:pt x="8650" y="76918"/>
                  </a:moveTo>
                  <a:cubicBezTo>
                    <a:pt x="8713" y="76943"/>
                    <a:pt x="8775" y="76956"/>
                    <a:pt x="8775" y="76981"/>
                  </a:cubicBezTo>
                  <a:cubicBezTo>
                    <a:pt x="8775" y="77018"/>
                    <a:pt x="8750" y="77056"/>
                    <a:pt x="8725" y="77094"/>
                  </a:cubicBezTo>
                  <a:cubicBezTo>
                    <a:pt x="8700" y="77082"/>
                    <a:pt x="8638" y="77069"/>
                    <a:pt x="8638" y="77056"/>
                  </a:cubicBezTo>
                  <a:cubicBezTo>
                    <a:pt x="8625" y="77018"/>
                    <a:pt x="8638" y="76968"/>
                    <a:pt x="8650" y="76918"/>
                  </a:cubicBezTo>
                  <a:close/>
                  <a:moveTo>
                    <a:pt x="21156" y="80621"/>
                  </a:moveTo>
                  <a:cubicBezTo>
                    <a:pt x="21171" y="80621"/>
                    <a:pt x="21185" y="80623"/>
                    <a:pt x="21197" y="80627"/>
                  </a:cubicBezTo>
                  <a:cubicBezTo>
                    <a:pt x="21222" y="80627"/>
                    <a:pt x="21210" y="80677"/>
                    <a:pt x="21222" y="80702"/>
                  </a:cubicBezTo>
                  <a:lnTo>
                    <a:pt x="21109" y="80702"/>
                  </a:lnTo>
                  <a:cubicBezTo>
                    <a:pt x="21084" y="80677"/>
                    <a:pt x="21084" y="80652"/>
                    <a:pt x="21059" y="80627"/>
                  </a:cubicBezTo>
                  <a:cubicBezTo>
                    <a:pt x="21093" y="80627"/>
                    <a:pt x="21126" y="80621"/>
                    <a:pt x="21156" y="80621"/>
                  </a:cubicBezTo>
                  <a:close/>
                  <a:moveTo>
                    <a:pt x="166810" y="81859"/>
                  </a:moveTo>
                  <a:cubicBezTo>
                    <a:pt x="166848" y="81871"/>
                    <a:pt x="166885" y="81871"/>
                    <a:pt x="166923" y="81871"/>
                  </a:cubicBezTo>
                  <a:cubicBezTo>
                    <a:pt x="166898" y="81985"/>
                    <a:pt x="166885" y="82097"/>
                    <a:pt x="166860" y="82223"/>
                  </a:cubicBezTo>
                  <a:cubicBezTo>
                    <a:pt x="166810" y="82211"/>
                    <a:pt x="166759" y="82211"/>
                    <a:pt x="166709" y="82198"/>
                  </a:cubicBezTo>
                  <a:cubicBezTo>
                    <a:pt x="166747" y="82085"/>
                    <a:pt x="166785" y="81972"/>
                    <a:pt x="166810" y="81859"/>
                  </a:cubicBezTo>
                  <a:close/>
                  <a:moveTo>
                    <a:pt x="165955" y="86950"/>
                  </a:moveTo>
                  <a:lnTo>
                    <a:pt x="165955" y="87165"/>
                  </a:lnTo>
                  <a:lnTo>
                    <a:pt x="165867" y="87165"/>
                  </a:lnTo>
                  <a:lnTo>
                    <a:pt x="165867" y="86950"/>
                  </a:lnTo>
                  <a:close/>
                  <a:moveTo>
                    <a:pt x="35353" y="87290"/>
                  </a:moveTo>
                  <a:cubicBezTo>
                    <a:pt x="35429" y="87316"/>
                    <a:pt x="35479" y="87353"/>
                    <a:pt x="35542" y="87378"/>
                  </a:cubicBezTo>
                  <a:cubicBezTo>
                    <a:pt x="35504" y="87403"/>
                    <a:pt x="35467" y="87453"/>
                    <a:pt x="35417" y="87453"/>
                  </a:cubicBezTo>
                  <a:cubicBezTo>
                    <a:pt x="35366" y="87453"/>
                    <a:pt x="35316" y="87416"/>
                    <a:pt x="35241" y="87391"/>
                  </a:cubicBezTo>
                  <a:cubicBezTo>
                    <a:pt x="35291" y="87341"/>
                    <a:pt x="35341" y="87290"/>
                    <a:pt x="35353" y="87290"/>
                  </a:cubicBezTo>
                  <a:close/>
                  <a:moveTo>
                    <a:pt x="44117" y="87579"/>
                  </a:moveTo>
                  <a:cubicBezTo>
                    <a:pt x="44167" y="87592"/>
                    <a:pt x="44243" y="87629"/>
                    <a:pt x="44255" y="87668"/>
                  </a:cubicBezTo>
                  <a:cubicBezTo>
                    <a:pt x="44268" y="87680"/>
                    <a:pt x="44204" y="87755"/>
                    <a:pt x="44192" y="87755"/>
                  </a:cubicBezTo>
                  <a:cubicBezTo>
                    <a:pt x="44117" y="87743"/>
                    <a:pt x="44053" y="87718"/>
                    <a:pt x="43941" y="87680"/>
                  </a:cubicBezTo>
                  <a:cubicBezTo>
                    <a:pt x="44028" y="87629"/>
                    <a:pt x="44079" y="87579"/>
                    <a:pt x="44117" y="87579"/>
                  </a:cubicBezTo>
                  <a:close/>
                  <a:moveTo>
                    <a:pt x="34348" y="87780"/>
                  </a:moveTo>
                  <a:cubicBezTo>
                    <a:pt x="34373" y="87793"/>
                    <a:pt x="34386" y="87830"/>
                    <a:pt x="34398" y="87856"/>
                  </a:cubicBezTo>
                  <a:cubicBezTo>
                    <a:pt x="34373" y="87881"/>
                    <a:pt x="34336" y="87894"/>
                    <a:pt x="34297" y="87919"/>
                  </a:cubicBezTo>
                  <a:cubicBezTo>
                    <a:pt x="34272" y="87881"/>
                    <a:pt x="34247" y="87844"/>
                    <a:pt x="34222" y="87818"/>
                  </a:cubicBezTo>
                  <a:cubicBezTo>
                    <a:pt x="34272" y="87805"/>
                    <a:pt x="34310" y="87780"/>
                    <a:pt x="34348" y="87780"/>
                  </a:cubicBezTo>
                  <a:close/>
                  <a:moveTo>
                    <a:pt x="31883" y="87693"/>
                  </a:moveTo>
                  <a:cubicBezTo>
                    <a:pt x="31897" y="87693"/>
                    <a:pt x="31959" y="87755"/>
                    <a:pt x="32009" y="87793"/>
                  </a:cubicBezTo>
                  <a:cubicBezTo>
                    <a:pt x="31871" y="87856"/>
                    <a:pt x="31721" y="87931"/>
                    <a:pt x="31582" y="87994"/>
                  </a:cubicBezTo>
                  <a:lnTo>
                    <a:pt x="31469" y="87881"/>
                  </a:lnTo>
                  <a:lnTo>
                    <a:pt x="31883" y="87693"/>
                  </a:lnTo>
                  <a:close/>
                  <a:moveTo>
                    <a:pt x="46216" y="87428"/>
                  </a:moveTo>
                  <a:cubicBezTo>
                    <a:pt x="46492" y="87579"/>
                    <a:pt x="46631" y="87680"/>
                    <a:pt x="46794" y="87743"/>
                  </a:cubicBezTo>
                  <a:cubicBezTo>
                    <a:pt x="46933" y="87805"/>
                    <a:pt x="47096" y="87856"/>
                    <a:pt x="47260" y="87906"/>
                  </a:cubicBezTo>
                  <a:cubicBezTo>
                    <a:pt x="47156" y="88027"/>
                    <a:pt x="47036" y="88059"/>
                    <a:pt x="46907" y="88059"/>
                  </a:cubicBezTo>
                  <a:cubicBezTo>
                    <a:pt x="46761" y="88059"/>
                    <a:pt x="46604" y="88019"/>
                    <a:pt x="46444" y="88019"/>
                  </a:cubicBezTo>
                  <a:cubicBezTo>
                    <a:pt x="46331" y="88019"/>
                    <a:pt x="46216" y="88039"/>
                    <a:pt x="46103" y="88107"/>
                  </a:cubicBezTo>
                  <a:cubicBezTo>
                    <a:pt x="46140" y="87869"/>
                    <a:pt x="46179" y="87705"/>
                    <a:pt x="46216" y="87428"/>
                  </a:cubicBezTo>
                  <a:close/>
                  <a:moveTo>
                    <a:pt x="34222" y="88006"/>
                  </a:moveTo>
                  <a:cubicBezTo>
                    <a:pt x="34260" y="88020"/>
                    <a:pt x="34297" y="88070"/>
                    <a:pt x="34322" y="88107"/>
                  </a:cubicBezTo>
                  <a:cubicBezTo>
                    <a:pt x="34322" y="88119"/>
                    <a:pt x="34283" y="88160"/>
                    <a:pt x="34266" y="88160"/>
                  </a:cubicBezTo>
                  <a:cubicBezTo>
                    <a:pt x="34263" y="88160"/>
                    <a:pt x="34261" y="88159"/>
                    <a:pt x="34260" y="88157"/>
                  </a:cubicBezTo>
                  <a:cubicBezTo>
                    <a:pt x="34210" y="88157"/>
                    <a:pt x="34160" y="88132"/>
                    <a:pt x="33996" y="88057"/>
                  </a:cubicBezTo>
                  <a:cubicBezTo>
                    <a:pt x="34109" y="88032"/>
                    <a:pt x="34172" y="88006"/>
                    <a:pt x="34222" y="88006"/>
                  </a:cubicBezTo>
                  <a:close/>
                  <a:moveTo>
                    <a:pt x="38404" y="87362"/>
                  </a:moveTo>
                  <a:cubicBezTo>
                    <a:pt x="38590" y="87362"/>
                    <a:pt x="38777" y="87386"/>
                    <a:pt x="38949" y="87492"/>
                  </a:cubicBezTo>
                  <a:cubicBezTo>
                    <a:pt x="39150" y="87604"/>
                    <a:pt x="39440" y="87629"/>
                    <a:pt x="39691" y="87705"/>
                  </a:cubicBezTo>
                  <a:lnTo>
                    <a:pt x="39691" y="87693"/>
                  </a:lnTo>
                  <a:lnTo>
                    <a:pt x="39703" y="87705"/>
                  </a:lnTo>
                  <a:cubicBezTo>
                    <a:pt x="39717" y="87617"/>
                    <a:pt x="39742" y="87517"/>
                    <a:pt x="39767" y="87428"/>
                  </a:cubicBezTo>
                  <a:cubicBezTo>
                    <a:pt x="40446" y="87693"/>
                    <a:pt x="40471" y="87768"/>
                    <a:pt x="40245" y="88283"/>
                  </a:cubicBezTo>
                  <a:cubicBezTo>
                    <a:pt x="40185" y="88295"/>
                    <a:pt x="40134" y="88301"/>
                    <a:pt x="40090" y="88301"/>
                  </a:cubicBezTo>
                  <a:cubicBezTo>
                    <a:pt x="39867" y="88301"/>
                    <a:pt x="39832" y="88156"/>
                    <a:pt x="39779" y="88020"/>
                  </a:cubicBezTo>
                  <a:cubicBezTo>
                    <a:pt x="39465" y="88032"/>
                    <a:pt x="39150" y="88057"/>
                    <a:pt x="38823" y="88070"/>
                  </a:cubicBezTo>
                  <a:cubicBezTo>
                    <a:pt x="38773" y="88006"/>
                    <a:pt x="38723" y="87944"/>
                    <a:pt x="38673" y="87869"/>
                  </a:cubicBezTo>
                  <a:cubicBezTo>
                    <a:pt x="38622" y="87919"/>
                    <a:pt x="38572" y="87969"/>
                    <a:pt x="38510" y="88020"/>
                  </a:cubicBezTo>
                  <a:cubicBezTo>
                    <a:pt x="38446" y="87956"/>
                    <a:pt x="38384" y="87906"/>
                    <a:pt x="38334" y="87869"/>
                  </a:cubicBezTo>
                  <a:cubicBezTo>
                    <a:pt x="38233" y="87931"/>
                    <a:pt x="38144" y="88006"/>
                    <a:pt x="38044" y="88057"/>
                  </a:cubicBezTo>
                  <a:cubicBezTo>
                    <a:pt x="37839" y="88155"/>
                    <a:pt x="37607" y="88243"/>
                    <a:pt x="37376" y="88243"/>
                  </a:cubicBezTo>
                  <a:cubicBezTo>
                    <a:pt x="37253" y="88243"/>
                    <a:pt x="37131" y="88218"/>
                    <a:pt x="37013" y="88157"/>
                  </a:cubicBezTo>
                  <a:cubicBezTo>
                    <a:pt x="36820" y="88064"/>
                    <a:pt x="36647" y="88024"/>
                    <a:pt x="36483" y="88024"/>
                  </a:cubicBezTo>
                  <a:cubicBezTo>
                    <a:pt x="36252" y="88024"/>
                    <a:pt x="36040" y="88103"/>
                    <a:pt x="35819" y="88221"/>
                  </a:cubicBezTo>
                  <a:cubicBezTo>
                    <a:pt x="35744" y="88254"/>
                    <a:pt x="35647" y="88271"/>
                    <a:pt x="35531" y="88271"/>
                  </a:cubicBezTo>
                  <a:cubicBezTo>
                    <a:pt x="35472" y="88271"/>
                    <a:pt x="35409" y="88266"/>
                    <a:pt x="35341" y="88258"/>
                  </a:cubicBezTo>
                  <a:cubicBezTo>
                    <a:pt x="35442" y="88170"/>
                    <a:pt x="35555" y="88082"/>
                    <a:pt x="35680" y="87969"/>
                  </a:cubicBezTo>
                  <a:cubicBezTo>
                    <a:pt x="35517" y="87894"/>
                    <a:pt x="35379" y="87830"/>
                    <a:pt x="35190" y="87743"/>
                  </a:cubicBezTo>
                  <a:cubicBezTo>
                    <a:pt x="35373" y="87646"/>
                    <a:pt x="35566" y="87620"/>
                    <a:pt x="35761" y="87620"/>
                  </a:cubicBezTo>
                  <a:cubicBezTo>
                    <a:pt x="35975" y="87620"/>
                    <a:pt x="36190" y="87651"/>
                    <a:pt x="36391" y="87651"/>
                  </a:cubicBezTo>
                  <a:cubicBezTo>
                    <a:pt x="36572" y="87651"/>
                    <a:pt x="36741" y="87626"/>
                    <a:pt x="36887" y="87529"/>
                  </a:cubicBezTo>
                  <a:cubicBezTo>
                    <a:pt x="37088" y="87705"/>
                    <a:pt x="37264" y="87844"/>
                    <a:pt x="37453" y="88006"/>
                  </a:cubicBezTo>
                  <a:cubicBezTo>
                    <a:pt x="37591" y="87869"/>
                    <a:pt x="37680" y="87793"/>
                    <a:pt x="37755" y="87705"/>
                  </a:cubicBezTo>
                  <a:cubicBezTo>
                    <a:pt x="37856" y="87592"/>
                    <a:pt x="37931" y="87378"/>
                    <a:pt x="38032" y="87378"/>
                  </a:cubicBezTo>
                  <a:cubicBezTo>
                    <a:pt x="38153" y="87373"/>
                    <a:pt x="38279" y="87362"/>
                    <a:pt x="38404" y="87362"/>
                  </a:cubicBezTo>
                  <a:close/>
                  <a:moveTo>
                    <a:pt x="41690" y="88045"/>
                  </a:moveTo>
                  <a:cubicBezTo>
                    <a:pt x="41866" y="88208"/>
                    <a:pt x="42017" y="88296"/>
                    <a:pt x="42055" y="88409"/>
                  </a:cubicBezTo>
                  <a:cubicBezTo>
                    <a:pt x="42080" y="88459"/>
                    <a:pt x="41879" y="88548"/>
                    <a:pt x="41765" y="88610"/>
                  </a:cubicBezTo>
                  <a:cubicBezTo>
                    <a:pt x="41678" y="88522"/>
                    <a:pt x="41539" y="88447"/>
                    <a:pt x="41502" y="88333"/>
                  </a:cubicBezTo>
                  <a:cubicBezTo>
                    <a:pt x="41464" y="88283"/>
                    <a:pt x="41589" y="88196"/>
                    <a:pt x="41690" y="88045"/>
                  </a:cubicBezTo>
                  <a:close/>
                  <a:moveTo>
                    <a:pt x="37104" y="88533"/>
                  </a:moveTo>
                  <a:cubicBezTo>
                    <a:pt x="37108" y="88533"/>
                    <a:pt x="37111" y="88533"/>
                    <a:pt x="37114" y="88535"/>
                  </a:cubicBezTo>
                  <a:cubicBezTo>
                    <a:pt x="37164" y="88548"/>
                    <a:pt x="37202" y="88573"/>
                    <a:pt x="37252" y="88610"/>
                  </a:cubicBezTo>
                  <a:cubicBezTo>
                    <a:pt x="37202" y="88635"/>
                    <a:pt x="37164" y="88660"/>
                    <a:pt x="37139" y="88673"/>
                  </a:cubicBezTo>
                  <a:cubicBezTo>
                    <a:pt x="37101" y="88648"/>
                    <a:pt x="37051" y="88610"/>
                    <a:pt x="37026" y="88585"/>
                  </a:cubicBezTo>
                  <a:cubicBezTo>
                    <a:pt x="37026" y="88574"/>
                    <a:pt x="37076" y="88533"/>
                    <a:pt x="37104" y="88533"/>
                  </a:cubicBezTo>
                  <a:close/>
                  <a:moveTo>
                    <a:pt x="45701" y="88183"/>
                  </a:moveTo>
                  <a:lnTo>
                    <a:pt x="45701" y="88183"/>
                  </a:lnTo>
                  <a:cubicBezTo>
                    <a:pt x="45638" y="88397"/>
                    <a:pt x="45638" y="88535"/>
                    <a:pt x="45550" y="88635"/>
                  </a:cubicBezTo>
                  <a:cubicBezTo>
                    <a:pt x="45500" y="88711"/>
                    <a:pt x="45349" y="88761"/>
                    <a:pt x="45223" y="88774"/>
                  </a:cubicBezTo>
                  <a:cubicBezTo>
                    <a:pt x="45218" y="88775"/>
                    <a:pt x="45213" y="88775"/>
                    <a:pt x="45208" y="88775"/>
                  </a:cubicBezTo>
                  <a:cubicBezTo>
                    <a:pt x="45128" y="88775"/>
                    <a:pt x="44984" y="88695"/>
                    <a:pt x="44984" y="88648"/>
                  </a:cubicBezTo>
                  <a:cubicBezTo>
                    <a:pt x="44984" y="88573"/>
                    <a:pt x="45047" y="88472"/>
                    <a:pt x="45135" y="88409"/>
                  </a:cubicBezTo>
                  <a:cubicBezTo>
                    <a:pt x="45260" y="88333"/>
                    <a:pt x="45436" y="88283"/>
                    <a:pt x="45701" y="88183"/>
                  </a:cubicBezTo>
                  <a:close/>
                  <a:moveTo>
                    <a:pt x="32953" y="88573"/>
                  </a:moveTo>
                  <a:cubicBezTo>
                    <a:pt x="33015" y="88598"/>
                    <a:pt x="33078" y="88623"/>
                    <a:pt x="33129" y="88660"/>
                  </a:cubicBezTo>
                  <a:cubicBezTo>
                    <a:pt x="33141" y="88673"/>
                    <a:pt x="33103" y="88711"/>
                    <a:pt x="33053" y="88799"/>
                  </a:cubicBezTo>
                  <a:cubicBezTo>
                    <a:pt x="33003" y="88685"/>
                    <a:pt x="32978" y="88623"/>
                    <a:pt x="32953" y="88573"/>
                  </a:cubicBezTo>
                  <a:close/>
                  <a:moveTo>
                    <a:pt x="35215" y="88759"/>
                  </a:moveTo>
                  <a:cubicBezTo>
                    <a:pt x="35220" y="88759"/>
                    <a:pt x="35224" y="88760"/>
                    <a:pt x="35228" y="88761"/>
                  </a:cubicBezTo>
                  <a:cubicBezTo>
                    <a:pt x="35303" y="88774"/>
                    <a:pt x="35353" y="88824"/>
                    <a:pt x="35442" y="88887"/>
                  </a:cubicBezTo>
                  <a:cubicBezTo>
                    <a:pt x="35340" y="88909"/>
                    <a:pt x="35269" y="88952"/>
                    <a:pt x="35237" y="88952"/>
                  </a:cubicBezTo>
                  <a:cubicBezTo>
                    <a:pt x="35233" y="88952"/>
                    <a:pt x="35230" y="88951"/>
                    <a:pt x="35228" y="88950"/>
                  </a:cubicBezTo>
                  <a:cubicBezTo>
                    <a:pt x="35165" y="88912"/>
                    <a:pt x="35115" y="88861"/>
                    <a:pt x="35065" y="88824"/>
                  </a:cubicBezTo>
                  <a:cubicBezTo>
                    <a:pt x="35121" y="88802"/>
                    <a:pt x="35177" y="88759"/>
                    <a:pt x="35215" y="88759"/>
                  </a:cubicBezTo>
                  <a:close/>
                  <a:moveTo>
                    <a:pt x="35856" y="88610"/>
                  </a:moveTo>
                  <a:lnTo>
                    <a:pt x="35856" y="88610"/>
                  </a:lnTo>
                  <a:cubicBezTo>
                    <a:pt x="36523" y="88749"/>
                    <a:pt x="36523" y="88749"/>
                    <a:pt x="36397" y="89063"/>
                  </a:cubicBezTo>
                  <a:cubicBezTo>
                    <a:pt x="36208" y="88900"/>
                    <a:pt x="36032" y="88749"/>
                    <a:pt x="35856" y="88610"/>
                  </a:cubicBezTo>
                  <a:close/>
                  <a:moveTo>
                    <a:pt x="35881" y="89415"/>
                  </a:moveTo>
                  <a:cubicBezTo>
                    <a:pt x="35982" y="89453"/>
                    <a:pt x="36071" y="89490"/>
                    <a:pt x="36171" y="89528"/>
                  </a:cubicBezTo>
                  <a:cubicBezTo>
                    <a:pt x="36133" y="89553"/>
                    <a:pt x="36108" y="89579"/>
                    <a:pt x="36071" y="89604"/>
                  </a:cubicBezTo>
                  <a:cubicBezTo>
                    <a:pt x="35982" y="89565"/>
                    <a:pt x="35907" y="89528"/>
                    <a:pt x="35819" y="89490"/>
                  </a:cubicBezTo>
                  <a:cubicBezTo>
                    <a:pt x="35844" y="89465"/>
                    <a:pt x="35856" y="89440"/>
                    <a:pt x="35881" y="89415"/>
                  </a:cubicBezTo>
                  <a:close/>
                  <a:moveTo>
                    <a:pt x="33417" y="89553"/>
                  </a:moveTo>
                  <a:lnTo>
                    <a:pt x="33417" y="89553"/>
                  </a:lnTo>
                  <a:cubicBezTo>
                    <a:pt x="33556" y="89767"/>
                    <a:pt x="33392" y="89767"/>
                    <a:pt x="33229" y="89767"/>
                  </a:cubicBezTo>
                  <a:cubicBezTo>
                    <a:pt x="33204" y="89729"/>
                    <a:pt x="33179" y="89704"/>
                    <a:pt x="33141" y="89666"/>
                  </a:cubicBezTo>
                  <a:cubicBezTo>
                    <a:pt x="33229" y="89629"/>
                    <a:pt x="33317" y="89591"/>
                    <a:pt x="33417" y="89553"/>
                  </a:cubicBezTo>
                  <a:close/>
                  <a:moveTo>
                    <a:pt x="43375" y="89012"/>
                  </a:moveTo>
                  <a:lnTo>
                    <a:pt x="43375" y="89012"/>
                  </a:lnTo>
                  <a:cubicBezTo>
                    <a:pt x="43262" y="89277"/>
                    <a:pt x="42885" y="89364"/>
                    <a:pt x="43010" y="89629"/>
                  </a:cubicBezTo>
                  <a:cubicBezTo>
                    <a:pt x="43023" y="89679"/>
                    <a:pt x="42696" y="89842"/>
                    <a:pt x="42508" y="89880"/>
                  </a:cubicBezTo>
                  <a:cubicBezTo>
                    <a:pt x="42474" y="89885"/>
                    <a:pt x="42441" y="89887"/>
                    <a:pt x="42411" y="89887"/>
                  </a:cubicBezTo>
                  <a:cubicBezTo>
                    <a:pt x="42118" y="89887"/>
                    <a:pt x="41959" y="89684"/>
                    <a:pt x="42130" y="89490"/>
                  </a:cubicBezTo>
                  <a:cubicBezTo>
                    <a:pt x="42243" y="89364"/>
                    <a:pt x="42432" y="89252"/>
                    <a:pt x="42620" y="89176"/>
                  </a:cubicBezTo>
                  <a:cubicBezTo>
                    <a:pt x="42809" y="89101"/>
                    <a:pt x="43048" y="89088"/>
                    <a:pt x="43375" y="89012"/>
                  </a:cubicBezTo>
                  <a:close/>
                  <a:moveTo>
                    <a:pt x="44620" y="89792"/>
                  </a:moveTo>
                  <a:cubicBezTo>
                    <a:pt x="44632" y="89817"/>
                    <a:pt x="44682" y="89842"/>
                    <a:pt x="44670" y="89867"/>
                  </a:cubicBezTo>
                  <a:cubicBezTo>
                    <a:pt x="44670" y="89892"/>
                    <a:pt x="44620" y="89905"/>
                    <a:pt x="44582" y="89917"/>
                  </a:cubicBezTo>
                  <a:cubicBezTo>
                    <a:pt x="44556" y="89892"/>
                    <a:pt x="44519" y="89867"/>
                    <a:pt x="44519" y="89842"/>
                  </a:cubicBezTo>
                  <a:cubicBezTo>
                    <a:pt x="44531" y="89830"/>
                    <a:pt x="44582" y="89817"/>
                    <a:pt x="44620" y="89792"/>
                  </a:cubicBezTo>
                  <a:close/>
                  <a:moveTo>
                    <a:pt x="40332" y="89792"/>
                  </a:moveTo>
                  <a:lnTo>
                    <a:pt x="40332" y="89792"/>
                  </a:lnTo>
                  <a:cubicBezTo>
                    <a:pt x="40421" y="89892"/>
                    <a:pt x="40483" y="89956"/>
                    <a:pt x="40634" y="90107"/>
                  </a:cubicBezTo>
                  <a:cubicBezTo>
                    <a:pt x="40194" y="90068"/>
                    <a:pt x="40131" y="89993"/>
                    <a:pt x="40332" y="89792"/>
                  </a:cubicBezTo>
                  <a:close/>
                  <a:moveTo>
                    <a:pt x="37101" y="90031"/>
                  </a:moveTo>
                  <a:cubicBezTo>
                    <a:pt x="37164" y="90043"/>
                    <a:pt x="37227" y="90068"/>
                    <a:pt x="37290" y="90081"/>
                  </a:cubicBezTo>
                  <a:cubicBezTo>
                    <a:pt x="37227" y="90169"/>
                    <a:pt x="37164" y="90257"/>
                    <a:pt x="37101" y="90333"/>
                  </a:cubicBezTo>
                  <a:cubicBezTo>
                    <a:pt x="37100" y="90335"/>
                    <a:pt x="37096" y="90335"/>
                    <a:pt x="37092" y="90335"/>
                  </a:cubicBezTo>
                  <a:cubicBezTo>
                    <a:pt x="37062" y="90335"/>
                    <a:pt x="36979" y="90306"/>
                    <a:pt x="36925" y="90295"/>
                  </a:cubicBezTo>
                  <a:cubicBezTo>
                    <a:pt x="36988" y="90207"/>
                    <a:pt x="37038" y="90119"/>
                    <a:pt x="37101" y="90031"/>
                  </a:cubicBezTo>
                  <a:close/>
                  <a:moveTo>
                    <a:pt x="42608" y="90459"/>
                  </a:moveTo>
                  <a:cubicBezTo>
                    <a:pt x="42658" y="90471"/>
                    <a:pt x="42709" y="90509"/>
                    <a:pt x="42860" y="90571"/>
                  </a:cubicBezTo>
                  <a:cubicBezTo>
                    <a:pt x="42759" y="90596"/>
                    <a:pt x="42684" y="90635"/>
                    <a:pt x="42645" y="90635"/>
                  </a:cubicBezTo>
                  <a:cubicBezTo>
                    <a:pt x="42595" y="90622"/>
                    <a:pt x="42558" y="90571"/>
                    <a:pt x="42545" y="90534"/>
                  </a:cubicBezTo>
                  <a:cubicBezTo>
                    <a:pt x="42533" y="90509"/>
                    <a:pt x="42595" y="90459"/>
                    <a:pt x="42608" y="90459"/>
                  </a:cubicBezTo>
                  <a:close/>
                  <a:moveTo>
                    <a:pt x="47071" y="90509"/>
                  </a:moveTo>
                  <a:cubicBezTo>
                    <a:pt x="47121" y="90534"/>
                    <a:pt x="47197" y="90546"/>
                    <a:pt x="47197" y="90559"/>
                  </a:cubicBezTo>
                  <a:cubicBezTo>
                    <a:pt x="47197" y="90596"/>
                    <a:pt x="47159" y="90635"/>
                    <a:pt x="47134" y="90672"/>
                  </a:cubicBezTo>
                  <a:cubicBezTo>
                    <a:pt x="47084" y="90660"/>
                    <a:pt x="47021" y="90647"/>
                    <a:pt x="47021" y="90635"/>
                  </a:cubicBezTo>
                  <a:cubicBezTo>
                    <a:pt x="47034" y="90596"/>
                    <a:pt x="47059" y="90559"/>
                    <a:pt x="47071" y="90509"/>
                  </a:cubicBezTo>
                  <a:close/>
                  <a:moveTo>
                    <a:pt x="38849" y="89968"/>
                  </a:moveTo>
                  <a:lnTo>
                    <a:pt x="38849" y="89968"/>
                  </a:lnTo>
                  <a:cubicBezTo>
                    <a:pt x="38874" y="90420"/>
                    <a:pt x="38836" y="90459"/>
                    <a:pt x="38170" y="90710"/>
                  </a:cubicBezTo>
                  <a:cubicBezTo>
                    <a:pt x="38132" y="90584"/>
                    <a:pt x="38094" y="90496"/>
                    <a:pt x="38057" y="90358"/>
                  </a:cubicBezTo>
                  <a:lnTo>
                    <a:pt x="38057" y="90358"/>
                  </a:lnTo>
                  <a:cubicBezTo>
                    <a:pt x="38075" y="90359"/>
                    <a:pt x="38093" y="90359"/>
                    <a:pt x="38110" y="90359"/>
                  </a:cubicBezTo>
                  <a:cubicBezTo>
                    <a:pt x="38494" y="90359"/>
                    <a:pt x="38741" y="90232"/>
                    <a:pt x="38849" y="89968"/>
                  </a:cubicBezTo>
                  <a:close/>
                  <a:moveTo>
                    <a:pt x="46090" y="90962"/>
                  </a:moveTo>
                  <a:cubicBezTo>
                    <a:pt x="46115" y="90987"/>
                    <a:pt x="46140" y="91024"/>
                    <a:pt x="46166" y="91062"/>
                  </a:cubicBezTo>
                  <a:cubicBezTo>
                    <a:pt x="46128" y="91074"/>
                    <a:pt x="46090" y="91087"/>
                    <a:pt x="46040" y="91099"/>
                  </a:cubicBezTo>
                  <a:cubicBezTo>
                    <a:pt x="46015" y="91062"/>
                    <a:pt x="46003" y="91024"/>
                    <a:pt x="45990" y="90987"/>
                  </a:cubicBezTo>
                  <a:cubicBezTo>
                    <a:pt x="45990" y="90974"/>
                    <a:pt x="46078" y="90962"/>
                    <a:pt x="46090" y="90962"/>
                  </a:cubicBezTo>
                  <a:close/>
                  <a:moveTo>
                    <a:pt x="0" y="0"/>
                  </a:moveTo>
                  <a:lnTo>
                    <a:pt x="0" y="2263"/>
                  </a:lnTo>
                  <a:cubicBezTo>
                    <a:pt x="38" y="2251"/>
                    <a:pt x="75" y="2238"/>
                    <a:pt x="126" y="2213"/>
                  </a:cubicBezTo>
                  <a:lnTo>
                    <a:pt x="126" y="2213"/>
                  </a:lnTo>
                  <a:cubicBezTo>
                    <a:pt x="114" y="2326"/>
                    <a:pt x="63" y="2389"/>
                    <a:pt x="0" y="2439"/>
                  </a:cubicBezTo>
                  <a:lnTo>
                    <a:pt x="0" y="5545"/>
                  </a:lnTo>
                  <a:cubicBezTo>
                    <a:pt x="226" y="5721"/>
                    <a:pt x="466" y="5884"/>
                    <a:pt x="704" y="6060"/>
                  </a:cubicBezTo>
                  <a:cubicBezTo>
                    <a:pt x="466" y="6148"/>
                    <a:pt x="226" y="6224"/>
                    <a:pt x="0" y="6311"/>
                  </a:cubicBezTo>
                  <a:lnTo>
                    <a:pt x="0" y="6802"/>
                  </a:lnTo>
                  <a:cubicBezTo>
                    <a:pt x="63" y="6789"/>
                    <a:pt x="139" y="6764"/>
                    <a:pt x="226" y="6752"/>
                  </a:cubicBezTo>
                  <a:cubicBezTo>
                    <a:pt x="265" y="6978"/>
                    <a:pt x="302" y="7191"/>
                    <a:pt x="340" y="7418"/>
                  </a:cubicBezTo>
                  <a:cubicBezTo>
                    <a:pt x="214" y="7406"/>
                    <a:pt x="101" y="7393"/>
                    <a:pt x="0" y="7380"/>
                  </a:cubicBezTo>
                  <a:lnTo>
                    <a:pt x="0" y="7632"/>
                  </a:lnTo>
                  <a:cubicBezTo>
                    <a:pt x="114" y="7694"/>
                    <a:pt x="189" y="7783"/>
                    <a:pt x="226" y="7909"/>
                  </a:cubicBezTo>
                  <a:cubicBezTo>
                    <a:pt x="340" y="8210"/>
                    <a:pt x="415" y="8524"/>
                    <a:pt x="830" y="8738"/>
                  </a:cubicBezTo>
                  <a:cubicBezTo>
                    <a:pt x="981" y="8814"/>
                    <a:pt x="1044" y="9166"/>
                    <a:pt x="930" y="9241"/>
                  </a:cubicBezTo>
                  <a:cubicBezTo>
                    <a:pt x="478" y="9555"/>
                    <a:pt x="365" y="9982"/>
                    <a:pt x="0" y="10309"/>
                  </a:cubicBezTo>
                  <a:lnTo>
                    <a:pt x="0" y="10825"/>
                  </a:lnTo>
                  <a:cubicBezTo>
                    <a:pt x="151" y="10888"/>
                    <a:pt x="302" y="10951"/>
                    <a:pt x="478" y="11026"/>
                  </a:cubicBezTo>
                  <a:cubicBezTo>
                    <a:pt x="251" y="11202"/>
                    <a:pt x="239" y="11479"/>
                    <a:pt x="0" y="11655"/>
                  </a:cubicBezTo>
                  <a:lnTo>
                    <a:pt x="0" y="12007"/>
                  </a:lnTo>
                  <a:cubicBezTo>
                    <a:pt x="63" y="11994"/>
                    <a:pt x="126" y="11982"/>
                    <a:pt x="201" y="11969"/>
                  </a:cubicBezTo>
                  <a:cubicBezTo>
                    <a:pt x="290" y="12195"/>
                    <a:pt x="516" y="12396"/>
                    <a:pt x="226" y="12636"/>
                  </a:cubicBezTo>
                  <a:cubicBezTo>
                    <a:pt x="63" y="12774"/>
                    <a:pt x="189" y="12924"/>
                    <a:pt x="377" y="13013"/>
                  </a:cubicBezTo>
                  <a:cubicBezTo>
                    <a:pt x="516" y="13075"/>
                    <a:pt x="704" y="13113"/>
                    <a:pt x="943" y="13176"/>
                  </a:cubicBezTo>
                  <a:cubicBezTo>
                    <a:pt x="491" y="13276"/>
                    <a:pt x="139" y="13415"/>
                    <a:pt x="164" y="13767"/>
                  </a:cubicBezTo>
                  <a:cubicBezTo>
                    <a:pt x="164" y="13792"/>
                    <a:pt x="75" y="13818"/>
                    <a:pt x="0" y="13843"/>
                  </a:cubicBezTo>
                  <a:lnTo>
                    <a:pt x="0" y="13880"/>
                  </a:lnTo>
                  <a:cubicBezTo>
                    <a:pt x="251" y="13905"/>
                    <a:pt x="503" y="13943"/>
                    <a:pt x="818" y="13968"/>
                  </a:cubicBezTo>
                  <a:cubicBezTo>
                    <a:pt x="767" y="14119"/>
                    <a:pt x="729" y="14282"/>
                    <a:pt x="679" y="14446"/>
                  </a:cubicBezTo>
                  <a:cubicBezTo>
                    <a:pt x="1081" y="14798"/>
                    <a:pt x="1056" y="14861"/>
                    <a:pt x="617" y="15137"/>
                  </a:cubicBezTo>
                  <a:cubicBezTo>
                    <a:pt x="390" y="15288"/>
                    <a:pt x="201" y="15452"/>
                    <a:pt x="0" y="15603"/>
                  </a:cubicBezTo>
                  <a:lnTo>
                    <a:pt x="0" y="15905"/>
                  </a:lnTo>
                  <a:cubicBezTo>
                    <a:pt x="123" y="15966"/>
                    <a:pt x="258" y="16015"/>
                    <a:pt x="393" y="16076"/>
                  </a:cubicBezTo>
                  <a:lnTo>
                    <a:pt x="393" y="16076"/>
                  </a:lnTo>
                  <a:cubicBezTo>
                    <a:pt x="390" y="16073"/>
                    <a:pt x="390" y="16067"/>
                    <a:pt x="390" y="16067"/>
                  </a:cubicBezTo>
                  <a:lnTo>
                    <a:pt x="402" y="16067"/>
                  </a:lnTo>
                  <a:lnTo>
                    <a:pt x="402" y="15866"/>
                  </a:lnTo>
                  <a:cubicBezTo>
                    <a:pt x="453" y="15854"/>
                    <a:pt x="503" y="15854"/>
                    <a:pt x="553" y="15854"/>
                  </a:cubicBezTo>
                  <a:cubicBezTo>
                    <a:pt x="578" y="15942"/>
                    <a:pt x="603" y="16017"/>
                    <a:pt x="629" y="16106"/>
                  </a:cubicBezTo>
                  <a:lnTo>
                    <a:pt x="402" y="16067"/>
                  </a:lnTo>
                  <a:lnTo>
                    <a:pt x="402" y="16081"/>
                  </a:lnTo>
                  <a:cubicBezTo>
                    <a:pt x="478" y="16243"/>
                    <a:pt x="503" y="16419"/>
                    <a:pt x="642" y="16545"/>
                  </a:cubicBezTo>
                  <a:cubicBezTo>
                    <a:pt x="880" y="16772"/>
                    <a:pt x="930" y="16948"/>
                    <a:pt x="541" y="17098"/>
                  </a:cubicBezTo>
                  <a:cubicBezTo>
                    <a:pt x="692" y="17313"/>
                    <a:pt x="1006" y="17489"/>
                    <a:pt x="692" y="17727"/>
                  </a:cubicBezTo>
                  <a:cubicBezTo>
                    <a:pt x="918" y="17740"/>
                    <a:pt x="1106" y="17765"/>
                    <a:pt x="1396" y="17790"/>
                  </a:cubicBezTo>
                  <a:cubicBezTo>
                    <a:pt x="1195" y="17941"/>
                    <a:pt x="1069" y="18029"/>
                    <a:pt x="930" y="18142"/>
                  </a:cubicBezTo>
                  <a:cubicBezTo>
                    <a:pt x="1207" y="18243"/>
                    <a:pt x="1446" y="18330"/>
                    <a:pt x="1685" y="18431"/>
                  </a:cubicBezTo>
                  <a:cubicBezTo>
                    <a:pt x="1132" y="18934"/>
                    <a:pt x="1132" y="18934"/>
                    <a:pt x="1484" y="19286"/>
                  </a:cubicBezTo>
                  <a:cubicBezTo>
                    <a:pt x="1232" y="19576"/>
                    <a:pt x="981" y="19852"/>
                    <a:pt x="729" y="20141"/>
                  </a:cubicBezTo>
                  <a:cubicBezTo>
                    <a:pt x="704" y="20179"/>
                    <a:pt x="667" y="20255"/>
                    <a:pt x="692" y="20280"/>
                  </a:cubicBezTo>
                  <a:cubicBezTo>
                    <a:pt x="1006" y="20493"/>
                    <a:pt x="603" y="20644"/>
                    <a:pt x="566" y="20833"/>
                  </a:cubicBezTo>
                  <a:cubicBezTo>
                    <a:pt x="729" y="20959"/>
                    <a:pt x="893" y="21071"/>
                    <a:pt x="1106" y="21235"/>
                  </a:cubicBezTo>
                  <a:cubicBezTo>
                    <a:pt x="805" y="21272"/>
                    <a:pt x="591" y="21311"/>
                    <a:pt x="302" y="21348"/>
                  </a:cubicBezTo>
                  <a:cubicBezTo>
                    <a:pt x="441" y="21474"/>
                    <a:pt x="553" y="21574"/>
                    <a:pt x="654" y="21663"/>
                  </a:cubicBezTo>
                  <a:cubicBezTo>
                    <a:pt x="808" y="21629"/>
                    <a:pt x="973" y="21558"/>
                    <a:pt x="1104" y="21558"/>
                  </a:cubicBezTo>
                  <a:cubicBezTo>
                    <a:pt x="1122" y="21558"/>
                    <a:pt x="1140" y="21559"/>
                    <a:pt x="1157" y="21562"/>
                  </a:cubicBezTo>
                  <a:cubicBezTo>
                    <a:pt x="1358" y="21587"/>
                    <a:pt x="1522" y="21713"/>
                    <a:pt x="1798" y="21839"/>
                  </a:cubicBezTo>
                  <a:cubicBezTo>
                    <a:pt x="1484" y="21926"/>
                    <a:pt x="1295" y="21990"/>
                    <a:pt x="1106" y="22040"/>
                  </a:cubicBezTo>
                  <a:cubicBezTo>
                    <a:pt x="969" y="22203"/>
                    <a:pt x="994" y="22367"/>
                    <a:pt x="1182" y="22518"/>
                  </a:cubicBezTo>
                  <a:cubicBezTo>
                    <a:pt x="1421" y="22719"/>
                    <a:pt x="1371" y="22920"/>
                    <a:pt x="1195" y="23133"/>
                  </a:cubicBezTo>
                  <a:cubicBezTo>
                    <a:pt x="1056" y="23297"/>
                    <a:pt x="905" y="23448"/>
                    <a:pt x="893" y="23674"/>
                  </a:cubicBezTo>
                  <a:cubicBezTo>
                    <a:pt x="893" y="23787"/>
                    <a:pt x="880" y="24102"/>
                    <a:pt x="441" y="24139"/>
                  </a:cubicBezTo>
                  <a:cubicBezTo>
                    <a:pt x="239" y="24164"/>
                    <a:pt x="226" y="24328"/>
                    <a:pt x="352" y="24454"/>
                  </a:cubicBezTo>
                  <a:cubicBezTo>
                    <a:pt x="427" y="24529"/>
                    <a:pt x="528" y="24592"/>
                    <a:pt x="528" y="24592"/>
                  </a:cubicBezTo>
                  <a:lnTo>
                    <a:pt x="528" y="25359"/>
                  </a:lnTo>
                  <a:cubicBezTo>
                    <a:pt x="994" y="25384"/>
                    <a:pt x="1396" y="25421"/>
                    <a:pt x="1798" y="25446"/>
                  </a:cubicBezTo>
                  <a:cubicBezTo>
                    <a:pt x="1798" y="25485"/>
                    <a:pt x="1810" y="25522"/>
                    <a:pt x="1810" y="25547"/>
                  </a:cubicBezTo>
                  <a:cubicBezTo>
                    <a:pt x="1509" y="25622"/>
                    <a:pt x="1195" y="25698"/>
                    <a:pt x="843" y="25786"/>
                  </a:cubicBezTo>
                  <a:cubicBezTo>
                    <a:pt x="956" y="25887"/>
                    <a:pt x="1056" y="25974"/>
                    <a:pt x="1170" y="26063"/>
                  </a:cubicBezTo>
                  <a:cubicBezTo>
                    <a:pt x="981" y="26276"/>
                    <a:pt x="415" y="26226"/>
                    <a:pt x="516" y="26553"/>
                  </a:cubicBezTo>
                  <a:cubicBezTo>
                    <a:pt x="516" y="26553"/>
                    <a:pt x="524" y="26553"/>
                    <a:pt x="527" y="26559"/>
                  </a:cubicBezTo>
                  <a:lnTo>
                    <a:pt x="527" y="26559"/>
                  </a:lnTo>
                  <a:cubicBezTo>
                    <a:pt x="528" y="26558"/>
                    <a:pt x="528" y="26556"/>
                    <a:pt x="528" y="26553"/>
                  </a:cubicBezTo>
                  <a:cubicBezTo>
                    <a:pt x="528" y="26566"/>
                    <a:pt x="528" y="26566"/>
                    <a:pt x="541" y="26566"/>
                  </a:cubicBezTo>
                  <a:cubicBezTo>
                    <a:pt x="576" y="26561"/>
                    <a:pt x="608" y="26558"/>
                    <a:pt x="637" y="26558"/>
                  </a:cubicBezTo>
                  <a:cubicBezTo>
                    <a:pt x="881" y="26558"/>
                    <a:pt x="945" y="26733"/>
                    <a:pt x="1170" y="26868"/>
                  </a:cubicBezTo>
                  <a:cubicBezTo>
                    <a:pt x="754" y="26868"/>
                    <a:pt x="679" y="26692"/>
                    <a:pt x="541" y="26566"/>
                  </a:cubicBezTo>
                  <a:lnTo>
                    <a:pt x="528" y="26566"/>
                  </a:lnTo>
                  <a:cubicBezTo>
                    <a:pt x="528" y="26563"/>
                    <a:pt x="528" y="26561"/>
                    <a:pt x="527" y="26559"/>
                  </a:cubicBezTo>
                  <a:lnTo>
                    <a:pt x="527" y="26559"/>
                  </a:lnTo>
                  <a:cubicBezTo>
                    <a:pt x="524" y="26566"/>
                    <a:pt x="516" y="26566"/>
                    <a:pt x="516" y="26566"/>
                  </a:cubicBezTo>
                  <a:lnTo>
                    <a:pt x="516" y="26553"/>
                  </a:lnTo>
                  <a:cubicBezTo>
                    <a:pt x="461" y="26546"/>
                    <a:pt x="414" y="26542"/>
                    <a:pt x="375" y="26542"/>
                  </a:cubicBezTo>
                  <a:cubicBezTo>
                    <a:pt x="135" y="26542"/>
                    <a:pt x="167" y="26666"/>
                    <a:pt x="265" y="26817"/>
                  </a:cubicBezTo>
                  <a:cubicBezTo>
                    <a:pt x="453" y="27131"/>
                    <a:pt x="654" y="27458"/>
                    <a:pt x="868" y="27810"/>
                  </a:cubicBezTo>
                  <a:cubicBezTo>
                    <a:pt x="994" y="27810"/>
                    <a:pt x="1170" y="27798"/>
                    <a:pt x="1534" y="27773"/>
                  </a:cubicBezTo>
                  <a:lnTo>
                    <a:pt x="1534" y="27773"/>
                  </a:lnTo>
                  <a:cubicBezTo>
                    <a:pt x="1282" y="28011"/>
                    <a:pt x="1119" y="28175"/>
                    <a:pt x="930" y="28351"/>
                  </a:cubicBezTo>
                  <a:cubicBezTo>
                    <a:pt x="1119" y="28376"/>
                    <a:pt x="1308" y="28388"/>
                    <a:pt x="1622" y="28427"/>
                  </a:cubicBezTo>
                  <a:cubicBezTo>
                    <a:pt x="1295" y="28514"/>
                    <a:pt x="1081" y="28577"/>
                    <a:pt x="779" y="28653"/>
                  </a:cubicBezTo>
                  <a:cubicBezTo>
                    <a:pt x="1044" y="28879"/>
                    <a:pt x="1257" y="29067"/>
                    <a:pt x="1484" y="29268"/>
                  </a:cubicBezTo>
                  <a:cubicBezTo>
                    <a:pt x="1245" y="29307"/>
                    <a:pt x="981" y="29357"/>
                    <a:pt x="578" y="29419"/>
                  </a:cubicBezTo>
                  <a:cubicBezTo>
                    <a:pt x="1056" y="29684"/>
                    <a:pt x="805" y="29986"/>
                    <a:pt x="905" y="30224"/>
                  </a:cubicBezTo>
                  <a:cubicBezTo>
                    <a:pt x="1019" y="30501"/>
                    <a:pt x="1069" y="30740"/>
                    <a:pt x="843" y="30978"/>
                  </a:cubicBezTo>
                  <a:cubicBezTo>
                    <a:pt x="994" y="31142"/>
                    <a:pt x="1145" y="31305"/>
                    <a:pt x="1321" y="31494"/>
                  </a:cubicBezTo>
                  <a:cubicBezTo>
                    <a:pt x="1295" y="31557"/>
                    <a:pt x="1182" y="31657"/>
                    <a:pt x="1220" y="31746"/>
                  </a:cubicBezTo>
                  <a:cubicBezTo>
                    <a:pt x="1333" y="32085"/>
                    <a:pt x="1069" y="32386"/>
                    <a:pt x="767" y="32500"/>
                  </a:cubicBezTo>
                  <a:cubicBezTo>
                    <a:pt x="265" y="32688"/>
                    <a:pt x="302" y="32990"/>
                    <a:pt x="63" y="33292"/>
                  </a:cubicBezTo>
                  <a:lnTo>
                    <a:pt x="818" y="33292"/>
                  </a:lnTo>
                  <a:cubicBezTo>
                    <a:pt x="578" y="33481"/>
                    <a:pt x="265" y="33606"/>
                    <a:pt x="516" y="33858"/>
                  </a:cubicBezTo>
                  <a:cubicBezTo>
                    <a:pt x="553" y="33883"/>
                    <a:pt x="377" y="34021"/>
                    <a:pt x="265" y="34147"/>
                  </a:cubicBezTo>
                  <a:cubicBezTo>
                    <a:pt x="377" y="34160"/>
                    <a:pt x="503" y="34185"/>
                    <a:pt x="654" y="34222"/>
                  </a:cubicBezTo>
                  <a:cubicBezTo>
                    <a:pt x="503" y="34524"/>
                    <a:pt x="239" y="34839"/>
                    <a:pt x="603" y="35177"/>
                  </a:cubicBezTo>
                  <a:cubicBezTo>
                    <a:pt x="654" y="35228"/>
                    <a:pt x="566" y="35379"/>
                    <a:pt x="503" y="35479"/>
                  </a:cubicBezTo>
                  <a:cubicBezTo>
                    <a:pt x="441" y="35580"/>
                    <a:pt x="340" y="35668"/>
                    <a:pt x="189" y="35831"/>
                  </a:cubicBezTo>
                  <a:cubicBezTo>
                    <a:pt x="478" y="35794"/>
                    <a:pt x="629" y="35781"/>
                    <a:pt x="793" y="35756"/>
                  </a:cubicBezTo>
                  <a:lnTo>
                    <a:pt x="793" y="35756"/>
                  </a:lnTo>
                  <a:cubicBezTo>
                    <a:pt x="818" y="35895"/>
                    <a:pt x="779" y="36071"/>
                    <a:pt x="880" y="36158"/>
                  </a:cubicBezTo>
                  <a:cubicBezTo>
                    <a:pt x="1106" y="36347"/>
                    <a:pt x="943" y="36473"/>
                    <a:pt x="843" y="36599"/>
                  </a:cubicBezTo>
                  <a:cubicBezTo>
                    <a:pt x="905" y="36769"/>
                    <a:pt x="1098" y="36778"/>
                    <a:pt x="1295" y="36778"/>
                  </a:cubicBezTo>
                  <a:cubicBezTo>
                    <a:pt x="1317" y="36778"/>
                    <a:pt x="1340" y="36778"/>
                    <a:pt x="1362" y="36778"/>
                  </a:cubicBezTo>
                  <a:cubicBezTo>
                    <a:pt x="1577" y="36778"/>
                    <a:pt x="1779" y="36788"/>
                    <a:pt x="1798" y="37013"/>
                  </a:cubicBezTo>
                  <a:lnTo>
                    <a:pt x="1195" y="37088"/>
                  </a:lnTo>
                  <a:cubicBezTo>
                    <a:pt x="1257" y="37227"/>
                    <a:pt x="1308" y="37378"/>
                    <a:pt x="1383" y="37554"/>
                  </a:cubicBezTo>
                  <a:cubicBezTo>
                    <a:pt x="880" y="37806"/>
                    <a:pt x="1094" y="38220"/>
                    <a:pt x="994" y="38585"/>
                  </a:cubicBezTo>
                  <a:cubicBezTo>
                    <a:pt x="905" y="38862"/>
                    <a:pt x="956" y="38862"/>
                    <a:pt x="603" y="39038"/>
                  </a:cubicBezTo>
                  <a:lnTo>
                    <a:pt x="830" y="39566"/>
                  </a:lnTo>
                  <a:cubicBezTo>
                    <a:pt x="679" y="39691"/>
                    <a:pt x="377" y="39842"/>
                    <a:pt x="402" y="39943"/>
                  </a:cubicBezTo>
                  <a:cubicBezTo>
                    <a:pt x="491" y="40194"/>
                    <a:pt x="679" y="40433"/>
                    <a:pt x="880" y="40659"/>
                  </a:cubicBezTo>
                  <a:cubicBezTo>
                    <a:pt x="994" y="40785"/>
                    <a:pt x="1207" y="40873"/>
                    <a:pt x="1446" y="41024"/>
                  </a:cubicBezTo>
                  <a:lnTo>
                    <a:pt x="654" y="41024"/>
                  </a:lnTo>
                  <a:cubicBezTo>
                    <a:pt x="642" y="41175"/>
                    <a:pt x="603" y="41313"/>
                    <a:pt x="603" y="41452"/>
                  </a:cubicBezTo>
                  <a:cubicBezTo>
                    <a:pt x="603" y="41577"/>
                    <a:pt x="642" y="41703"/>
                    <a:pt x="667" y="41841"/>
                  </a:cubicBezTo>
                  <a:cubicBezTo>
                    <a:pt x="541" y="41904"/>
                    <a:pt x="415" y="41967"/>
                    <a:pt x="251" y="42067"/>
                  </a:cubicBezTo>
                  <a:cubicBezTo>
                    <a:pt x="466" y="42181"/>
                    <a:pt x="654" y="42319"/>
                    <a:pt x="578" y="42520"/>
                  </a:cubicBezTo>
                  <a:cubicBezTo>
                    <a:pt x="1019" y="42520"/>
                    <a:pt x="779" y="42771"/>
                    <a:pt x="843" y="42935"/>
                  </a:cubicBezTo>
                  <a:cubicBezTo>
                    <a:pt x="1069" y="42947"/>
                    <a:pt x="1295" y="42960"/>
                    <a:pt x="1509" y="42972"/>
                  </a:cubicBezTo>
                  <a:cubicBezTo>
                    <a:pt x="1785" y="43262"/>
                    <a:pt x="1547" y="43413"/>
                    <a:pt x="1232" y="43551"/>
                  </a:cubicBezTo>
                  <a:cubicBezTo>
                    <a:pt x="1181" y="43696"/>
                    <a:pt x="1049" y="43725"/>
                    <a:pt x="911" y="43725"/>
                  </a:cubicBezTo>
                  <a:cubicBezTo>
                    <a:pt x="845" y="43725"/>
                    <a:pt x="778" y="43718"/>
                    <a:pt x="717" y="43715"/>
                  </a:cubicBezTo>
                  <a:cubicBezTo>
                    <a:pt x="617" y="44079"/>
                    <a:pt x="478" y="44431"/>
                    <a:pt x="441" y="44796"/>
                  </a:cubicBezTo>
                  <a:cubicBezTo>
                    <a:pt x="415" y="45022"/>
                    <a:pt x="466" y="45286"/>
                    <a:pt x="617" y="45475"/>
                  </a:cubicBezTo>
                  <a:cubicBezTo>
                    <a:pt x="717" y="45613"/>
                    <a:pt x="1056" y="45651"/>
                    <a:pt x="1333" y="45751"/>
                  </a:cubicBezTo>
                  <a:cubicBezTo>
                    <a:pt x="1245" y="45827"/>
                    <a:pt x="1119" y="45927"/>
                    <a:pt x="1019" y="46040"/>
                  </a:cubicBezTo>
                  <a:cubicBezTo>
                    <a:pt x="930" y="46141"/>
                    <a:pt x="793" y="46279"/>
                    <a:pt x="830" y="46342"/>
                  </a:cubicBezTo>
                  <a:cubicBezTo>
                    <a:pt x="1132" y="46744"/>
                    <a:pt x="692" y="47084"/>
                    <a:pt x="692" y="47461"/>
                  </a:cubicBezTo>
                  <a:lnTo>
                    <a:pt x="704" y="47461"/>
                  </a:lnTo>
                  <a:lnTo>
                    <a:pt x="704" y="47473"/>
                  </a:lnTo>
                  <a:cubicBezTo>
                    <a:pt x="855" y="47498"/>
                    <a:pt x="1006" y="47511"/>
                    <a:pt x="1157" y="47537"/>
                  </a:cubicBezTo>
                  <a:cubicBezTo>
                    <a:pt x="1170" y="47549"/>
                    <a:pt x="1182" y="47574"/>
                    <a:pt x="1182" y="47599"/>
                  </a:cubicBezTo>
                  <a:cubicBezTo>
                    <a:pt x="1019" y="47624"/>
                    <a:pt x="855" y="47649"/>
                    <a:pt x="617" y="47700"/>
                  </a:cubicBezTo>
                  <a:cubicBezTo>
                    <a:pt x="654" y="47587"/>
                    <a:pt x="679" y="47524"/>
                    <a:pt x="704" y="47473"/>
                  </a:cubicBezTo>
                  <a:lnTo>
                    <a:pt x="692" y="47473"/>
                  </a:lnTo>
                  <a:lnTo>
                    <a:pt x="692" y="47461"/>
                  </a:lnTo>
                  <a:lnTo>
                    <a:pt x="265" y="47461"/>
                  </a:lnTo>
                  <a:cubicBezTo>
                    <a:pt x="290" y="47825"/>
                    <a:pt x="779" y="47926"/>
                    <a:pt x="994" y="48177"/>
                  </a:cubicBezTo>
                  <a:cubicBezTo>
                    <a:pt x="943" y="48353"/>
                    <a:pt x="603" y="48568"/>
                    <a:pt x="1106" y="48705"/>
                  </a:cubicBezTo>
                  <a:cubicBezTo>
                    <a:pt x="868" y="48982"/>
                    <a:pt x="667" y="49221"/>
                    <a:pt x="453" y="49473"/>
                  </a:cubicBezTo>
                  <a:cubicBezTo>
                    <a:pt x="541" y="49517"/>
                    <a:pt x="616" y="49534"/>
                    <a:pt x="684" y="49534"/>
                  </a:cubicBezTo>
                  <a:cubicBezTo>
                    <a:pt x="903" y="49534"/>
                    <a:pt x="1036" y="49354"/>
                    <a:pt x="1238" y="49354"/>
                  </a:cubicBezTo>
                  <a:cubicBezTo>
                    <a:pt x="1257" y="49354"/>
                    <a:pt x="1276" y="49356"/>
                    <a:pt x="1295" y="49359"/>
                  </a:cubicBezTo>
                  <a:cubicBezTo>
                    <a:pt x="1232" y="49560"/>
                    <a:pt x="1232" y="49560"/>
                    <a:pt x="327" y="49912"/>
                  </a:cubicBezTo>
                  <a:cubicBezTo>
                    <a:pt x="566" y="49976"/>
                    <a:pt x="729" y="50013"/>
                    <a:pt x="905" y="50063"/>
                  </a:cubicBezTo>
                  <a:cubicBezTo>
                    <a:pt x="553" y="50315"/>
                    <a:pt x="943" y="50655"/>
                    <a:pt x="642" y="50931"/>
                  </a:cubicBezTo>
                  <a:cubicBezTo>
                    <a:pt x="503" y="50943"/>
                    <a:pt x="315" y="50956"/>
                    <a:pt x="13" y="50968"/>
                  </a:cubicBezTo>
                  <a:cubicBezTo>
                    <a:pt x="176" y="51119"/>
                    <a:pt x="290" y="51220"/>
                    <a:pt x="377" y="51308"/>
                  </a:cubicBezTo>
                  <a:cubicBezTo>
                    <a:pt x="591" y="51535"/>
                    <a:pt x="893" y="51736"/>
                    <a:pt x="578" y="52037"/>
                  </a:cubicBezTo>
                  <a:cubicBezTo>
                    <a:pt x="541" y="52075"/>
                    <a:pt x="591" y="52175"/>
                    <a:pt x="617" y="52251"/>
                  </a:cubicBezTo>
                  <a:cubicBezTo>
                    <a:pt x="704" y="52515"/>
                    <a:pt x="818" y="52779"/>
                    <a:pt x="578" y="53068"/>
                  </a:cubicBezTo>
                  <a:cubicBezTo>
                    <a:pt x="453" y="53206"/>
                    <a:pt x="516" y="53433"/>
                    <a:pt x="541" y="53622"/>
                  </a:cubicBezTo>
                  <a:cubicBezTo>
                    <a:pt x="566" y="53785"/>
                    <a:pt x="654" y="53948"/>
                    <a:pt x="717" y="54162"/>
                  </a:cubicBezTo>
                  <a:cubicBezTo>
                    <a:pt x="855" y="54150"/>
                    <a:pt x="1006" y="54137"/>
                    <a:pt x="1157" y="54124"/>
                  </a:cubicBezTo>
                  <a:cubicBezTo>
                    <a:pt x="1157" y="54111"/>
                    <a:pt x="1157" y="54111"/>
                    <a:pt x="1170" y="54111"/>
                  </a:cubicBezTo>
                  <a:cubicBezTo>
                    <a:pt x="1119" y="53885"/>
                    <a:pt x="1182" y="53684"/>
                    <a:pt x="1497" y="53458"/>
                  </a:cubicBezTo>
                  <a:cubicBezTo>
                    <a:pt x="1597" y="53609"/>
                    <a:pt x="1673" y="53722"/>
                    <a:pt x="1723" y="53823"/>
                  </a:cubicBezTo>
                  <a:cubicBezTo>
                    <a:pt x="1509" y="53935"/>
                    <a:pt x="1333" y="54024"/>
                    <a:pt x="1170" y="54111"/>
                  </a:cubicBezTo>
                  <a:lnTo>
                    <a:pt x="1170" y="54124"/>
                  </a:lnTo>
                  <a:lnTo>
                    <a:pt x="1157" y="54124"/>
                  </a:lnTo>
                  <a:cubicBezTo>
                    <a:pt x="1270" y="54137"/>
                    <a:pt x="1383" y="54150"/>
                    <a:pt x="1484" y="54187"/>
                  </a:cubicBezTo>
                  <a:cubicBezTo>
                    <a:pt x="1735" y="54275"/>
                    <a:pt x="2050" y="54326"/>
                    <a:pt x="2188" y="54463"/>
                  </a:cubicBezTo>
                  <a:cubicBezTo>
                    <a:pt x="2301" y="54577"/>
                    <a:pt x="2201" y="54790"/>
                    <a:pt x="2201" y="54954"/>
                  </a:cubicBezTo>
                  <a:cubicBezTo>
                    <a:pt x="2201" y="55017"/>
                    <a:pt x="2251" y="55080"/>
                    <a:pt x="2276" y="55142"/>
                  </a:cubicBezTo>
                  <a:cubicBezTo>
                    <a:pt x="1936" y="55331"/>
                    <a:pt x="1622" y="55507"/>
                    <a:pt x="1257" y="55709"/>
                  </a:cubicBezTo>
                  <a:cubicBezTo>
                    <a:pt x="1446" y="55796"/>
                    <a:pt x="1622" y="55885"/>
                    <a:pt x="1798" y="55972"/>
                  </a:cubicBezTo>
                  <a:cubicBezTo>
                    <a:pt x="1742" y="56084"/>
                    <a:pt x="1670" y="56140"/>
                    <a:pt x="1571" y="56140"/>
                  </a:cubicBezTo>
                  <a:cubicBezTo>
                    <a:pt x="1514" y="56140"/>
                    <a:pt x="1448" y="56122"/>
                    <a:pt x="1371" y="56086"/>
                  </a:cubicBezTo>
                  <a:cubicBezTo>
                    <a:pt x="1119" y="55985"/>
                    <a:pt x="855" y="55897"/>
                    <a:pt x="578" y="55796"/>
                  </a:cubicBezTo>
                  <a:cubicBezTo>
                    <a:pt x="402" y="56111"/>
                    <a:pt x="251" y="56388"/>
                    <a:pt x="101" y="56676"/>
                  </a:cubicBezTo>
                  <a:cubicBezTo>
                    <a:pt x="277" y="56790"/>
                    <a:pt x="453" y="56890"/>
                    <a:pt x="679" y="57016"/>
                  </a:cubicBezTo>
                  <a:cubicBezTo>
                    <a:pt x="553" y="57079"/>
                    <a:pt x="453" y="57142"/>
                    <a:pt x="302" y="57217"/>
                  </a:cubicBezTo>
                  <a:cubicBezTo>
                    <a:pt x="377" y="57318"/>
                    <a:pt x="453" y="57431"/>
                    <a:pt x="553" y="57556"/>
                  </a:cubicBezTo>
                  <a:cubicBezTo>
                    <a:pt x="402" y="57581"/>
                    <a:pt x="277" y="57594"/>
                    <a:pt x="151" y="57607"/>
                  </a:cubicBezTo>
                  <a:cubicBezTo>
                    <a:pt x="38" y="57896"/>
                    <a:pt x="63" y="58148"/>
                    <a:pt x="327" y="58386"/>
                  </a:cubicBezTo>
                  <a:cubicBezTo>
                    <a:pt x="566" y="58600"/>
                    <a:pt x="578" y="58927"/>
                    <a:pt x="1006" y="59065"/>
                  </a:cubicBezTo>
                  <a:cubicBezTo>
                    <a:pt x="1106" y="59090"/>
                    <a:pt x="1106" y="59254"/>
                    <a:pt x="1170" y="59392"/>
                  </a:cubicBezTo>
                  <a:lnTo>
                    <a:pt x="617" y="59392"/>
                  </a:lnTo>
                  <a:cubicBezTo>
                    <a:pt x="654" y="59480"/>
                    <a:pt x="654" y="59543"/>
                    <a:pt x="704" y="59581"/>
                  </a:cubicBezTo>
                  <a:cubicBezTo>
                    <a:pt x="1119" y="59945"/>
                    <a:pt x="1119" y="59933"/>
                    <a:pt x="1056" y="60322"/>
                  </a:cubicBezTo>
                  <a:cubicBezTo>
                    <a:pt x="905" y="60285"/>
                    <a:pt x="767" y="60247"/>
                    <a:pt x="578" y="60184"/>
                  </a:cubicBezTo>
                  <a:cubicBezTo>
                    <a:pt x="441" y="60297"/>
                    <a:pt x="290" y="60386"/>
                    <a:pt x="541" y="60548"/>
                  </a:cubicBezTo>
                  <a:cubicBezTo>
                    <a:pt x="855" y="60763"/>
                    <a:pt x="868" y="60964"/>
                    <a:pt x="692" y="61215"/>
                  </a:cubicBezTo>
                  <a:cubicBezTo>
                    <a:pt x="629" y="61303"/>
                    <a:pt x="617" y="61429"/>
                    <a:pt x="629" y="61529"/>
                  </a:cubicBezTo>
                  <a:cubicBezTo>
                    <a:pt x="642" y="61655"/>
                    <a:pt x="692" y="61768"/>
                    <a:pt x="729" y="61881"/>
                  </a:cubicBezTo>
                  <a:lnTo>
                    <a:pt x="754" y="61881"/>
                  </a:lnTo>
                  <a:cubicBezTo>
                    <a:pt x="779" y="61869"/>
                    <a:pt x="805" y="61844"/>
                    <a:pt x="830" y="61844"/>
                  </a:cubicBezTo>
                  <a:cubicBezTo>
                    <a:pt x="867" y="61837"/>
                    <a:pt x="905" y="61834"/>
                    <a:pt x="943" y="61834"/>
                  </a:cubicBezTo>
                  <a:cubicBezTo>
                    <a:pt x="981" y="61834"/>
                    <a:pt x="1018" y="61837"/>
                    <a:pt x="1056" y="61844"/>
                  </a:cubicBezTo>
                  <a:lnTo>
                    <a:pt x="1069" y="61881"/>
                  </a:lnTo>
                  <a:cubicBezTo>
                    <a:pt x="994" y="61894"/>
                    <a:pt x="918" y="61919"/>
                    <a:pt x="843" y="61919"/>
                  </a:cubicBezTo>
                  <a:cubicBezTo>
                    <a:pt x="838" y="61922"/>
                    <a:pt x="833" y="61922"/>
                    <a:pt x="828" y="61922"/>
                  </a:cubicBezTo>
                  <a:cubicBezTo>
                    <a:pt x="805" y="61922"/>
                    <a:pt x="775" y="61902"/>
                    <a:pt x="754" y="61881"/>
                  </a:cubicBezTo>
                  <a:lnTo>
                    <a:pt x="729" y="61906"/>
                  </a:lnTo>
                  <a:lnTo>
                    <a:pt x="729" y="61881"/>
                  </a:lnTo>
                  <a:lnTo>
                    <a:pt x="729" y="61881"/>
                  </a:lnTo>
                  <a:cubicBezTo>
                    <a:pt x="352" y="62158"/>
                    <a:pt x="478" y="62422"/>
                    <a:pt x="793" y="62674"/>
                  </a:cubicBezTo>
                  <a:cubicBezTo>
                    <a:pt x="617" y="62887"/>
                    <a:pt x="453" y="63076"/>
                    <a:pt x="654" y="63327"/>
                  </a:cubicBezTo>
                  <a:cubicBezTo>
                    <a:pt x="830" y="63566"/>
                    <a:pt x="566" y="63742"/>
                    <a:pt x="290" y="63868"/>
                  </a:cubicBezTo>
                  <a:cubicBezTo>
                    <a:pt x="427" y="64245"/>
                    <a:pt x="994" y="64220"/>
                    <a:pt x="1321" y="64446"/>
                  </a:cubicBezTo>
                  <a:cubicBezTo>
                    <a:pt x="1157" y="64496"/>
                    <a:pt x="1019" y="64534"/>
                    <a:pt x="818" y="64585"/>
                  </a:cubicBezTo>
                  <a:cubicBezTo>
                    <a:pt x="1106" y="64811"/>
                    <a:pt x="1019" y="65175"/>
                    <a:pt x="1534" y="65289"/>
                  </a:cubicBezTo>
                  <a:cubicBezTo>
                    <a:pt x="1522" y="65414"/>
                    <a:pt x="1522" y="65565"/>
                    <a:pt x="1509" y="65753"/>
                  </a:cubicBezTo>
                  <a:cubicBezTo>
                    <a:pt x="1270" y="65804"/>
                    <a:pt x="1044" y="65854"/>
                    <a:pt x="805" y="65904"/>
                  </a:cubicBezTo>
                  <a:cubicBezTo>
                    <a:pt x="654" y="66131"/>
                    <a:pt x="956" y="66244"/>
                    <a:pt x="1094" y="66382"/>
                  </a:cubicBezTo>
                  <a:lnTo>
                    <a:pt x="1119" y="66382"/>
                  </a:lnTo>
                  <a:cubicBezTo>
                    <a:pt x="1106" y="66382"/>
                    <a:pt x="1106" y="66395"/>
                    <a:pt x="1106" y="66395"/>
                  </a:cubicBezTo>
                  <a:cubicBezTo>
                    <a:pt x="1282" y="66508"/>
                    <a:pt x="1458" y="66621"/>
                    <a:pt x="1710" y="66784"/>
                  </a:cubicBezTo>
                  <a:cubicBezTo>
                    <a:pt x="1497" y="66860"/>
                    <a:pt x="1358" y="66910"/>
                    <a:pt x="1220" y="66960"/>
                  </a:cubicBezTo>
                  <a:cubicBezTo>
                    <a:pt x="1145" y="66860"/>
                    <a:pt x="1056" y="66759"/>
                    <a:pt x="1031" y="66659"/>
                  </a:cubicBezTo>
                  <a:cubicBezTo>
                    <a:pt x="1006" y="66571"/>
                    <a:pt x="1069" y="66483"/>
                    <a:pt x="1106" y="66395"/>
                  </a:cubicBezTo>
                  <a:lnTo>
                    <a:pt x="1106" y="66382"/>
                  </a:lnTo>
                  <a:cubicBezTo>
                    <a:pt x="818" y="66571"/>
                    <a:pt x="541" y="66747"/>
                    <a:pt x="226" y="66960"/>
                  </a:cubicBezTo>
                  <a:cubicBezTo>
                    <a:pt x="415" y="66999"/>
                    <a:pt x="528" y="67011"/>
                    <a:pt x="667" y="67049"/>
                  </a:cubicBezTo>
                  <a:cubicBezTo>
                    <a:pt x="704" y="67212"/>
                    <a:pt x="742" y="67401"/>
                    <a:pt x="779" y="67627"/>
                  </a:cubicBezTo>
                  <a:cubicBezTo>
                    <a:pt x="834" y="67617"/>
                    <a:pt x="889" y="67613"/>
                    <a:pt x="942" y="67613"/>
                  </a:cubicBezTo>
                  <a:cubicBezTo>
                    <a:pt x="1281" y="67613"/>
                    <a:pt x="1600" y="67780"/>
                    <a:pt x="1929" y="67780"/>
                  </a:cubicBezTo>
                  <a:cubicBezTo>
                    <a:pt x="2088" y="67780"/>
                    <a:pt x="2248" y="67741"/>
                    <a:pt x="2414" y="67627"/>
                  </a:cubicBezTo>
                  <a:lnTo>
                    <a:pt x="2414" y="67627"/>
                  </a:lnTo>
                  <a:cubicBezTo>
                    <a:pt x="2263" y="67866"/>
                    <a:pt x="2100" y="68105"/>
                    <a:pt x="1911" y="68407"/>
                  </a:cubicBezTo>
                  <a:cubicBezTo>
                    <a:pt x="1634" y="68268"/>
                    <a:pt x="1421" y="68155"/>
                    <a:pt x="1195" y="68042"/>
                  </a:cubicBezTo>
                  <a:lnTo>
                    <a:pt x="1081" y="68080"/>
                  </a:lnTo>
                  <a:cubicBezTo>
                    <a:pt x="1132" y="68180"/>
                    <a:pt x="1182" y="68281"/>
                    <a:pt x="1245" y="68394"/>
                  </a:cubicBezTo>
                  <a:cubicBezTo>
                    <a:pt x="1135" y="68498"/>
                    <a:pt x="994" y="68531"/>
                    <a:pt x="833" y="68531"/>
                  </a:cubicBezTo>
                  <a:cubicBezTo>
                    <a:pt x="663" y="68531"/>
                    <a:pt x="471" y="68495"/>
                    <a:pt x="265" y="68469"/>
                  </a:cubicBezTo>
                  <a:lnTo>
                    <a:pt x="265" y="68469"/>
                  </a:lnTo>
                  <a:cubicBezTo>
                    <a:pt x="566" y="68695"/>
                    <a:pt x="818" y="68884"/>
                    <a:pt x="1094" y="69086"/>
                  </a:cubicBezTo>
                  <a:cubicBezTo>
                    <a:pt x="1098" y="69086"/>
                    <a:pt x="1102" y="69086"/>
                    <a:pt x="1106" y="69086"/>
                  </a:cubicBezTo>
                  <a:cubicBezTo>
                    <a:pt x="1260" y="69086"/>
                    <a:pt x="1396" y="68907"/>
                    <a:pt x="1547" y="68907"/>
                  </a:cubicBezTo>
                  <a:cubicBezTo>
                    <a:pt x="1599" y="68907"/>
                    <a:pt x="1653" y="68928"/>
                    <a:pt x="1710" y="68985"/>
                  </a:cubicBezTo>
                  <a:cubicBezTo>
                    <a:pt x="1936" y="69223"/>
                    <a:pt x="1547" y="69299"/>
                    <a:pt x="1333" y="69399"/>
                  </a:cubicBezTo>
                  <a:cubicBezTo>
                    <a:pt x="1270" y="69425"/>
                    <a:pt x="1220" y="69450"/>
                    <a:pt x="1119" y="69488"/>
                  </a:cubicBezTo>
                  <a:cubicBezTo>
                    <a:pt x="1333" y="69639"/>
                    <a:pt x="1609" y="69689"/>
                    <a:pt x="1559" y="69927"/>
                  </a:cubicBezTo>
                  <a:cubicBezTo>
                    <a:pt x="1547" y="70003"/>
                    <a:pt x="1798" y="70103"/>
                    <a:pt x="1936" y="70217"/>
                  </a:cubicBezTo>
                  <a:cubicBezTo>
                    <a:pt x="1855" y="70256"/>
                    <a:pt x="1783" y="70271"/>
                    <a:pt x="1715" y="70271"/>
                  </a:cubicBezTo>
                  <a:cubicBezTo>
                    <a:pt x="1562" y="70271"/>
                    <a:pt x="1435" y="70194"/>
                    <a:pt x="1295" y="70142"/>
                  </a:cubicBezTo>
                  <a:lnTo>
                    <a:pt x="1295" y="70142"/>
                  </a:lnTo>
                  <a:cubicBezTo>
                    <a:pt x="1308" y="70204"/>
                    <a:pt x="1321" y="70267"/>
                    <a:pt x="1346" y="70355"/>
                  </a:cubicBezTo>
                  <a:cubicBezTo>
                    <a:pt x="1170" y="70242"/>
                    <a:pt x="1081" y="70154"/>
                    <a:pt x="1069" y="70078"/>
                  </a:cubicBezTo>
                  <a:cubicBezTo>
                    <a:pt x="1037" y="70072"/>
                    <a:pt x="1006" y="70069"/>
                    <a:pt x="975" y="70069"/>
                  </a:cubicBezTo>
                  <a:cubicBezTo>
                    <a:pt x="943" y="70069"/>
                    <a:pt x="912" y="70072"/>
                    <a:pt x="880" y="70078"/>
                  </a:cubicBezTo>
                  <a:cubicBezTo>
                    <a:pt x="843" y="70192"/>
                    <a:pt x="818" y="70330"/>
                    <a:pt x="779" y="70469"/>
                  </a:cubicBezTo>
                  <a:cubicBezTo>
                    <a:pt x="889" y="70444"/>
                    <a:pt x="983" y="70433"/>
                    <a:pt x="1063" y="70433"/>
                  </a:cubicBezTo>
                  <a:cubicBezTo>
                    <a:pt x="1472" y="70433"/>
                    <a:pt x="1538" y="70721"/>
                    <a:pt x="1622" y="70984"/>
                  </a:cubicBezTo>
                  <a:cubicBezTo>
                    <a:pt x="1497" y="70883"/>
                    <a:pt x="1383" y="70795"/>
                    <a:pt x="1257" y="70707"/>
                  </a:cubicBezTo>
                  <a:cubicBezTo>
                    <a:pt x="1220" y="70732"/>
                    <a:pt x="1157" y="70757"/>
                    <a:pt x="1157" y="70770"/>
                  </a:cubicBezTo>
                  <a:cubicBezTo>
                    <a:pt x="1170" y="70846"/>
                    <a:pt x="1195" y="70933"/>
                    <a:pt x="1220" y="71009"/>
                  </a:cubicBezTo>
                  <a:cubicBezTo>
                    <a:pt x="1270" y="71059"/>
                    <a:pt x="1308" y="71109"/>
                    <a:pt x="1308" y="71173"/>
                  </a:cubicBezTo>
                  <a:cubicBezTo>
                    <a:pt x="1396" y="71285"/>
                    <a:pt x="1522" y="71374"/>
                    <a:pt x="1748" y="71411"/>
                  </a:cubicBezTo>
                  <a:cubicBezTo>
                    <a:pt x="2100" y="71474"/>
                    <a:pt x="2162" y="71625"/>
                    <a:pt x="2201" y="71826"/>
                  </a:cubicBezTo>
                  <a:cubicBezTo>
                    <a:pt x="2213" y="71989"/>
                    <a:pt x="2226" y="72140"/>
                    <a:pt x="2251" y="72316"/>
                  </a:cubicBezTo>
                  <a:cubicBezTo>
                    <a:pt x="2000" y="72405"/>
                    <a:pt x="1773" y="72480"/>
                    <a:pt x="1497" y="72568"/>
                  </a:cubicBezTo>
                  <a:cubicBezTo>
                    <a:pt x="1547" y="72732"/>
                    <a:pt x="1597" y="72895"/>
                    <a:pt x="1660" y="73084"/>
                  </a:cubicBezTo>
                  <a:cubicBezTo>
                    <a:pt x="1911" y="73058"/>
                    <a:pt x="2125" y="73033"/>
                    <a:pt x="2414" y="73008"/>
                  </a:cubicBezTo>
                  <a:lnTo>
                    <a:pt x="2414" y="73008"/>
                  </a:lnTo>
                  <a:cubicBezTo>
                    <a:pt x="2337" y="73239"/>
                    <a:pt x="2159" y="73277"/>
                    <a:pt x="1968" y="73277"/>
                  </a:cubicBezTo>
                  <a:cubicBezTo>
                    <a:pt x="1875" y="73277"/>
                    <a:pt x="1778" y="73268"/>
                    <a:pt x="1689" y="73268"/>
                  </a:cubicBezTo>
                  <a:cubicBezTo>
                    <a:pt x="1603" y="73268"/>
                    <a:pt x="1522" y="73276"/>
                    <a:pt x="1458" y="73310"/>
                  </a:cubicBezTo>
                  <a:cubicBezTo>
                    <a:pt x="1421" y="73385"/>
                    <a:pt x="1421" y="73448"/>
                    <a:pt x="1421" y="73511"/>
                  </a:cubicBezTo>
                  <a:cubicBezTo>
                    <a:pt x="1421" y="73511"/>
                    <a:pt x="1433" y="73523"/>
                    <a:pt x="1446" y="73523"/>
                  </a:cubicBezTo>
                  <a:cubicBezTo>
                    <a:pt x="1458" y="73561"/>
                    <a:pt x="1458" y="73612"/>
                    <a:pt x="1458" y="73662"/>
                  </a:cubicBezTo>
                  <a:cubicBezTo>
                    <a:pt x="1522" y="73825"/>
                    <a:pt x="1673" y="73964"/>
                    <a:pt x="1874" y="74101"/>
                  </a:cubicBezTo>
                  <a:cubicBezTo>
                    <a:pt x="1723" y="74227"/>
                    <a:pt x="1597" y="74341"/>
                    <a:pt x="1446" y="74428"/>
                  </a:cubicBezTo>
                  <a:cubicBezTo>
                    <a:pt x="1433" y="74428"/>
                    <a:pt x="1421" y="74441"/>
                    <a:pt x="1408" y="74441"/>
                  </a:cubicBezTo>
                  <a:cubicBezTo>
                    <a:pt x="1446" y="74479"/>
                    <a:pt x="1484" y="74517"/>
                    <a:pt x="1547" y="74567"/>
                  </a:cubicBezTo>
                  <a:cubicBezTo>
                    <a:pt x="1443" y="74609"/>
                    <a:pt x="1357" y="74633"/>
                    <a:pt x="1273" y="74633"/>
                  </a:cubicBezTo>
                  <a:cubicBezTo>
                    <a:pt x="1256" y="74633"/>
                    <a:pt x="1238" y="74632"/>
                    <a:pt x="1220" y="74630"/>
                  </a:cubicBezTo>
                  <a:lnTo>
                    <a:pt x="1220" y="74630"/>
                  </a:lnTo>
                  <a:cubicBezTo>
                    <a:pt x="1195" y="74693"/>
                    <a:pt x="1195" y="74755"/>
                    <a:pt x="1232" y="74844"/>
                  </a:cubicBezTo>
                  <a:cubicBezTo>
                    <a:pt x="1232" y="74844"/>
                    <a:pt x="1232" y="74831"/>
                    <a:pt x="1245" y="74831"/>
                  </a:cubicBezTo>
                  <a:cubicBezTo>
                    <a:pt x="1534" y="74604"/>
                    <a:pt x="1949" y="74604"/>
                    <a:pt x="2352" y="74529"/>
                  </a:cubicBezTo>
                  <a:cubicBezTo>
                    <a:pt x="2377" y="74743"/>
                    <a:pt x="2402" y="74931"/>
                    <a:pt x="2427" y="75120"/>
                  </a:cubicBezTo>
                  <a:cubicBezTo>
                    <a:pt x="2565" y="75171"/>
                    <a:pt x="2690" y="75221"/>
                    <a:pt x="2866" y="75283"/>
                  </a:cubicBezTo>
                  <a:cubicBezTo>
                    <a:pt x="2804" y="75359"/>
                    <a:pt x="2754" y="75447"/>
                    <a:pt x="2716" y="75447"/>
                  </a:cubicBezTo>
                  <a:cubicBezTo>
                    <a:pt x="2502" y="75434"/>
                    <a:pt x="2288" y="75409"/>
                    <a:pt x="2075" y="75384"/>
                  </a:cubicBezTo>
                  <a:lnTo>
                    <a:pt x="2075" y="75384"/>
                  </a:lnTo>
                  <a:cubicBezTo>
                    <a:pt x="2112" y="75523"/>
                    <a:pt x="2150" y="75660"/>
                    <a:pt x="2201" y="75811"/>
                  </a:cubicBezTo>
                  <a:cubicBezTo>
                    <a:pt x="2150" y="75836"/>
                    <a:pt x="2100" y="75850"/>
                    <a:pt x="2037" y="75875"/>
                  </a:cubicBezTo>
                  <a:cubicBezTo>
                    <a:pt x="2213" y="75900"/>
                    <a:pt x="2389" y="75912"/>
                    <a:pt x="2603" y="75912"/>
                  </a:cubicBezTo>
                  <a:cubicBezTo>
                    <a:pt x="3206" y="75510"/>
                    <a:pt x="3785" y="75132"/>
                    <a:pt x="4615" y="74579"/>
                  </a:cubicBezTo>
                  <a:lnTo>
                    <a:pt x="4615" y="74617"/>
                  </a:lnTo>
                  <a:cubicBezTo>
                    <a:pt x="4677" y="74579"/>
                    <a:pt x="4816" y="74567"/>
                    <a:pt x="5067" y="74517"/>
                  </a:cubicBezTo>
                  <a:cubicBezTo>
                    <a:pt x="5406" y="74705"/>
                    <a:pt x="5708" y="74869"/>
                    <a:pt x="6098" y="75082"/>
                  </a:cubicBezTo>
                  <a:cubicBezTo>
                    <a:pt x="6011" y="75169"/>
                    <a:pt x="5918" y="75200"/>
                    <a:pt x="5820" y="75200"/>
                  </a:cubicBezTo>
                  <a:cubicBezTo>
                    <a:pt x="5677" y="75200"/>
                    <a:pt x="5525" y="75135"/>
                    <a:pt x="5369" y="75082"/>
                  </a:cubicBezTo>
                  <a:cubicBezTo>
                    <a:pt x="5155" y="74995"/>
                    <a:pt x="4903" y="74956"/>
                    <a:pt x="4615" y="74881"/>
                  </a:cubicBezTo>
                  <a:lnTo>
                    <a:pt x="4615" y="75799"/>
                  </a:lnTo>
                  <a:cubicBezTo>
                    <a:pt x="4576" y="75811"/>
                    <a:pt x="4275" y="75950"/>
                    <a:pt x="3973" y="76101"/>
                  </a:cubicBezTo>
                  <a:cubicBezTo>
                    <a:pt x="4061" y="76176"/>
                    <a:pt x="4112" y="76239"/>
                    <a:pt x="4174" y="76264"/>
                  </a:cubicBezTo>
                  <a:cubicBezTo>
                    <a:pt x="4589" y="76403"/>
                    <a:pt x="5004" y="76515"/>
                    <a:pt x="5520" y="76679"/>
                  </a:cubicBezTo>
                  <a:cubicBezTo>
                    <a:pt x="5607" y="76453"/>
                    <a:pt x="5683" y="76264"/>
                    <a:pt x="5758" y="76063"/>
                  </a:cubicBezTo>
                  <a:lnTo>
                    <a:pt x="6160" y="76063"/>
                  </a:lnTo>
                  <a:cubicBezTo>
                    <a:pt x="6211" y="76378"/>
                    <a:pt x="6249" y="76679"/>
                    <a:pt x="6299" y="77031"/>
                  </a:cubicBezTo>
                  <a:cubicBezTo>
                    <a:pt x="6739" y="77207"/>
                    <a:pt x="7230" y="77395"/>
                    <a:pt x="7758" y="77597"/>
                  </a:cubicBezTo>
                  <a:cubicBezTo>
                    <a:pt x="7921" y="77496"/>
                    <a:pt x="8135" y="77434"/>
                    <a:pt x="8423" y="77421"/>
                  </a:cubicBezTo>
                  <a:cubicBezTo>
                    <a:pt x="8663" y="77421"/>
                    <a:pt x="8901" y="77308"/>
                    <a:pt x="9153" y="77308"/>
                  </a:cubicBezTo>
                  <a:cubicBezTo>
                    <a:pt x="9153" y="77258"/>
                    <a:pt x="9141" y="77194"/>
                    <a:pt x="9141" y="77132"/>
                  </a:cubicBezTo>
                  <a:cubicBezTo>
                    <a:pt x="9932" y="77094"/>
                    <a:pt x="10725" y="77043"/>
                    <a:pt x="11516" y="77006"/>
                  </a:cubicBezTo>
                  <a:cubicBezTo>
                    <a:pt x="11529" y="77119"/>
                    <a:pt x="11529" y="77245"/>
                    <a:pt x="11541" y="77358"/>
                  </a:cubicBezTo>
                  <a:cubicBezTo>
                    <a:pt x="11605" y="77345"/>
                    <a:pt x="11680" y="77333"/>
                    <a:pt x="11743" y="77320"/>
                  </a:cubicBezTo>
                  <a:lnTo>
                    <a:pt x="11743" y="78138"/>
                  </a:lnTo>
                  <a:cubicBezTo>
                    <a:pt x="11982" y="78114"/>
                    <a:pt x="12201" y="78020"/>
                    <a:pt x="12405" y="78020"/>
                  </a:cubicBezTo>
                  <a:cubicBezTo>
                    <a:pt x="12534" y="78020"/>
                    <a:pt x="12657" y="78058"/>
                    <a:pt x="12773" y="78175"/>
                  </a:cubicBezTo>
                  <a:cubicBezTo>
                    <a:pt x="12560" y="78452"/>
                    <a:pt x="12158" y="78691"/>
                    <a:pt x="12371" y="79080"/>
                  </a:cubicBezTo>
                  <a:cubicBezTo>
                    <a:pt x="12158" y="78929"/>
                    <a:pt x="11818" y="78904"/>
                    <a:pt x="11843" y="78615"/>
                  </a:cubicBezTo>
                  <a:cubicBezTo>
                    <a:pt x="11843" y="78527"/>
                    <a:pt x="11567" y="78426"/>
                    <a:pt x="11416" y="78326"/>
                  </a:cubicBezTo>
                  <a:cubicBezTo>
                    <a:pt x="11290" y="78414"/>
                    <a:pt x="11202" y="78465"/>
                    <a:pt x="11102" y="78527"/>
                  </a:cubicBezTo>
                  <a:cubicBezTo>
                    <a:pt x="10787" y="78188"/>
                    <a:pt x="11479" y="77823"/>
                    <a:pt x="11026" y="77484"/>
                  </a:cubicBezTo>
                  <a:cubicBezTo>
                    <a:pt x="11114" y="77459"/>
                    <a:pt x="11215" y="77434"/>
                    <a:pt x="11328" y="77409"/>
                  </a:cubicBezTo>
                  <a:lnTo>
                    <a:pt x="9605" y="77409"/>
                  </a:lnTo>
                  <a:cubicBezTo>
                    <a:pt x="9706" y="77446"/>
                    <a:pt x="9794" y="77496"/>
                    <a:pt x="9870" y="77521"/>
                  </a:cubicBezTo>
                  <a:cubicBezTo>
                    <a:pt x="9920" y="77735"/>
                    <a:pt x="9291" y="77798"/>
                    <a:pt x="9744" y="78024"/>
                  </a:cubicBezTo>
                  <a:cubicBezTo>
                    <a:pt x="9681" y="78012"/>
                    <a:pt x="9580" y="78012"/>
                    <a:pt x="9568" y="77974"/>
                  </a:cubicBezTo>
                  <a:cubicBezTo>
                    <a:pt x="9329" y="77622"/>
                    <a:pt x="8814" y="77685"/>
                    <a:pt x="8398" y="77622"/>
                  </a:cubicBezTo>
                  <a:cubicBezTo>
                    <a:pt x="8381" y="77620"/>
                    <a:pt x="8364" y="77619"/>
                    <a:pt x="8347" y="77619"/>
                  </a:cubicBezTo>
                  <a:cubicBezTo>
                    <a:pt x="8229" y="77619"/>
                    <a:pt x="8122" y="77655"/>
                    <a:pt x="8034" y="77710"/>
                  </a:cubicBezTo>
                  <a:cubicBezTo>
                    <a:pt x="8311" y="77811"/>
                    <a:pt x="8587" y="77923"/>
                    <a:pt x="8864" y="78037"/>
                  </a:cubicBezTo>
                  <a:cubicBezTo>
                    <a:pt x="8939" y="78062"/>
                    <a:pt x="9027" y="78099"/>
                    <a:pt x="9102" y="78138"/>
                  </a:cubicBezTo>
                  <a:lnTo>
                    <a:pt x="9141" y="78099"/>
                  </a:lnTo>
                  <a:cubicBezTo>
                    <a:pt x="9153" y="78125"/>
                    <a:pt x="9166" y="78138"/>
                    <a:pt x="9166" y="78163"/>
                  </a:cubicBezTo>
                  <a:cubicBezTo>
                    <a:pt x="10334" y="78641"/>
                    <a:pt x="11491" y="79156"/>
                    <a:pt x="12673" y="79608"/>
                  </a:cubicBezTo>
                  <a:cubicBezTo>
                    <a:pt x="13013" y="79734"/>
                    <a:pt x="13440" y="79784"/>
                    <a:pt x="13918" y="79860"/>
                  </a:cubicBezTo>
                  <a:cubicBezTo>
                    <a:pt x="13943" y="79709"/>
                    <a:pt x="14019" y="79546"/>
                    <a:pt x="13843" y="79382"/>
                  </a:cubicBezTo>
                  <a:cubicBezTo>
                    <a:pt x="13704" y="79269"/>
                    <a:pt x="13754" y="79055"/>
                    <a:pt x="13717" y="78867"/>
                  </a:cubicBezTo>
                  <a:cubicBezTo>
                    <a:pt x="13465" y="78804"/>
                    <a:pt x="13164" y="78728"/>
                    <a:pt x="12837" y="78641"/>
                  </a:cubicBezTo>
                  <a:cubicBezTo>
                    <a:pt x="12933" y="78561"/>
                    <a:pt x="13020" y="78534"/>
                    <a:pt x="13101" y="78534"/>
                  </a:cubicBezTo>
                  <a:cubicBezTo>
                    <a:pt x="13262" y="78534"/>
                    <a:pt x="13402" y="78641"/>
                    <a:pt x="13553" y="78641"/>
                  </a:cubicBezTo>
                  <a:cubicBezTo>
                    <a:pt x="13742" y="78301"/>
                    <a:pt x="14232" y="78213"/>
                    <a:pt x="14634" y="78074"/>
                  </a:cubicBezTo>
                  <a:cubicBezTo>
                    <a:pt x="14736" y="78039"/>
                    <a:pt x="14851" y="78024"/>
                    <a:pt x="14974" y="78024"/>
                  </a:cubicBezTo>
                  <a:cubicBezTo>
                    <a:pt x="15245" y="78024"/>
                    <a:pt x="15552" y="78100"/>
                    <a:pt x="15829" y="78213"/>
                  </a:cubicBezTo>
                  <a:cubicBezTo>
                    <a:pt x="15665" y="78452"/>
                    <a:pt x="15402" y="78615"/>
                    <a:pt x="15100" y="78766"/>
                  </a:cubicBezTo>
                  <a:cubicBezTo>
                    <a:pt x="14886" y="79043"/>
                    <a:pt x="14659" y="79320"/>
                    <a:pt x="14396" y="79658"/>
                  </a:cubicBezTo>
                  <a:lnTo>
                    <a:pt x="15125" y="79658"/>
                  </a:lnTo>
                  <a:cubicBezTo>
                    <a:pt x="15288" y="79873"/>
                    <a:pt x="15200" y="80049"/>
                    <a:pt x="15050" y="80212"/>
                  </a:cubicBezTo>
                  <a:lnTo>
                    <a:pt x="15024" y="80237"/>
                  </a:lnTo>
                  <a:cubicBezTo>
                    <a:pt x="15414" y="80388"/>
                    <a:pt x="15829" y="80564"/>
                    <a:pt x="16243" y="80728"/>
                  </a:cubicBezTo>
                  <a:cubicBezTo>
                    <a:pt x="16257" y="80664"/>
                    <a:pt x="16282" y="80602"/>
                    <a:pt x="16294" y="80539"/>
                  </a:cubicBezTo>
                  <a:cubicBezTo>
                    <a:pt x="16558" y="80778"/>
                    <a:pt x="17073" y="80904"/>
                    <a:pt x="16885" y="81268"/>
                  </a:cubicBezTo>
                  <a:lnTo>
                    <a:pt x="16910" y="81268"/>
                  </a:lnTo>
                  <a:cubicBezTo>
                    <a:pt x="17011" y="81205"/>
                    <a:pt x="17162" y="81155"/>
                    <a:pt x="17224" y="81080"/>
                  </a:cubicBezTo>
                  <a:cubicBezTo>
                    <a:pt x="17338" y="80941"/>
                    <a:pt x="17388" y="80790"/>
                    <a:pt x="17463" y="80652"/>
                  </a:cubicBezTo>
                  <a:lnTo>
                    <a:pt x="17626" y="80652"/>
                  </a:lnTo>
                  <a:cubicBezTo>
                    <a:pt x="17576" y="80602"/>
                    <a:pt x="17539" y="80552"/>
                    <a:pt x="17489" y="80501"/>
                  </a:cubicBezTo>
                  <a:cubicBezTo>
                    <a:pt x="17589" y="80426"/>
                    <a:pt x="17677" y="80363"/>
                    <a:pt x="17777" y="80300"/>
                  </a:cubicBezTo>
                  <a:cubicBezTo>
                    <a:pt x="17564" y="80275"/>
                    <a:pt x="17375" y="80174"/>
                    <a:pt x="17262" y="79948"/>
                  </a:cubicBezTo>
                  <a:cubicBezTo>
                    <a:pt x="17048" y="80049"/>
                    <a:pt x="16897" y="80124"/>
                    <a:pt x="16721" y="80212"/>
                  </a:cubicBezTo>
                  <a:cubicBezTo>
                    <a:pt x="16609" y="79923"/>
                    <a:pt x="16998" y="79848"/>
                    <a:pt x="17174" y="79672"/>
                  </a:cubicBezTo>
                  <a:cubicBezTo>
                    <a:pt x="16961" y="79420"/>
                    <a:pt x="16646" y="79194"/>
                    <a:pt x="16646" y="78842"/>
                  </a:cubicBezTo>
                  <a:cubicBezTo>
                    <a:pt x="16646" y="78703"/>
                    <a:pt x="16243" y="78577"/>
                    <a:pt x="15967" y="78414"/>
                  </a:cubicBezTo>
                  <a:cubicBezTo>
                    <a:pt x="16131" y="78351"/>
                    <a:pt x="16294" y="78301"/>
                    <a:pt x="16458" y="78250"/>
                  </a:cubicBezTo>
                  <a:cubicBezTo>
                    <a:pt x="13930" y="75548"/>
                    <a:pt x="10209" y="73410"/>
                    <a:pt x="7506" y="70795"/>
                  </a:cubicBezTo>
                  <a:cubicBezTo>
                    <a:pt x="7431" y="70732"/>
                    <a:pt x="7393" y="70645"/>
                    <a:pt x="7531" y="70443"/>
                  </a:cubicBezTo>
                  <a:cubicBezTo>
                    <a:pt x="8386" y="70971"/>
                    <a:pt x="9354" y="71449"/>
                    <a:pt x="10083" y="72040"/>
                  </a:cubicBezTo>
                  <a:cubicBezTo>
                    <a:pt x="10549" y="72405"/>
                    <a:pt x="11001" y="72769"/>
                    <a:pt x="11441" y="73146"/>
                  </a:cubicBezTo>
                  <a:cubicBezTo>
                    <a:pt x="11504" y="73084"/>
                    <a:pt x="11554" y="73020"/>
                    <a:pt x="11617" y="72958"/>
                  </a:cubicBezTo>
                  <a:lnTo>
                    <a:pt x="11768" y="73033"/>
                  </a:lnTo>
                  <a:cubicBezTo>
                    <a:pt x="11692" y="73096"/>
                    <a:pt x="11630" y="73171"/>
                    <a:pt x="11554" y="73234"/>
                  </a:cubicBezTo>
                  <a:cubicBezTo>
                    <a:pt x="12799" y="74277"/>
                    <a:pt x="14019" y="75347"/>
                    <a:pt x="15263" y="76390"/>
                  </a:cubicBezTo>
                  <a:cubicBezTo>
                    <a:pt x="15363" y="76465"/>
                    <a:pt x="15452" y="76541"/>
                    <a:pt x="15552" y="76616"/>
                  </a:cubicBezTo>
                  <a:cubicBezTo>
                    <a:pt x="16045" y="76271"/>
                    <a:pt x="16031" y="75685"/>
                    <a:pt x="16964" y="75685"/>
                  </a:cubicBezTo>
                  <a:cubicBezTo>
                    <a:pt x="16983" y="75685"/>
                    <a:pt x="17003" y="75685"/>
                    <a:pt x="17023" y="75686"/>
                  </a:cubicBezTo>
                  <a:cubicBezTo>
                    <a:pt x="16407" y="76076"/>
                    <a:pt x="16382" y="76138"/>
                    <a:pt x="16558" y="76604"/>
                  </a:cubicBezTo>
                  <a:cubicBezTo>
                    <a:pt x="16421" y="76726"/>
                    <a:pt x="16271" y="76758"/>
                    <a:pt x="16100" y="76758"/>
                  </a:cubicBezTo>
                  <a:cubicBezTo>
                    <a:pt x="15973" y="76758"/>
                    <a:pt x="15833" y="76740"/>
                    <a:pt x="15678" y="76730"/>
                  </a:cubicBezTo>
                  <a:lnTo>
                    <a:pt x="15678" y="76730"/>
                  </a:lnTo>
                  <a:cubicBezTo>
                    <a:pt x="16067" y="77043"/>
                    <a:pt x="16458" y="77358"/>
                    <a:pt x="16835" y="77672"/>
                  </a:cubicBezTo>
                  <a:cubicBezTo>
                    <a:pt x="16771" y="77610"/>
                    <a:pt x="16696" y="77546"/>
                    <a:pt x="16621" y="77459"/>
                  </a:cubicBezTo>
                  <a:cubicBezTo>
                    <a:pt x="16722" y="77425"/>
                    <a:pt x="16793" y="77381"/>
                    <a:pt x="16851" y="77381"/>
                  </a:cubicBezTo>
                  <a:cubicBezTo>
                    <a:pt x="16858" y="77381"/>
                    <a:pt x="16865" y="77382"/>
                    <a:pt x="16872" y="77383"/>
                  </a:cubicBezTo>
                  <a:cubicBezTo>
                    <a:pt x="17124" y="77409"/>
                    <a:pt x="17199" y="77521"/>
                    <a:pt x="16961" y="77773"/>
                  </a:cubicBezTo>
                  <a:cubicBezTo>
                    <a:pt x="17036" y="77848"/>
                    <a:pt x="17124" y="77923"/>
                    <a:pt x="17199" y="77987"/>
                  </a:cubicBezTo>
                  <a:cubicBezTo>
                    <a:pt x="17313" y="77962"/>
                    <a:pt x="17413" y="77923"/>
                    <a:pt x="17526" y="77886"/>
                  </a:cubicBezTo>
                  <a:cubicBezTo>
                    <a:pt x="17589" y="77898"/>
                    <a:pt x="17802" y="77962"/>
                    <a:pt x="18029" y="77987"/>
                  </a:cubicBezTo>
                  <a:cubicBezTo>
                    <a:pt x="18406" y="78024"/>
                    <a:pt x="18481" y="78163"/>
                    <a:pt x="18305" y="78376"/>
                  </a:cubicBezTo>
                  <a:lnTo>
                    <a:pt x="18318" y="78376"/>
                  </a:lnTo>
                  <a:cubicBezTo>
                    <a:pt x="18431" y="78602"/>
                    <a:pt x="18545" y="78817"/>
                    <a:pt x="18696" y="79118"/>
                  </a:cubicBezTo>
                  <a:cubicBezTo>
                    <a:pt x="18997" y="78716"/>
                    <a:pt x="19035" y="78376"/>
                    <a:pt x="19009" y="78012"/>
                  </a:cubicBezTo>
                  <a:cubicBezTo>
                    <a:pt x="19487" y="78012"/>
                    <a:pt x="19487" y="78012"/>
                    <a:pt x="19727" y="78439"/>
                  </a:cubicBezTo>
                  <a:cubicBezTo>
                    <a:pt x="19601" y="78490"/>
                    <a:pt x="19475" y="78540"/>
                    <a:pt x="19400" y="78565"/>
                  </a:cubicBezTo>
                  <a:cubicBezTo>
                    <a:pt x="19563" y="78993"/>
                    <a:pt x="19727" y="79395"/>
                    <a:pt x="19915" y="79860"/>
                  </a:cubicBezTo>
                  <a:cubicBezTo>
                    <a:pt x="19651" y="79822"/>
                    <a:pt x="19500" y="79809"/>
                    <a:pt x="19336" y="79784"/>
                  </a:cubicBezTo>
                  <a:cubicBezTo>
                    <a:pt x="19286" y="79873"/>
                    <a:pt x="19224" y="79960"/>
                    <a:pt x="19173" y="80049"/>
                  </a:cubicBezTo>
                  <a:cubicBezTo>
                    <a:pt x="20065" y="80287"/>
                    <a:pt x="20694" y="80715"/>
                    <a:pt x="21247" y="81192"/>
                  </a:cubicBezTo>
                  <a:cubicBezTo>
                    <a:pt x="21235" y="80954"/>
                    <a:pt x="21612" y="80979"/>
                    <a:pt x="21700" y="80803"/>
                  </a:cubicBezTo>
                  <a:cubicBezTo>
                    <a:pt x="21436" y="80602"/>
                    <a:pt x="21361" y="80300"/>
                    <a:pt x="20908" y="80186"/>
                  </a:cubicBezTo>
                  <a:cubicBezTo>
                    <a:pt x="20619" y="80111"/>
                    <a:pt x="20632" y="80049"/>
                    <a:pt x="20593" y="79621"/>
                  </a:cubicBezTo>
                  <a:lnTo>
                    <a:pt x="20593" y="79621"/>
                  </a:lnTo>
                  <a:cubicBezTo>
                    <a:pt x="20783" y="79722"/>
                    <a:pt x="20933" y="79809"/>
                    <a:pt x="21172" y="79948"/>
                  </a:cubicBezTo>
                  <a:cubicBezTo>
                    <a:pt x="21222" y="79759"/>
                    <a:pt x="21272" y="79633"/>
                    <a:pt x="21311" y="79496"/>
                  </a:cubicBezTo>
                  <a:cubicBezTo>
                    <a:pt x="20556" y="79156"/>
                    <a:pt x="20644" y="78728"/>
                    <a:pt x="20971" y="78238"/>
                  </a:cubicBezTo>
                  <a:lnTo>
                    <a:pt x="20971" y="78238"/>
                  </a:lnTo>
                  <a:cubicBezTo>
                    <a:pt x="21197" y="78314"/>
                    <a:pt x="21373" y="78376"/>
                    <a:pt x="21612" y="78452"/>
                  </a:cubicBezTo>
                  <a:cubicBezTo>
                    <a:pt x="21663" y="78326"/>
                    <a:pt x="21713" y="78238"/>
                    <a:pt x="21775" y="78113"/>
                  </a:cubicBezTo>
                  <a:cubicBezTo>
                    <a:pt x="21512" y="78087"/>
                    <a:pt x="21311" y="78074"/>
                    <a:pt x="21096" y="78049"/>
                  </a:cubicBezTo>
                  <a:cubicBezTo>
                    <a:pt x="20946" y="77761"/>
                    <a:pt x="20770" y="77484"/>
                    <a:pt x="20644" y="77207"/>
                  </a:cubicBezTo>
                  <a:cubicBezTo>
                    <a:pt x="20518" y="76943"/>
                    <a:pt x="20783" y="76792"/>
                    <a:pt x="21096" y="76654"/>
                  </a:cubicBezTo>
                  <a:cubicBezTo>
                    <a:pt x="21021" y="76579"/>
                    <a:pt x="20946" y="76503"/>
                    <a:pt x="20858" y="76428"/>
                  </a:cubicBezTo>
                  <a:cubicBezTo>
                    <a:pt x="20644" y="76289"/>
                    <a:pt x="20581" y="76138"/>
                    <a:pt x="20795" y="75975"/>
                  </a:cubicBezTo>
                  <a:cubicBezTo>
                    <a:pt x="20979" y="75849"/>
                    <a:pt x="21229" y="75686"/>
                    <a:pt x="21450" y="75686"/>
                  </a:cubicBezTo>
                  <a:cubicBezTo>
                    <a:pt x="21516" y="75686"/>
                    <a:pt x="21579" y="75701"/>
                    <a:pt x="21637" y="75736"/>
                  </a:cubicBezTo>
                  <a:cubicBezTo>
                    <a:pt x="22027" y="75975"/>
                    <a:pt x="22442" y="75900"/>
                    <a:pt x="23007" y="75950"/>
                  </a:cubicBezTo>
                  <a:cubicBezTo>
                    <a:pt x="22731" y="76126"/>
                    <a:pt x="22555" y="76252"/>
                    <a:pt x="22367" y="76364"/>
                  </a:cubicBezTo>
                  <a:cubicBezTo>
                    <a:pt x="22429" y="76465"/>
                    <a:pt x="22479" y="76554"/>
                    <a:pt x="22543" y="76654"/>
                  </a:cubicBezTo>
                  <a:lnTo>
                    <a:pt x="21750" y="76616"/>
                  </a:lnTo>
                  <a:cubicBezTo>
                    <a:pt x="21725" y="76641"/>
                    <a:pt x="21713" y="76679"/>
                    <a:pt x="21700" y="76704"/>
                  </a:cubicBezTo>
                  <a:cubicBezTo>
                    <a:pt x="22015" y="76855"/>
                    <a:pt x="21926" y="77245"/>
                    <a:pt x="22492" y="77270"/>
                  </a:cubicBezTo>
                  <a:cubicBezTo>
                    <a:pt x="22568" y="77194"/>
                    <a:pt x="22630" y="77107"/>
                    <a:pt x="22731" y="77043"/>
                  </a:cubicBezTo>
                  <a:cubicBezTo>
                    <a:pt x="22831" y="76968"/>
                    <a:pt x="22970" y="76906"/>
                    <a:pt x="23071" y="76855"/>
                  </a:cubicBezTo>
                  <a:cubicBezTo>
                    <a:pt x="23016" y="76682"/>
                    <a:pt x="22896" y="76641"/>
                    <a:pt x="22748" y="76641"/>
                  </a:cubicBezTo>
                  <a:cubicBezTo>
                    <a:pt x="22691" y="76641"/>
                    <a:pt x="22631" y="76647"/>
                    <a:pt x="22568" y="76654"/>
                  </a:cubicBezTo>
                  <a:cubicBezTo>
                    <a:pt x="22870" y="76465"/>
                    <a:pt x="23158" y="76264"/>
                    <a:pt x="23435" y="76088"/>
                  </a:cubicBezTo>
                  <a:cubicBezTo>
                    <a:pt x="23862" y="76277"/>
                    <a:pt x="24340" y="76503"/>
                    <a:pt x="24843" y="76730"/>
                  </a:cubicBezTo>
                  <a:cubicBezTo>
                    <a:pt x="24793" y="76830"/>
                    <a:pt x="24742" y="76956"/>
                    <a:pt x="24667" y="77107"/>
                  </a:cubicBezTo>
                  <a:cubicBezTo>
                    <a:pt x="25334" y="77006"/>
                    <a:pt x="25270" y="76629"/>
                    <a:pt x="25446" y="76364"/>
                  </a:cubicBezTo>
                  <a:cubicBezTo>
                    <a:pt x="25560" y="76214"/>
                    <a:pt x="25610" y="76038"/>
                    <a:pt x="25673" y="75925"/>
                  </a:cubicBezTo>
                  <a:lnTo>
                    <a:pt x="26653" y="75925"/>
                  </a:lnTo>
                  <a:lnTo>
                    <a:pt x="26628" y="75912"/>
                  </a:lnTo>
                  <a:lnTo>
                    <a:pt x="26666" y="75912"/>
                  </a:lnTo>
                  <a:lnTo>
                    <a:pt x="26653" y="75925"/>
                  </a:lnTo>
                  <a:cubicBezTo>
                    <a:pt x="26817" y="76012"/>
                    <a:pt x="26980" y="76113"/>
                    <a:pt x="27181" y="76227"/>
                  </a:cubicBezTo>
                  <a:cubicBezTo>
                    <a:pt x="27131" y="76339"/>
                    <a:pt x="27081" y="76478"/>
                    <a:pt x="27031" y="76604"/>
                  </a:cubicBezTo>
                  <a:cubicBezTo>
                    <a:pt x="27307" y="76842"/>
                    <a:pt x="27899" y="76755"/>
                    <a:pt x="28175" y="77144"/>
                  </a:cubicBezTo>
                  <a:lnTo>
                    <a:pt x="27131" y="77144"/>
                  </a:lnTo>
                  <a:cubicBezTo>
                    <a:pt x="26943" y="77245"/>
                    <a:pt x="26767" y="77358"/>
                    <a:pt x="26578" y="77459"/>
                  </a:cubicBezTo>
                  <a:cubicBezTo>
                    <a:pt x="26687" y="77517"/>
                    <a:pt x="26796" y="77537"/>
                    <a:pt x="26907" y="77537"/>
                  </a:cubicBezTo>
                  <a:cubicBezTo>
                    <a:pt x="27128" y="77537"/>
                    <a:pt x="27357" y="77459"/>
                    <a:pt x="27609" y="77459"/>
                  </a:cubicBezTo>
                  <a:cubicBezTo>
                    <a:pt x="27634" y="77697"/>
                    <a:pt x="27760" y="77911"/>
                    <a:pt x="28187" y="78049"/>
                  </a:cubicBezTo>
                  <a:cubicBezTo>
                    <a:pt x="28162" y="77886"/>
                    <a:pt x="28162" y="77773"/>
                    <a:pt x="28150" y="77660"/>
                  </a:cubicBezTo>
                  <a:cubicBezTo>
                    <a:pt x="28200" y="77649"/>
                    <a:pt x="28242" y="77631"/>
                    <a:pt x="28277" y="77631"/>
                  </a:cubicBezTo>
                  <a:cubicBezTo>
                    <a:pt x="28285" y="77631"/>
                    <a:pt x="28293" y="77632"/>
                    <a:pt x="28301" y="77635"/>
                  </a:cubicBezTo>
                  <a:cubicBezTo>
                    <a:pt x="28942" y="77811"/>
                    <a:pt x="29759" y="77786"/>
                    <a:pt x="30023" y="78389"/>
                  </a:cubicBezTo>
                  <a:cubicBezTo>
                    <a:pt x="30011" y="78401"/>
                    <a:pt x="30023" y="78439"/>
                    <a:pt x="29998" y="78465"/>
                  </a:cubicBezTo>
                  <a:cubicBezTo>
                    <a:pt x="29545" y="78791"/>
                    <a:pt x="29558" y="79206"/>
                    <a:pt x="29608" y="79608"/>
                  </a:cubicBezTo>
                  <a:cubicBezTo>
                    <a:pt x="29646" y="79923"/>
                    <a:pt x="29495" y="80174"/>
                    <a:pt x="29181" y="80388"/>
                  </a:cubicBezTo>
                  <a:cubicBezTo>
                    <a:pt x="29118" y="80438"/>
                    <a:pt x="28992" y="80438"/>
                    <a:pt x="28854" y="80463"/>
                  </a:cubicBezTo>
                  <a:cubicBezTo>
                    <a:pt x="29042" y="80212"/>
                    <a:pt x="29193" y="79998"/>
                    <a:pt x="29357" y="79772"/>
                  </a:cubicBezTo>
                  <a:lnTo>
                    <a:pt x="29357" y="79772"/>
                  </a:lnTo>
                  <a:cubicBezTo>
                    <a:pt x="28841" y="79784"/>
                    <a:pt x="28413" y="79809"/>
                    <a:pt x="27936" y="79822"/>
                  </a:cubicBezTo>
                  <a:cubicBezTo>
                    <a:pt x="27961" y="79935"/>
                    <a:pt x="27936" y="80049"/>
                    <a:pt x="28011" y="80111"/>
                  </a:cubicBezTo>
                  <a:cubicBezTo>
                    <a:pt x="28288" y="80363"/>
                    <a:pt x="27911" y="80627"/>
                    <a:pt x="28024" y="80891"/>
                  </a:cubicBezTo>
                  <a:cubicBezTo>
                    <a:pt x="28024" y="80891"/>
                    <a:pt x="27798" y="80954"/>
                    <a:pt x="27672" y="80979"/>
                  </a:cubicBezTo>
                  <a:cubicBezTo>
                    <a:pt x="27584" y="81092"/>
                    <a:pt x="27496" y="81192"/>
                    <a:pt x="27433" y="81318"/>
                  </a:cubicBezTo>
                  <a:cubicBezTo>
                    <a:pt x="27395" y="81384"/>
                    <a:pt x="27349" y="81404"/>
                    <a:pt x="27300" y="81404"/>
                  </a:cubicBezTo>
                  <a:cubicBezTo>
                    <a:pt x="27238" y="81404"/>
                    <a:pt x="27170" y="81370"/>
                    <a:pt x="27106" y="81356"/>
                  </a:cubicBezTo>
                  <a:cubicBezTo>
                    <a:pt x="27081" y="81256"/>
                    <a:pt x="27056" y="81167"/>
                    <a:pt x="27031" y="81080"/>
                  </a:cubicBezTo>
                  <a:cubicBezTo>
                    <a:pt x="27245" y="81041"/>
                    <a:pt x="27458" y="81016"/>
                    <a:pt x="27659" y="80979"/>
                  </a:cubicBezTo>
                  <a:cubicBezTo>
                    <a:pt x="27684" y="80916"/>
                    <a:pt x="27709" y="80840"/>
                    <a:pt x="27735" y="80778"/>
                  </a:cubicBezTo>
                  <a:cubicBezTo>
                    <a:pt x="27604" y="80772"/>
                    <a:pt x="27503" y="80768"/>
                    <a:pt x="27422" y="80768"/>
                  </a:cubicBezTo>
                  <a:cubicBezTo>
                    <a:pt x="27139" y="80768"/>
                    <a:pt x="27119" y="80822"/>
                    <a:pt x="27031" y="81067"/>
                  </a:cubicBezTo>
                  <a:cubicBezTo>
                    <a:pt x="26352" y="80954"/>
                    <a:pt x="26050" y="80539"/>
                    <a:pt x="26340" y="80149"/>
                  </a:cubicBezTo>
                  <a:cubicBezTo>
                    <a:pt x="26692" y="79684"/>
                    <a:pt x="26641" y="79583"/>
                    <a:pt x="25962" y="79306"/>
                  </a:cubicBezTo>
                  <a:cubicBezTo>
                    <a:pt x="25924" y="79294"/>
                    <a:pt x="25912" y="79256"/>
                    <a:pt x="25874" y="79194"/>
                  </a:cubicBezTo>
                  <a:cubicBezTo>
                    <a:pt x="26063" y="79169"/>
                    <a:pt x="26239" y="79143"/>
                    <a:pt x="26402" y="79118"/>
                  </a:cubicBezTo>
                  <a:cubicBezTo>
                    <a:pt x="26628" y="79093"/>
                    <a:pt x="26855" y="79055"/>
                    <a:pt x="27081" y="79005"/>
                  </a:cubicBezTo>
                  <a:cubicBezTo>
                    <a:pt x="27320" y="78954"/>
                    <a:pt x="27508" y="78817"/>
                    <a:pt x="27433" y="78653"/>
                  </a:cubicBezTo>
                  <a:cubicBezTo>
                    <a:pt x="27383" y="78552"/>
                    <a:pt x="27144" y="78477"/>
                    <a:pt x="26968" y="78426"/>
                  </a:cubicBezTo>
                  <a:cubicBezTo>
                    <a:pt x="26817" y="78376"/>
                    <a:pt x="26641" y="78414"/>
                    <a:pt x="26490" y="78376"/>
                  </a:cubicBezTo>
                  <a:cubicBezTo>
                    <a:pt x="26352" y="78339"/>
                    <a:pt x="26226" y="78275"/>
                    <a:pt x="26088" y="78213"/>
                  </a:cubicBezTo>
                  <a:cubicBezTo>
                    <a:pt x="25849" y="78376"/>
                    <a:pt x="26050" y="78728"/>
                    <a:pt x="25510" y="78728"/>
                  </a:cubicBezTo>
                  <a:cubicBezTo>
                    <a:pt x="25522" y="78615"/>
                    <a:pt x="25547" y="78502"/>
                    <a:pt x="25572" y="78351"/>
                  </a:cubicBezTo>
                  <a:cubicBezTo>
                    <a:pt x="25505" y="78351"/>
                    <a:pt x="25437" y="78348"/>
                    <a:pt x="25384" y="78348"/>
                  </a:cubicBezTo>
                  <a:cubicBezTo>
                    <a:pt x="25329" y="78348"/>
                    <a:pt x="25290" y="78351"/>
                    <a:pt x="25283" y="78364"/>
                  </a:cubicBezTo>
                  <a:cubicBezTo>
                    <a:pt x="25208" y="78515"/>
                    <a:pt x="25057" y="78678"/>
                    <a:pt x="25120" y="78804"/>
                  </a:cubicBezTo>
                  <a:cubicBezTo>
                    <a:pt x="25245" y="79068"/>
                    <a:pt x="25220" y="79269"/>
                    <a:pt x="24768" y="79445"/>
                  </a:cubicBezTo>
                  <a:cubicBezTo>
                    <a:pt x="24994" y="79521"/>
                    <a:pt x="25107" y="79558"/>
                    <a:pt x="25233" y="79583"/>
                  </a:cubicBezTo>
                  <a:cubicBezTo>
                    <a:pt x="25334" y="79608"/>
                    <a:pt x="25446" y="79608"/>
                    <a:pt x="25610" y="79621"/>
                  </a:cubicBezTo>
                  <a:cubicBezTo>
                    <a:pt x="25560" y="79734"/>
                    <a:pt x="25522" y="79822"/>
                    <a:pt x="25472" y="79948"/>
                  </a:cubicBezTo>
                  <a:cubicBezTo>
                    <a:pt x="25321" y="79885"/>
                    <a:pt x="25208" y="79822"/>
                    <a:pt x="24994" y="79722"/>
                  </a:cubicBezTo>
                  <a:cubicBezTo>
                    <a:pt x="24931" y="79985"/>
                    <a:pt x="24881" y="80186"/>
                    <a:pt x="24818" y="80438"/>
                  </a:cubicBezTo>
                  <a:cubicBezTo>
                    <a:pt x="24657" y="80449"/>
                    <a:pt x="24492" y="80475"/>
                    <a:pt x="24330" y="80475"/>
                  </a:cubicBezTo>
                  <a:cubicBezTo>
                    <a:pt x="24112" y="80475"/>
                    <a:pt x="23899" y="80427"/>
                    <a:pt x="23711" y="80225"/>
                  </a:cubicBezTo>
                  <a:cubicBezTo>
                    <a:pt x="23510" y="80463"/>
                    <a:pt x="23334" y="80614"/>
                    <a:pt x="23510" y="80865"/>
                  </a:cubicBezTo>
                  <a:cubicBezTo>
                    <a:pt x="23775" y="81268"/>
                    <a:pt x="23309" y="81809"/>
                    <a:pt x="22668" y="81871"/>
                  </a:cubicBezTo>
                  <a:lnTo>
                    <a:pt x="22065" y="81947"/>
                  </a:lnTo>
                  <a:cubicBezTo>
                    <a:pt x="22504" y="82349"/>
                    <a:pt x="22945" y="82751"/>
                    <a:pt x="23510" y="83078"/>
                  </a:cubicBezTo>
                  <a:cubicBezTo>
                    <a:pt x="23359" y="82815"/>
                    <a:pt x="23209" y="82550"/>
                    <a:pt x="23046" y="82274"/>
                  </a:cubicBezTo>
                  <a:lnTo>
                    <a:pt x="24415" y="82274"/>
                  </a:lnTo>
                  <a:cubicBezTo>
                    <a:pt x="24705" y="82387"/>
                    <a:pt x="24227" y="82613"/>
                    <a:pt x="24353" y="82802"/>
                  </a:cubicBezTo>
                  <a:cubicBezTo>
                    <a:pt x="24466" y="82991"/>
                    <a:pt x="24579" y="83167"/>
                    <a:pt x="24730" y="83405"/>
                  </a:cubicBezTo>
                  <a:cubicBezTo>
                    <a:pt x="24340" y="83418"/>
                    <a:pt x="24063" y="83430"/>
                    <a:pt x="23725" y="83443"/>
                  </a:cubicBezTo>
                  <a:cubicBezTo>
                    <a:pt x="23686" y="83380"/>
                    <a:pt x="23661" y="83318"/>
                    <a:pt x="23624" y="83254"/>
                  </a:cubicBezTo>
                  <a:cubicBezTo>
                    <a:pt x="23561" y="83292"/>
                    <a:pt x="23498" y="83330"/>
                    <a:pt x="23448" y="83368"/>
                  </a:cubicBezTo>
                  <a:cubicBezTo>
                    <a:pt x="21939" y="82337"/>
                    <a:pt x="20431" y="81318"/>
                    <a:pt x="18984" y="80337"/>
                  </a:cubicBezTo>
                  <a:cubicBezTo>
                    <a:pt x="18947" y="80388"/>
                    <a:pt x="18922" y="80438"/>
                    <a:pt x="18884" y="80501"/>
                  </a:cubicBezTo>
                  <a:cubicBezTo>
                    <a:pt x="18726" y="80364"/>
                    <a:pt x="18656" y="80219"/>
                    <a:pt x="18461" y="80219"/>
                  </a:cubicBezTo>
                  <a:cubicBezTo>
                    <a:pt x="18423" y="80219"/>
                    <a:pt x="18380" y="80224"/>
                    <a:pt x="18330" y="80237"/>
                  </a:cubicBezTo>
                  <a:cubicBezTo>
                    <a:pt x="18184" y="80279"/>
                    <a:pt x="18037" y="80303"/>
                    <a:pt x="17898" y="80303"/>
                  </a:cubicBezTo>
                  <a:cubicBezTo>
                    <a:pt x="17870" y="80303"/>
                    <a:pt x="17843" y="80302"/>
                    <a:pt x="17816" y="80300"/>
                  </a:cubicBezTo>
                  <a:lnTo>
                    <a:pt x="17816" y="80300"/>
                  </a:lnTo>
                  <a:lnTo>
                    <a:pt x="19437" y="81243"/>
                  </a:lnTo>
                  <a:cubicBezTo>
                    <a:pt x="19512" y="81142"/>
                    <a:pt x="19588" y="81041"/>
                    <a:pt x="19663" y="80929"/>
                  </a:cubicBezTo>
                  <a:cubicBezTo>
                    <a:pt x="19877" y="81029"/>
                    <a:pt x="19864" y="81180"/>
                    <a:pt x="19827" y="81356"/>
                  </a:cubicBezTo>
                  <a:lnTo>
                    <a:pt x="19827" y="81482"/>
                  </a:lnTo>
                  <a:cubicBezTo>
                    <a:pt x="20154" y="81670"/>
                    <a:pt x="20481" y="81871"/>
                    <a:pt x="20808" y="82072"/>
                  </a:cubicBezTo>
                  <a:cubicBezTo>
                    <a:pt x="20895" y="82136"/>
                    <a:pt x="20984" y="82198"/>
                    <a:pt x="21071" y="82248"/>
                  </a:cubicBezTo>
                  <a:cubicBezTo>
                    <a:pt x="21059" y="82223"/>
                    <a:pt x="21059" y="82198"/>
                    <a:pt x="21059" y="82173"/>
                  </a:cubicBezTo>
                  <a:cubicBezTo>
                    <a:pt x="21461" y="82173"/>
                    <a:pt x="21713" y="82299"/>
                    <a:pt x="21926" y="82475"/>
                  </a:cubicBezTo>
                  <a:cubicBezTo>
                    <a:pt x="22102" y="82613"/>
                    <a:pt x="22367" y="82789"/>
                    <a:pt x="22342" y="82940"/>
                  </a:cubicBezTo>
                  <a:cubicBezTo>
                    <a:pt x="22316" y="83116"/>
                    <a:pt x="22694" y="83204"/>
                    <a:pt x="22605" y="83393"/>
                  </a:cubicBezTo>
                  <a:cubicBezTo>
                    <a:pt x="22630" y="83430"/>
                    <a:pt x="22668" y="83455"/>
                    <a:pt x="22706" y="83480"/>
                  </a:cubicBezTo>
                  <a:lnTo>
                    <a:pt x="23158" y="83820"/>
                  </a:lnTo>
                  <a:cubicBezTo>
                    <a:pt x="23259" y="83732"/>
                    <a:pt x="23359" y="83644"/>
                    <a:pt x="23485" y="83544"/>
                  </a:cubicBezTo>
                  <a:cubicBezTo>
                    <a:pt x="23561" y="83782"/>
                    <a:pt x="23636" y="83983"/>
                    <a:pt x="23711" y="84198"/>
                  </a:cubicBezTo>
                  <a:cubicBezTo>
                    <a:pt x="24089" y="84461"/>
                    <a:pt x="24479" y="84726"/>
                    <a:pt x="24868" y="84989"/>
                  </a:cubicBezTo>
                  <a:cubicBezTo>
                    <a:pt x="24818" y="84838"/>
                    <a:pt x="24755" y="84700"/>
                    <a:pt x="24705" y="84562"/>
                  </a:cubicBezTo>
                  <a:cubicBezTo>
                    <a:pt x="24968" y="84524"/>
                    <a:pt x="25151" y="84498"/>
                    <a:pt x="25291" y="84498"/>
                  </a:cubicBezTo>
                  <a:cubicBezTo>
                    <a:pt x="25613" y="84498"/>
                    <a:pt x="25706" y="84632"/>
                    <a:pt x="26013" y="85052"/>
                  </a:cubicBezTo>
                  <a:cubicBezTo>
                    <a:pt x="25773" y="85304"/>
                    <a:pt x="25711" y="85366"/>
                    <a:pt x="25485" y="85391"/>
                  </a:cubicBezTo>
                  <a:cubicBezTo>
                    <a:pt x="25572" y="85442"/>
                    <a:pt x="25661" y="85505"/>
                    <a:pt x="25748" y="85567"/>
                  </a:cubicBezTo>
                  <a:cubicBezTo>
                    <a:pt x="25974" y="85480"/>
                    <a:pt x="26214" y="85391"/>
                    <a:pt x="26314" y="85190"/>
                  </a:cubicBezTo>
                  <a:cubicBezTo>
                    <a:pt x="26516" y="84788"/>
                    <a:pt x="26502" y="84700"/>
                    <a:pt x="25937" y="84386"/>
                  </a:cubicBezTo>
                  <a:cubicBezTo>
                    <a:pt x="26402" y="84273"/>
                    <a:pt x="26829" y="84172"/>
                    <a:pt x="27257" y="84059"/>
                  </a:cubicBezTo>
                  <a:cubicBezTo>
                    <a:pt x="27422" y="84427"/>
                    <a:pt x="27586" y="84556"/>
                    <a:pt x="27981" y="84556"/>
                  </a:cubicBezTo>
                  <a:cubicBezTo>
                    <a:pt x="28098" y="84556"/>
                    <a:pt x="28237" y="84545"/>
                    <a:pt x="28401" y="84524"/>
                  </a:cubicBezTo>
                  <a:cubicBezTo>
                    <a:pt x="28485" y="84516"/>
                    <a:pt x="28572" y="84513"/>
                    <a:pt x="28660" y="84513"/>
                  </a:cubicBezTo>
                  <a:cubicBezTo>
                    <a:pt x="28836" y="84513"/>
                    <a:pt x="29017" y="84524"/>
                    <a:pt x="29193" y="84524"/>
                  </a:cubicBezTo>
                  <a:cubicBezTo>
                    <a:pt x="29206" y="84562"/>
                    <a:pt x="29218" y="84587"/>
                    <a:pt x="29218" y="84625"/>
                  </a:cubicBezTo>
                  <a:cubicBezTo>
                    <a:pt x="28779" y="84726"/>
                    <a:pt x="28326" y="84826"/>
                    <a:pt x="27823" y="84939"/>
                  </a:cubicBezTo>
                  <a:cubicBezTo>
                    <a:pt x="27785" y="85215"/>
                    <a:pt x="28237" y="85254"/>
                    <a:pt x="28489" y="85405"/>
                  </a:cubicBezTo>
                  <a:cubicBezTo>
                    <a:pt x="28011" y="85581"/>
                    <a:pt x="27572" y="85782"/>
                    <a:pt x="27357" y="86159"/>
                  </a:cubicBezTo>
                  <a:lnTo>
                    <a:pt x="26817" y="86159"/>
                  </a:lnTo>
                  <a:lnTo>
                    <a:pt x="26842" y="86171"/>
                  </a:lnTo>
                  <a:lnTo>
                    <a:pt x="26829" y="86171"/>
                  </a:lnTo>
                  <a:cubicBezTo>
                    <a:pt x="26880" y="86234"/>
                    <a:pt x="26955" y="86297"/>
                    <a:pt x="26943" y="86360"/>
                  </a:cubicBezTo>
                  <a:cubicBezTo>
                    <a:pt x="27056" y="86435"/>
                    <a:pt x="27169" y="86523"/>
                    <a:pt x="27282" y="86598"/>
                  </a:cubicBezTo>
                  <a:cubicBezTo>
                    <a:pt x="27458" y="86335"/>
                    <a:pt x="27873" y="86285"/>
                    <a:pt x="28212" y="86171"/>
                  </a:cubicBezTo>
                  <a:lnTo>
                    <a:pt x="28212" y="86171"/>
                  </a:lnTo>
                  <a:cubicBezTo>
                    <a:pt x="28137" y="86486"/>
                    <a:pt x="27823" y="86598"/>
                    <a:pt x="27471" y="86724"/>
                  </a:cubicBezTo>
                  <a:cubicBezTo>
                    <a:pt x="27572" y="86800"/>
                    <a:pt x="27659" y="86863"/>
                    <a:pt x="27748" y="86938"/>
                  </a:cubicBezTo>
                  <a:cubicBezTo>
                    <a:pt x="27766" y="86932"/>
                    <a:pt x="27785" y="86929"/>
                    <a:pt x="27806" y="86929"/>
                  </a:cubicBezTo>
                  <a:cubicBezTo>
                    <a:pt x="27826" y="86929"/>
                    <a:pt x="27848" y="86932"/>
                    <a:pt x="27873" y="86938"/>
                  </a:cubicBezTo>
                  <a:cubicBezTo>
                    <a:pt x="27924" y="86989"/>
                    <a:pt x="27961" y="87051"/>
                    <a:pt x="27986" y="87114"/>
                  </a:cubicBezTo>
                  <a:cubicBezTo>
                    <a:pt x="28112" y="87202"/>
                    <a:pt x="28237" y="87302"/>
                    <a:pt x="28351" y="87391"/>
                  </a:cubicBezTo>
                  <a:cubicBezTo>
                    <a:pt x="28564" y="87353"/>
                    <a:pt x="28766" y="87302"/>
                    <a:pt x="29080" y="87240"/>
                  </a:cubicBezTo>
                  <a:lnTo>
                    <a:pt x="29080" y="87240"/>
                  </a:lnTo>
                  <a:cubicBezTo>
                    <a:pt x="29017" y="87517"/>
                    <a:pt x="28980" y="87693"/>
                    <a:pt x="28942" y="87869"/>
                  </a:cubicBezTo>
                  <a:cubicBezTo>
                    <a:pt x="29181" y="88082"/>
                    <a:pt x="29419" y="88296"/>
                    <a:pt x="29646" y="88522"/>
                  </a:cubicBezTo>
                  <a:lnTo>
                    <a:pt x="29646" y="88509"/>
                  </a:lnTo>
                  <a:cubicBezTo>
                    <a:pt x="29709" y="88535"/>
                    <a:pt x="29746" y="88548"/>
                    <a:pt x="29771" y="88560"/>
                  </a:cubicBezTo>
                  <a:lnTo>
                    <a:pt x="29721" y="88610"/>
                  </a:lnTo>
                  <a:lnTo>
                    <a:pt x="30061" y="88950"/>
                  </a:lnTo>
                  <a:cubicBezTo>
                    <a:pt x="30500" y="89453"/>
                    <a:pt x="30991" y="89917"/>
                    <a:pt x="31519" y="90370"/>
                  </a:cubicBezTo>
                  <a:cubicBezTo>
                    <a:pt x="31481" y="90270"/>
                    <a:pt x="31481" y="90144"/>
                    <a:pt x="31506" y="90006"/>
                  </a:cubicBezTo>
                  <a:cubicBezTo>
                    <a:pt x="31670" y="89981"/>
                    <a:pt x="31846" y="89943"/>
                    <a:pt x="32098" y="89892"/>
                  </a:cubicBezTo>
                  <a:lnTo>
                    <a:pt x="32098" y="89892"/>
                  </a:lnTo>
                  <a:cubicBezTo>
                    <a:pt x="31934" y="90320"/>
                    <a:pt x="32173" y="90596"/>
                    <a:pt x="32651" y="90848"/>
                  </a:cubicBezTo>
                  <a:cubicBezTo>
                    <a:pt x="32764" y="90722"/>
                    <a:pt x="32852" y="90635"/>
                    <a:pt x="32953" y="90534"/>
                  </a:cubicBezTo>
                  <a:cubicBezTo>
                    <a:pt x="33292" y="90546"/>
                    <a:pt x="33543" y="90647"/>
                    <a:pt x="33782" y="90836"/>
                  </a:cubicBezTo>
                  <a:cubicBezTo>
                    <a:pt x="33945" y="90974"/>
                    <a:pt x="34272" y="91037"/>
                    <a:pt x="34612" y="91163"/>
                  </a:cubicBezTo>
                  <a:cubicBezTo>
                    <a:pt x="34662" y="91124"/>
                    <a:pt x="34738" y="91012"/>
                    <a:pt x="34864" y="90948"/>
                  </a:cubicBezTo>
                  <a:cubicBezTo>
                    <a:pt x="34976" y="90886"/>
                    <a:pt x="35140" y="90873"/>
                    <a:pt x="35328" y="90823"/>
                  </a:cubicBezTo>
                  <a:cubicBezTo>
                    <a:pt x="35278" y="90685"/>
                    <a:pt x="35241" y="90571"/>
                    <a:pt x="35203" y="90459"/>
                  </a:cubicBezTo>
                  <a:cubicBezTo>
                    <a:pt x="35293" y="90440"/>
                    <a:pt x="35378" y="90431"/>
                    <a:pt x="35458" y="90431"/>
                  </a:cubicBezTo>
                  <a:cubicBezTo>
                    <a:pt x="35759" y="90431"/>
                    <a:pt x="35993" y="90551"/>
                    <a:pt x="36171" y="90710"/>
                  </a:cubicBezTo>
                  <a:cubicBezTo>
                    <a:pt x="36298" y="90829"/>
                    <a:pt x="36432" y="90885"/>
                    <a:pt x="36583" y="90885"/>
                  </a:cubicBezTo>
                  <a:cubicBezTo>
                    <a:pt x="36655" y="90885"/>
                    <a:pt x="36731" y="90872"/>
                    <a:pt x="36812" y="90848"/>
                  </a:cubicBezTo>
                  <a:cubicBezTo>
                    <a:pt x="36951" y="90974"/>
                    <a:pt x="37051" y="91150"/>
                    <a:pt x="37214" y="91200"/>
                  </a:cubicBezTo>
                  <a:cubicBezTo>
                    <a:pt x="37237" y="91206"/>
                    <a:pt x="37263" y="91209"/>
                    <a:pt x="37292" y="91209"/>
                  </a:cubicBezTo>
                  <a:cubicBezTo>
                    <a:pt x="37431" y="91209"/>
                    <a:pt x="37621" y="91139"/>
                    <a:pt x="37767" y="91087"/>
                  </a:cubicBezTo>
                  <a:cubicBezTo>
                    <a:pt x="37956" y="91020"/>
                    <a:pt x="38081" y="90980"/>
                    <a:pt x="38189" y="90980"/>
                  </a:cubicBezTo>
                  <a:cubicBezTo>
                    <a:pt x="38362" y="90980"/>
                    <a:pt x="38490" y="91083"/>
                    <a:pt x="38761" y="91339"/>
                  </a:cubicBezTo>
                  <a:cubicBezTo>
                    <a:pt x="39339" y="91314"/>
                    <a:pt x="39943" y="91288"/>
                    <a:pt x="40533" y="91250"/>
                  </a:cubicBezTo>
                  <a:cubicBezTo>
                    <a:pt x="40581" y="91248"/>
                    <a:pt x="40627" y="91247"/>
                    <a:pt x="40673" y="91247"/>
                  </a:cubicBezTo>
                  <a:cubicBezTo>
                    <a:pt x="41146" y="91247"/>
                    <a:pt x="41509" y="91370"/>
                    <a:pt x="41715" y="91691"/>
                  </a:cubicBezTo>
                  <a:cubicBezTo>
                    <a:pt x="41816" y="91828"/>
                    <a:pt x="42055" y="91879"/>
                    <a:pt x="42206" y="91992"/>
                  </a:cubicBezTo>
                  <a:lnTo>
                    <a:pt x="44255" y="91992"/>
                  </a:lnTo>
                  <a:cubicBezTo>
                    <a:pt x="44380" y="91892"/>
                    <a:pt x="44519" y="91791"/>
                    <a:pt x="44657" y="91691"/>
                  </a:cubicBezTo>
                  <a:cubicBezTo>
                    <a:pt x="44947" y="91502"/>
                    <a:pt x="45034" y="91275"/>
                    <a:pt x="44896" y="90999"/>
                  </a:cubicBezTo>
                  <a:cubicBezTo>
                    <a:pt x="44871" y="90948"/>
                    <a:pt x="44908" y="90886"/>
                    <a:pt x="44921" y="90823"/>
                  </a:cubicBezTo>
                  <a:cubicBezTo>
                    <a:pt x="45148" y="90836"/>
                    <a:pt x="45349" y="90861"/>
                    <a:pt x="45612" y="90886"/>
                  </a:cubicBezTo>
                  <a:cubicBezTo>
                    <a:pt x="45475" y="91099"/>
                    <a:pt x="45411" y="91351"/>
                    <a:pt x="45814" y="91540"/>
                  </a:cubicBezTo>
                  <a:cubicBezTo>
                    <a:pt x="45978" y="91490"/>
                    <a:pt x="46154" y="91426"/>
                    <a:pt x="46492" y="91326"/>
                  </a:cubicBezTo>
                  <a:lnTo>
                    <a:pt x="46492" y="91326"/>
                  </a:lnTo>
                  <a:cubicBezTo>
                    <a:pt x="46392" y="91540"/>
                    <a:pt x="46330" y="91652"/>
                    <a:pt x="46266" y="91778"/>
                  </a:cubicBezTo>
                  <a:cubicBezTo>
                    <a:pt x="46316" y="91854"/>
                    <a:pt x="46367" y="91917"/>
                    <a:pt x="46417" y="91992"/>
                  </a:cubicBezTo>
                  <a:lnTo>
                    <a:pt x="165402" y="91992"/>
                  </a:lnTo>
                  <a:cubicBezTo>
                    <a:pt x="165377" y="91892"/>
                    <a:pt x="165364" y="91791"/>
                    <a:pt x="165364" y="91691"/>
                  </a:cubicBezTo>
                  <a:cubicBezTo>
                    <a:pt x="165351" y="91502"/>
                    <a:pt x="165477" y="91300"/>
                    <a:pt x="165591" y="91112"/>
                  </a:cubicBezTo>
                  <a:cubicBezTo>
                    <a:pt x="165742" y="90848"/>
                    <a:pt x="165905" y="90584"/>
                    <a:pt x="165729" y="90295"/>
                  </a:cubicBezTo>
                  <a:cubicBezTo>
                    <a:pt x="165691" y="90232"/>
                    <a:pt x="165703" y="90144"/>
                    <a:pt x="165729" y="90081"/>
                  </a:cubicBezTo>
                  <a:cubicBezTo>
                    <a:pt x="165918" y="89654"/>
                    <a:pt x="165905" y="89239"/>
                    <a:pt x="165892" y="88799"/>
                  </a:cubicBezTo>
                  <a:cubicBezTo>
                    <a:pt x="165892" y="88397"/>
                    <a:pt x="166030" y="87994"/>
                    <a:pt x="166119" y="87554"/>
                  </a:cubicBezTo>
                  <a:cubicBezTo>
                    <a:pt x="166145" y="87555"/>
                    <a:pt x="166170" y="87556"/>
                    <a:pt x="166194" y="87556"/>
                  </a:cubicBezTo>
                  <a:cubicBezTo>
                    <a:pt x="166693" y="87556"/>
                    <a:pt x="166786" y="87313"/>
                    <a:pt x="166810" y="87014"/>
                  </a:cubicBezTo>
                  <a:cubicBezTo>
                    <a:pt x="166848" y="86360"/>
                    <a:pt x="166848" y="85693"/>
                    <a:pt x="166986" y="85052"/>
                  </a:cubicBezTo>
                  <a:lnTo>
                    <a:pt x="166986" y="84310"/>
                  </a:lnTo>
                  <a:cubicBezTo>
                    <a:pt x="166935" y="84084"/>
                    <a:pt x="166860" y="83871"/>
                    <a:pt x="166759" y="83644"/>
                  </a:cubicBezTo>
                  <a:cubicBezTo>
                    <a:pt x="166634" y="83355"/>
                    <a:pt x="166609" y="83028"/>
                    <a:pt x="166558" y="82726"/>
                  </a:cubicBezTo>
                  <a:cubicBezTo>
                    <a:pt x="166558" y="82651"/>
                    <a:pt x="166684" y="82575"/>
                    <a:pt x="166848" y="82412"/>
                  </a:cubicBezTo>
                  <a:cubicBezTo>
                    <a:pt x="166885" y="82488"/>
                    <a:pt x="166935" y="82563"/>
                    <a:pt x="166986" y="82639"/>
                  </a:cubicBezTo>
                  <a:lnTo>
                    <a:pt x="166986" y="80476"/>
                  </a:lnTo>
                  <a:cubicBezTo>
                    <a:pt x="166860" y="80124"/>
                    <a:pt x="166961" y="79772"/>
                    <a:pt x="166759" y="79432"/>
                  </a:cubicBezTo>
                  <a:cubicBezTo>
                    <a:pt x="166546" y="79068"/>
                    <a:pt x="166407" y="78615"/>
                    <a:pt x="166597" y="78175"/>
                  </a:cubicBezTo>
                  <a:lnTo>
                    <a:pt x="166597" y="78175"/>
                  </a:lnTo>
                  <a:cubicBezTo>
                    <a:pt x="166785" y="78250"/>
                    <a:pt x="166898" y="78301"/>
                    <a:pt x="166986" y="78389"/>
                  </a:cubicBezTo>
                  <a:lnTo>
                    <a:pt x="166986" y="77974"/>
                  </a:lnTo>
                  <a:cubicBezTo>
                    <a:pt x="166873" y="77974"/>
                    <a:pt x="166759" y="77974"/>
                    <a:pt x="166634" y="77962"/>
                  </a:cubicBezTo>
                  <a:cubicBezTo>
                    <a:pt x="166759" y="77798"/>
                    <a:pt x="166860" y="77672"/>
                    <a:pt x="166986" y="77521"/>
                  </a:cubicBezTo>
                  <a:lnTo>
                    <a:pt x="166986" y="76403"/>
                  </a:lnTo>
                  <a:cubicBezTo>
                    <a:pt x="166583" y="76188"/>
                    <a:pt x="166583" y="76176"/>
                    <a:pt x="166835" y="75887"/>
                  </a:cubicBezTo>
                  <a:lnTo>
                    <a:pt x="166835" y="75887"/>
                  </a:lnTo>
                  <a:cubicBezTo>
                    <a:pt x="166885" y="76012"/>
                    <a:pt x="166923" y="76151"/>
                    <a:pt x="166986" y="76314"/>
                  </a:cubicBezTo>
                  <a:lnTo>
                    <a:pt x="166986" y="72958"/>
                  </a:lnTo>
                  <a:cubicBezTo>
                    <a:pt x="166974" y="72970"/>
                    <a:pt x="166949" y="72970"/>
                    <a:pt x="166935" y="72983"/>
                  </a:cubicBezTo>
                  <a:cubicBezTo>
                    <a:pt x="166910" y="72945"/>
                    <a:pt x="166860" y="72908"/>
                    <a:pt x="166860" y="72869"/>
                  </a:cubicBezTo>
                  <a:cubicBezTo>
                    <a:pt x="166860" y="72832"/>
                    <a:pt x="166910" y="72794"/>
                    <a:pt x="166974" y="72693"/>
                  </a:cubicBezTo>
                  <a:cubicBezTo>
                    <a:pt x="166986" y="72706"/>
                    <a:pt x="166986" y="72706"/>
                    <a:pt x="166986" y="72719"/>
                  </a:cubicBezTo>
                  <a:lnTo>
                    <a:pt x="166986" y="72430"/>
                  </a:lnTo>
                  <a:cubicBezTo>
                    <a:pt x="166546" y="72417"/>
                    <a:pt x="166094" y="72392"/>
                    <a:pt x="165641" y="72380"/>
                  </a:cubicBezTo>
                  <a:cubicBezTo>
                    <a:pt x="165627" y="72379"/>
                    <a:pt x="165613" y="72379"/>
                    <a:pt x="165598" y="72379"/>
                  </a:cubicBezTo>
                  <a:cubicBezTo>
                    <a:pt x="165300" y="72379"/>
                    <a:pt x="164968" y="72433"/>
                    <a:pt x="164658" y="72433"/>
                  </a:cubicBezTo>
                  <a:cubicBezTo>
                    <a:pt x="164241" y="72433"/>
                    <a:pt x="163864" y="72335"/>
                    <a:pt x="163667" y="71877"/>
                  </a:cubicBezTo>
                  <a:lnTo>
                    <a:pt x="163667" y="71877"/>
                  </a:lnTo>
                  <a:cubicBezTo>
                    <a:pt x="164045" y="71947"/>
                    <a:pt x="164393" y="71982"/>
                    <a:pt x="164712" y="71982"/>
                  </a:cubicBezTo>
                  <a:cubicBezTo>
                    <a:pt x="165759" y="71982"/>
                    <a:pt x="166495" y="71606"/>
                    <a:pt x="166986" y="70883"/>
                  </a:cubicBezTo>
                  <a:lnTo>
                    <a:pt x="166986" y="69438"/>
                  </a:lnTo>
                  <a:lnTo>
                    <a:pt x="165226" y="69438"/>
                  </a:lnTo>
                  <a:cubicBezTo>
                    <a:pt x="165415" y="69211"/>
                    <a:pt x="165591" y="68997"/>
                    <a:pt x="165779" y="68771"/>
                  </a:cubicBezTo>
                  <a:cubicBezTo>
                    <a:pt x="165742" y="68734"/>
                    <a:pt x="165716" y="68645"/>
                    <a:pt x="165666" y="68633"/>
                  </a:cubicBezTo>
                  <a:cubicBezTo>
                    <a:pt x="164295" y="68570"/>
                    <a:pt x="164597" y="67527"/>
                    <a:pt x="163655" y="67200"/>
                  </a:cubicBezTo>
                  <a:cubicBezTo>
                    <a:pt x="163604" y="67187"/>
                    <a:pt x="163856" y="66734"/>
                    <a:pt x="164107" y="66546"/>
                  </a:cubicBezTo>
                  <a:cubicBezTo>
                    <a:pt x="164233" y="66445"/>
                    <a:pt x="164635" y="66471"/>
                    <a:pt x="164912" y="66445"/>
                  </a:cubicBezTo>
                  <a:cubicBezTo>
                    <a:pt x="164937" y="66521"/>
                    <a:pt x="164974" y="66596"/>
                    <a:pt x="164999" y="66672"/>
                  </a:cubicBezTo>
                  <a:cubicBezTo>
                    <a:pt x="164686" y="66784"/>
                    <a:pt x="164371" y="66898"/>
                    <a:pt x="164057" y="66999"/>
                  </a:cubicBezTo>
                  <a:cubicBezTo>
                    <a:pt x="164057" y="67049"/>
                    <a:pt x="164057" y="67111"/>
                    <a:pt x="164069" y="67162"/>
                  </a:cubicBezTo>
                  <a:cubicBezTo>
                    <a:pt x="164585" y="67136"/>
                    <a:pt x="165113" y="67111"/>
                    <a:pt x="165653" y="67086"/>
                  </a:cubicBezTo>
                  <a:cubicBezTo>
                    <a:pt x="165377" y="66156"/>
                    <a:pt x="165515" y="65980"/>
                    <a:pt x="166986" y="65904"/>
                  </a:cubicBezTo>
                  <a:lnTo>
                    <a:pt x="166986" y="65653"/>
                  </a:lnTo>
                  <a:cubicBezTo>
                    <a:pt x="166496" y="65590"/>
                    <a:pt x="165943" y="65515"/>
                    <a:pt x="165163" y="65401"/>
                  </a:cubicBezTo>
                  <a:cubicBezTo>
                    <a:pt x="165905" y="65163"/>
                    <a:pt x="166471" y="64974"/>
                    <a:pt x="166986" y="64798"/>
                  </a:cubicBezTo>
                  <a:lnTo>
                    <a:pt x="166986" y="64521"/>
                  </a:lnTo>
                  <a:cubicBezTo>
                    <a:pt x="166634" y="64572"/>
                    <a:pt x="166257" y="64610"/>
                    <a:pt x="165829" y="64672"/>
                  </a:cubicBezTo>
                  <a:cubicBezTo>
                    <a:pt x="165742" y="64396"/>
                    <a:pt x="165666" y="64182"/>
                    <a:pt x="165566" y="63881"/>
                  </a:cubicBezTo>
                  <a:cubicBezTo>
                    <a:pt x="165018" y="64470"/>
                    <a:pt x="164701" y="64749"/>
                    <a:pt x="164266" y="64749"/>
                  </a:cubicBezTo>
                  <a:cubicBezTo>
                    <a:pt x="163903" y="64749"/>
                    <a:pt x="163457" y="64554"/>
                    <a:pt x="162724" y="64182"/>
                  </a:cubicBezTo>
                  <a:lnTo>
                    <a:pt x="162724" y="64182"/>
                  </a:lnTo>
                  <a:cubicBezTo>
                    <a:pt x="163026" y="64220"/>
                    <a:pt x="163328" y="64270"/>
                    <a:pt x="163629" y="64308"/>
                  </a:cubicBezTo>
                  <a:cubicBezTo>
                    <a:pt x="163943" y="64345"/>
                    <a:pt x="164258" y="64384"/>
                    <a:pt x="164610" y="64421"/>
                  </a:cubicBezTo>
                  <a:cubicBezTo>
                    <a:pt x="164912" y="63968"/>
                    <a:pt x="165188" y="63541"/>
                    <a:pt x="165566" y="62962"/>
                  </a:cubicBezTo>
                  <a:cubicBezTo>
                    <a:pt x="165980" y="63428"/>
                    <a:pt x="166244" y="63730"/>
                    <a:pt x="166483" y="64006"/>
                  </a:cubicBezTo>
                  <a:lnTo>
                    <a:pt x="166986" y="63503"/>
                  </a:lnTo>
                  <a:lnTo>
                    <a:pt x="166986" y="56488"/>
                  </a:lnTo>
                  <a:cubicBezTo>
                    <a:pt x="166961" y="56475"/>
                    <a:pt x="166935" y="56463"/>
                    <a:pt x="166898" y="56450"/>
                  </a:cubicBezTo>
                  <a:cubicBezTo>
                    <a:pt x="166935" y="56324"/>
                    <a:pt x="166961" y="56212"/>
                    <a:pt x="166986" y="56086"/>
                  </a:cubicBezTo>
                  <a:lnTo>
                    <a:pt x="166986" y="53571"/>
                  </a:lnTo>
                  <a:cubicBezTo>
                    <a:pt x="166898" y="53370"/>
                    <a:pt x="166873" y="53169"/>
                    <a:pt x="166986" y="52943"/>
                  </a:cubicBezTo>
                  <a:lnTo>
                    <a:pt x="166986" y="50604"/>
                  </a:lnTo>
                  <a:cubicBezTo>
                    <a:pt x="166833" y="50573"/>
                    <a:pt x="166679" y="50534"/>
                    <a:pt x="166526" y="50534"/>
                  </a:cubicBezTo>
                  <a:cubicBezTo>
                    <a:pt x="166491" y="50534"/>
                    <a:pt x="166456" y="50536"/>
                    <a:pt x="166421" y="50541"/>
                  </a:cubicBezTo>
                  <a:cubicBezTo>
                    <a:pt x="166395" y="50541"/>
                    <a:pt x="166345" y="50365"/>
                    <a:pt x="166295" y="50264"/>
                  </a:cubicBezTo>
                  <a:cubicBezTo>
                    <a:pt x="166759" y="50239"/>
                    <a:pt x="166533" y="49761"/>
                    <a:pt x="166986" y="49711"/>
                  </a:cubicBezTo>
                  <a:lnTo>
                    <a:pt x="166986" y="48618"/>
                  </a:lnTo>
                  <a:cubicBezTo>
                    <a:pt x="166898" y="48542"/>
                    <a:pt x="166898" y="48404"/>
                    <a:pt x="166898" y="48140"/>
                  </a:cubicBezTo>
                  <a:lnTo>
                    <a:pt x="166898" y="48140"/>
                  </a:lnTo>
                  <a:cubicBezTo>
                    <a:pt x="166923" y="48152"/>
                    <a:pt x="166961" y="48165"/>
                    <a:pt x="166986" y="48165"/>
                  </a:cubicBezTo>
                  <a:lnTo>
                    <a:pt x="166986" y="43651"/>
                  </a:lnTo>
                  <a:cubicBezTo>
                    <a:pt x="166835" y="43601"/>
                    <a:pt x="166810" y="43463"/>
                    <a:pt x="166835" y="43187"/>
                  </a:cubicBezTo>
                  <a:cubicBezTo>
                    <a:pt x="166835" y="43061"/>
                    <a:pt x="166873" y="42960"/>
                    <a:pt x="166659" y="42872"/>
                  </a:cubicBezTo>
                  <a:cubicBezTo>
                    <a:pt x="166571" y="42835"/>
                    <a:pt x="166609" y="42671"/>
                    <a:pt x="166583" y="42533"/>
                  </a:cubicBezTo>
                  <a:lnTo>
                    <a:pt x="166583" y="42533"/>
                  </a:lnTo>
                  <a:cubicBezTo>
                    <a:pt x="166624" y="42536"/>
                    <a:pt x="166663" y="42537"/>
                    <a:pt x="166700" y="42537"/>
                  </a:cubicBezTo>
                  <a:cubicBezTo>
                    <a:pt x="166813" y="42537"/>
                    <a:pt x="166910" y="42523"/>
                    <a:pt x="166986" y="42495"/>
                  </a:cubicBezTo>
                  <a:lnTo>
                    <a:pt x="166986" y="40508"/>
                  </a:lnTo>
                  <a:cubicBezTo>
                    <a:pt x="166823" y="40320"/>
                    <a:pt x="166684" y="40144"/>
                    <a:pt x="166496" y="40005"/>
                  </a:cubicBezTo>
                  <a:cubicBezTo>
                    <a:pt x="166144" y="39729"/>
                    <a:pt x="166206" y="39326"/>
                    <a:pt x="166684" y="39175"/>
                  </a:cubicBezTo>
                  <a:cubicBezTo>
                    <a:pt x="166785" y="39138"/>
                    <a:pt x="166885" y="39113"/>
                    <a:pt x="166986" y="39088"/>
                  </a:cubicBezTo>
                  <a:lnTo>
                    <a:pt x="166986" y="37315"/>
                  </a:lnTo>
                  <a:cubicBezTo>
                    <a:pt x="166773" y="37227"/>
                    <a:pt x="166496" y="37177"/>
                    <a:pt x="166219" y="37102"/>
                  </a:cubicBezTo>
                  <a:cubicBezTo>
                    <a:pt x="166231" y="36963"/>
                    <a:pt x="166295" y="36812"/>
                    <a:pt x="166018" y="36649"/>
                  </a:cubicBezTo>
                  <a:cubicBezTo>
                    <a:pt x="165691" y="36473"/>
                    <a:pt x="165754" y="36146"/>
                    <a:pt x="165955" y="35869"/>
                  </a:cubicBezTo>
                  <a:lnTo>
                    <a:pt x="165955" y="35856"/>
                  </a:lnTo>
                  <a:lnTo>
                    <a:pt x="165968" y="35856"/>
                  </a:lnTo>
                  <a:cubicBezTo>
                    <a:pt x="166206" y="35655"/>
                    <a:pt x="166257" y="35429"/>
                    <a:pt x="166068" y="35165"/>
                  </a:cubicBezTo>
                  <a:lnTo>
                    <a:pt x="166068" y="35165"/>
                  </a:lnTo>
                  <a:cubicBezTo>
                    <a:pt x="165980" y="35191"/>
                    <a:pt x="165892" y="35228"/>
                    <a:pt x="165804" y="35253"/>
                  </a:cubicBezTo>
                  <a:lnTo>
                    <a:pt x="165804" y="35266"/>
                  </a:lnTo>
                  <a:cubicBezTo>
                    <a:pt x="165804" y="35278"/>
                    <a:pt x="165792" y="35278"/>
                    <a:pt x="165792" y="35278"/>
                  </a:cubicBezTo>
                  <a:lnTo>
                    <a:pt x="165792" y="35266"/>
                  </a:lnTo>
                  <a:cubicBezTo>
                    <a:pt x="165792" y="35266"/>
                    <a:pt x="165804" y="35266"/>
                    <a:pt x="165804" y="35253"/>
                  </a:cubicBezTo>
                  <a:cubicBezTo>
                    <a:pt x="165854" y="34976"/>
                    <a:pt x="165905" y="34700"/>
                    <a:pt x="165968" y="34423"/>
                  </a:cubicBezTo>
                  <a:lnTo>
                    <a:pt x="165955" y="34423"/>
                  </a:lnTo>
                  <a:cubicBezTo>
                    <a:pt x="165915" y="34423"/>
                    <a:pt x="165868" y="34421"/>
                    <a:pt x="165823" y="34421"/>
                  </a:cubicBezTo>
                  <a:cubicBezTo>
                    <a:pt x="165755" y="34421"/>
                    <a:pt x="165693" y="34426"/>
                    <a:pt x="165678" y="34448"/>
                  </a:cubicBezTo>
                  <a:cubicBezTo>
                    <a:pt x="165591" y="34549"/>
                    <a:pt x="165553" y="34675"/>
                    <a:pt x="165477" y="34839"/>
                  </a:cubicBezTo>
                  <a:cubicBezTo>
                    <a:pt x="165239" y="34725"/>
                    <a:pt x="165050" y="34624"/>
                    <a:pt x="164823" y="34524"/>
                  </a:cubicBezTo>
                  <a:cubicBezTo>
                    <a:pt x="165050" y="34160"/>
                    <a:pt x="165301" y="33808"/>
                    <a:pt x="165465" y="33442"/>
                  </a:cubicBezTo>
                  <a:cubicBezTo>
                    <a:pt x="165591" y="33154"/>
                    <a:pt x="165703" y="32877"/>
                    <a:pt x="165968" y="32626"/>
                  </a:cubicBezTo>
                  <a:cubicBezTo>
                    <a:pt x="166056" y="32537"/>
                    <a:pt x="166149" y="32501"/>
                    <a:pt x="166253" y="32501"/>
                  </a:cubicBezTo>
                  <a:cubicBezTo>
                    <a:pt x="166327" y="32501"/>
                    <a:pt x="166407" y="32519"/>
                    <a:pt x="166496" y="32550"/>
                  </a:cubicBezTo>
                  <a:cubicBezTo>
                    <a:pt x="166508" y="32688"/>
                    <a:pt x="166043" y="32789"/>
                    <a:pt x="166446" y="32990"/>
                  </a:cubicBezTo>
                  <a:cubicBezTo>
                    <a:pt x="166597" y="32889"/>
                    <a:pt x="166759" y="32802"/>
                    <a:pt x="166961" y="32663"/>
                  </a:cubicBezTo>
                  <a:cubicBezTo>
                    <a:pt x="166974" y="32701"/>
                    <a:pt x="166986" y="32726"/>
                    <a:pt x="166986" y="32751"/>
                  </a:cubicBezTo>
                  <a:lnTo>
                    <a:pt x="166986" y="30866"/>
                  </a:lnTo>
                  <a:cubicBezTo>
                    <a:pt x="166747" y="30715"/>
                    <a:pt x="166483" y="30626"/>
                    <a:pt x="166169" y="30564"/>
                  </a:cubicBezTo>
                  <a:cubicBezTo>
                    <a:pt x="165691" y="30488"/>
                    <a:pt x="165678" y="30425"/>
                    <a:pt x="165930" y="30098"/>
                  </a:cubicBezTo>
                  <a:lnTo>
                    <a:pt x="165930" y="30098"/>
                  </a:lnTo>
                  <a:cubicBezTo>
                    <a:pt x="166043" y="30174"/>
                    <a:pt x="166169" y="30237"/>
                    <a:pt x="166332" y="30338"/>
                  </a:cubicBezTo>
                  <a:cubicBezTo>
                    <a:pt x="166421" y="30174"/>
                    <a:pt x="166533" y="30036"/>
                    <a:pt x="166533" y="29897"/>
                  </a:cubicBezTo>
                  <a:cubicBezTo>
                    <a:pt x="166533" y="29746"/>
                    <a:pt x="166407" y="29595"/>
                    <a:pt x="166307" y="29369"/>
                  </a:cubicBezTo>
                  <a:lnTo>
                    <a:pt x="166307" y="29369"/>
                  </a:lnTo>
                  <a:cubicBezTo>
                    <a:pt x="166533" y="29458"/>
                    <a:pt x="166622" y="29495"/>
                    <a:pt x="166773" y="29558"/>
                  </a:cubicBezTo>
                  <a:cubicBezTo>
                    <a:pt x="166823" y="29181"/>
                    <a:pt x="166910" y="28866"/>
                    <a:pt x="166395" y="28577"/>
                  </a:cubicBezTo>
                  <a:cubicBezTo>
                    <a:pt x="165905" y="28301"/>
                    <a:pt x="165566" y="27911"/>
                    <a:pt x="165729" y="27383"/>
                  </a:cubicBezTo>
                  <a:cubicBezTo>
                    <a:pt x="166446" y="27232"/>
                    <a:pt x="166483" y="26842"/>
                    <a:pt x="166181" y="26314"/>
                  </a:cubicBezTo>
                  <a:lnTo>
                    <a:pt x="166181" y="26314"/>
                  </a:lnTo>
                  <a:cubicBezTo>
                    <a:pt x="166546" y="26390"/>
                    <a:pt x="166747" y="26440"/>
                    <a:pt x="166961" y="26477"/>
                  </a:cubicBezTo>
                  <a:cubicBezTo>
                    <a:pt x="166885" y="26239"/>
                    <a:pt x="166823" y="26000"/>
                    <a:pt x="166734" y="25786"/>
                  </a:cubicBezTo>
                  <a:cubicBezTo>
                    <a:pt x="166622" y="25547"/>
                    <a:pt x="166734" y="25396"/>
                    <a:pt x="166986" y="25258"/>
                  </a:cubicBezTo>
                  <a:lnTo>
                    <a:pt x="166986" y="6224"/>
                  </a:lnTo>
                  <a:cubicBezTo>
                    <a:pt x="166949" y="6211"/>
                    <a:pt x="166910" y="6186"/>
                    <a:pt x="166860" y="6174"/>
                  </a:cubicBezTo>
                  <a:cubicBezTo>
                    <a:pt x="166910" y="6135"/>
                    <a:pt x="166949" y="6085"/>
                    <a:pt x="166986" y="6035"/>
                  </a:cubicBezTo>
                  <a:lnTo>
                    <a:pt x="166986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4"/>
            <p:cNvSpPr/>
            <p:nvPr/>
          </p:nvSpPr>
          <p:spPr>
            <a:xfrm>
              <a:off x="250355" y="4605495"/>
              <a:ext cx="41120" cy="25139"/>
            </a:xfrm>
            <a:custGeom>
              <a:avLst/>
              <a:gdLst/>
              <a:ahLst/>
              <a:cxnLst/>
              <a:rect l="l" t="t" r="r" b="b"/>
              <a:pathLst>
                <a:path w="781" h="481" extrusionOk="0">
                  <a:moveTo>
                    <a:pt x="563" y="1"/>
                  </a:moveTo>
                  <a:cubicBezTo>
                    <a:pt x="496" y="1"/>
                    <a:pt x="434" y="5"/>
                    <a:pt x="403" y="28"/>
                  </a:cubicBezTo>
                  <a:cubicBezTo>
                    <a:pt x="252" y="167"/>
                    <a:pt x="126" y="330"/>
                    <a:pt x="1" y="480"/>
                  </a:cubicBezTo>
                  <a:cubicBezTo>
                    <a:pt x="264" y="418"/>
                    <a:pt x="516" y="355"/>
                    <a:pt x="780" y="292"/>
                  </a:cubicBezTo>
                  <a:cubicBezTo>
                    <a:pt x="755" y="204"/>
                    <a:pt x="730" y="103"/>
                    <a:pt x="705" y="16"/>
                  </a:cubicBezTo>
                  <a:lnTo>
                    <a:pt x="692" y="16"/>
                  </a:lnTo>
                  <a:lnTo>
                    <a:pt x="692" y="3"/>
                  </a:lnTo>
                  <a:cubicBezTo>
                    <a:pt x="652" y="3"/>
                    <a:pt x="607" y="1"/>
                    <a:pt x="563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4"/>
            <p:cNvSpPr/>
            <p:nvPr/>
          </p:nvSpPr>
          <p:spPr>
            <a:xfrm>
              <a:off x="265570" y="4384833"/>
              <a:ext cx="43120" cy="28850"/>
            </a:xfrm>
            <a:custGeom>
              <a:avLst/>
              <a:gdLst/>
              <a:ahLst/>
              <a:cxnLst/>
              <a:rect l="l" t="t" r="r" b="b"/>
              <a:pathLst>
                <a:path w="819" h="552" extrusionOk="0">
                  <a:moveTo>
                    <a:pt x="679" y="0"/>
                  </a:moveTo>
                  <a:cubicBezTo>
                    <a:pt x="453" y="101"/>
                    <a:pt x="227" y="202"/>
                    <a:pt x="0" y="315"/>
                  </a:cubicBezTo>
                  <a:cubicBezTo>
                    <a:pt x="38" y="476"/>
                    <a:pt x="177" y="552"/>
                    <a:pt x="356" y="552"/>
                  </a:cubicBezTo>
                  <a:cubicBezTo>
                    <a:pt x="414" y="552"/>
                    <a:pt x="477" y="544"/>
                    <a:pt x="542" y="528"/>
                  </a:cubicBezTo>
                  <a:cubicBezTo>
                    <a:pt x="818" y="478"/>
                    <a:pt x="755" y="315"/>
                    <a:pt x="718" y="176"/>
                  </a:cubicBezTo>
                  <a:cubicBezTo>
                    <a:pt x="704" y="114"/>
                    <a:pt x="692" y="64"/>
                    <a:pt x="67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4"/>
            <p:cNvSpPr/>
            <p:nvPr/>
          </p:nvSpPr>
          <p:spPr>
            <a:xfrm>
              <a:off x="332435" y="4496523"/>
              <a:ext cx="20534" cy="11237"/>
            </a:xfrm>
            <a:custGeom>
              <a:avLst/>
              <a:gdLst/>
              <a:ahLst/>
              <a:cxnLst/>
              <a:rect l="l" t="t" r="r" b="b"/>
              <a:pathLst>
                <a:path w="390" h="215" extrusionOk="0">
                  <a:moveTo>
                    <a:pt x="1" y="1"/>
                  </a:moveTo>
                  <a:cubicBezTo>
                    <a:pt x="101" y="64"/>
                    <a:pt x="202" y="139"/>
                    <a:pt x="302" y="215"/>
                  </a:cubicBezTo>
                  <a:cubicBezTo>
                    <a:pt x="328" y="177"/>
                    <a:pt x="365" y="152"/>
                    <a:pt x="390" y="126"/>
                  </a:cubicBezTo>
                  <a:cubicBezTo>
                    <a:pt x="264" y="76"/>
                    <a:pt x="126" y="39"/>
                    <a:pt x="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4"/>
            <p:cNvSpPr/>
            <p:nvPr/>
          </p:nvSpPr>
          <p:spPr>
            <a:xfrm>
              <a:off x="330434" y="4495216"/>
              <a:ext cx="2053" cy="1359"/>
            </a:xfrm>
            <a:custGeom>
              <a:avLst/>
              <a:gdLst/>
              <a:ahLst/>
              <a:cxnLst/>
              <a:rect l="l" t="t" r="r" b="b"/>
              <a:pathLst>
                <a:path w="39" h="26" extrusionOk="0">
                  <a:moveTo>
                    <a:pt x="14" y="1"/>
                  </a:moveTo>
                  <a:cubicBezTo>
                    <a:pt x="1" y="1"/>
                    <a:pt x="1" y="14"/>
                    <a:pt x="1" y="14"/>
                  </a:cubicBezTo>
                  <a:cubicBezTo>
                    <a:pt x="14" y="14"/>
                    <a:pt x="26" y="14"/>
                    <a:pt x="39" y="26"/>
                  </a:cubicBezTo>
                  <a:lnTo>
                    <a:pt x="39" y="26"/>
                  </a:lnTo>
                  <a:cubicBezTo>
                    <a:pt x="26" y="14"/>
                    <a:pt x="14" y="14"/>
                    <a:pt x="1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4"/>
            <p:cNvSpPr/>
            <p:nvPr/>
          </p:nvSpPr>
          <p:spPr>
            <a:xfrm>
              <a:off x="358233" y="4373021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1" y="0"/>
                  </a:moveTo>
                  <a:lnTo>
                    <a:pt x="1" y="13"/>
                  </a:lnTo>
                  <a:lnTo>
                    <a:pt x="1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4"/>
            <p:cNvSpPr/>
            <p:nvPr/>
          </p:nvSpPr>
          <p:spPr>
            <a:xfrm>
              <a:off x="300687" y="4384206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12"/>
                  </a:moveTo>
                  <a:lnTo>
                    <a:pt x="12" y="12"/>
                  </a:lnTo>
                  <a:cubicBezTo>
                    <a:pt x="12" y="12"/>
                    <a:pt x="12" y="0"/>
                    <a:pt x="0" y="0"/>
                  </a:cubicBezTo>
                  <a:cubicBezTo>
                    <a:pt x="12" y="0"/>
                    <a:pt x="12" y="12"/>
                    <a:pt x="12" y="12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4"/>
            <p:cNvSpPr/>
            <p:nvPr/>
          </p:nvSpPr>
          <p:spPr>
            <a:xfrm>
              <a:off x="264254" y="4400617"/>
              <a:ext cx="1369" cy="1359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0" y="0"/>
                  </a:moveTo>
                  <a:lnTo>
                    <a:pt x="0" y="25"/>
                  </a:lnTo>
                  <a:cubicBezTo>
                    <a:pt x="0" y="13"/>
                    <a:pt x="13" y="13"/>
                    <a:pt x="25" y="1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4"/>
            <p:cNvSpPr/>
            <p:nvPr/>
          </p:nvSpPr>
          <p:spPr>
            <a:xfrm>
              <a:off x="274837" y="4321749"/>
              <a:ext cx="92085" cy="80227"/>
            </a:xfrm>
            <a:custGeom>
              <a:avLst/>
              <a:gdLst/>
              <a:ahLst/>
              <a:cxnLst/>
              <a:rect l="l" t="t" r="r" b="b"/>
              <a:pathLst>
                <a:path w="1749" h="1535" extrusionOk="0">
                  <a:moveTo>
                    <a:pt x="906" y="0"/>
                  </a:moveTo>
                  <a:cubicBezTo>
                    <a:pt x="629" y="151"/>
                    <a:pt x="315" y="327"/>
                    <a:pt x="0" y="503"/>
                  </a:cubicBezTo>
                  <a:cubicBezTo>
                    <a:pt x="190" y="768"/>
                    <a:pt x="352" y="981"/>
                    <a:pt x="503" y="1207"/>
                  </a:cubicBezTo>
                  <a:cubicBezTo>
                    <a:pt x="617" y="1296"/>
                    <a:pt x="718" y="1396"/>
                    <a:pt x="855" y="1459"/>
                  </a:cubicBezTo>
                  <a:cubicBezTo>
                    <a:pt x="956" y="1509"/>
                    <a:pt x="1107" y="1509"/>
                    <a:pt x="1246" y="1534"/>
                  </a:cubicBezTo>
                  <a:cubicBezTo>
                    <a:pt x="1246" y="1447"/>
                    <a:pt x="1271" y="1346"/>
                    <a:pt x="1246" y="1258"/>
                  </a:cubicBezTo>
                  <a:cubicBezTo>
                    <a:pt x="1233" y="1207"/>
                    <a:pt x="1145" y="1145"/>
                    <a:pt x="1070" y="1070"/>
                  </a:cubicBezTo>
                  <a:cubicBezTo>
                    <a:pt x="1283" y="1031"/>
                    <a:pt x="1434" y="1006"/>
                    <a:pt x="1585" y="981"/>
                  </a:cubicBezTo>
                  <a:cubicBezTo>
                    <a:pt x="1748" y="579"/>
                    <a:pt x="1735" y="579"/>
                    <a:pt x="1296" y="352"/>
                  </a:cubicBezTo>
                  <a:cubicBezTo>
                    <a:pt x="1145" y="277"/>
                    <a:pt x="1070" y="151"/>
                    <a:pt x="90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4"/>
            <p:cNvSpPr/>
            <p:nvPr/>
          </p:nvSpPr>
          <p:spPr>
            <a:xfrm>
              <a:off x="464163" y="4370355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cubicBezTo>
                    <a:pt x="13" y="1"/>
                    <a:pt x="13" y="1"/>
                    <a:pt x="13" y="14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4"/>
            <p:cNvSpPr/>
            <p:nvPr/>
          </p:nvSpPr>
          <p:spPr>
            <a:xfrm>
              <a:off x="247722" y="4388753"/>
              <a:ext cx="16585" cy="12073"/>
            </a:xfrm>
            <a:custGeom>
              <a:avLst/>
              <a:gdLst/>
              <a:ahLst/>
              <a:cxnLst/>
              <a:rect l="l" t="t" r="r" b="b"/>
              <a:pathLst>
                <a:path w="315" h="231" extrusionOk="0">
                  <a:moveTo>
                    <a:pt x="101" y="1"/>
                  </a:moveTo>
                  <a:cubicBezTo>
                    <a:pt x="88" y="1"/>
                    <a:pt x="0" y="39"/>
                    <a:pt x="0" y="64"/>
                  </a:cubicBezTo>
                  <a:cubicBezTo>
                    <a:pt x="13" y="114"/>
                    <a:pt x="26" y="190"/>
                    <a:pt x="76" y="215"/>
                  </a:cubicBezTo>
                  <a:cubicBezTo>
                    <a:pt x="106" y="227"/>
                    <a:pt x="143" y="231"/>
                    <a:pt x="183" y="231"/>
                  </a:cubicBezTo>
                  <a:cubicBezTo>
                    <a:pt x="225" y="231"/>
                    <a:pt x="270" y="227"/>
                    <a:pt x="314" y="227"/>
                  </a:cubicBezTo>
                  <a:cubicBezTo>
                    <a:pt x="302" y="190"/>
                    <a:pt x="314" y="140"/>
                    <a:pt x="277" y="114"/>
                  </a:cubicBezTo>
                  <a:cubicBezTo>
                    <a:pt x="239" y="64"/>
                    <a:pt x="163" y="39"/>
                    <a:pt x="10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4"/>
            <p:cNvSpPr/>
            <p:nvPr/>
          </p:nvSpPr>
          <p:spPr>
            <a:xfrm>
              <a:off x="386716" y="4348718"/>
              <a:ext cx="77501" cy="52735"/>
            </a:xfrm>
            <a:custGeom>
              <a:avLst/>
              <a:gdLst/>
              <a:ahLst/>
              <a:cxnLst/>
              <a:rect l="l" t="t" r="r" b="b"/>
              <a:pathLst>
                <a:path w="1472" h="1009" extrusionOk="0">
                  <a:moveTo>
                    <a:pt x="956" y="0"/>
                  </a:moveTo>
                  <a:cubicBezTo>
                    <a:pt x="881" y="76"/>
                    <a:pt x="817" y="151"/>
                    <a:pt x="730" y="239"/>
                  </a:cubicBezTo>
                  <a:cubicBezTo>
                    <a:pt x="504" y="176"/>
                    <a:pt x="289" y="113"/>
                    <a:pt x="1" y="38"/>
                  </a:cubicBezTo>
                  <a:lnTo>
                    <a:pt x="1" y="38"/>
                  </a:lnTo>
                  <a:cubicBezTo>
                    <a:pt x="26" y="202"/>
                    <a:pt x="51" y="314"/>
                    <a:pt x="76" y="415"/>
                  </a:cubicBezTo>
                  <a:cubicBezTo>
                    <a:pt x="390" y="641"/>
                    <a:pt x="390" y="654"/>
                    <a:pt x="51" y="993"/>
                  </a:cubicBezTo>
                  <a:cubicBezTo>
                    <a:pt x="158" y="1000"/>
                    <a:pt x="262" y="1008"/>
                    <a:pt x="358" y="1008"/>
                  </a:cubicBezTo>
                  <a:cubicBezTo>
                    <a:pt x="599" y="1008"/>
                    <a:pt x="785" y="956"/>
                    <a:pt x="830" y="704"/>
                  </a:cubicBezTo>
                  <a:cubicBezTo>
                    <a:pt x="843" y="654"/>
                    <a:pt x="981" y="604"/>
                    <a:pt x="1069" y="566"/>
                  </a:cubicBezTo>
                  <a:cubicBezTo>
                    <a:pt x="1195" y="515"/>
                    <a:pt x="1333" y="465"/>
                    <a:pt x="1471" y="415"/>
                  </a:cubicBezTo>
                  <a:cubicBezTo>
                    <a:pt x="1308" y="289"/>
                    <a:pt x="1144" y="151"/>
                    <a:pt x="95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4"/>
            <p:cNvSpPr/>
            <p:nvPr/>
          </p:nvSpPr>
          <p:spPr>
            <a:xfrm>
              <a:off x="390033" y="4369728"/>
              <a:ext cx="737" cy="679"/>
            </a:xfrm>
            <a:custGeom>
              <a:avLst/>
              <a:gdLst/>
              <a:ahLst/>
              <a:cxnLst/>
              <a:rect l="l" t="t" r="r" b="b"/>
              <a:pathLst>
                <a:path w="14" h="13" extrusionOk="0">
                  <a:moveTo>
                    <a:pt x="0" y="1"/>
                  </a:moveTo>
                  <a:lnTo>
                    <a:pt x="0" y="13"/>
                  </a:lnTo>
                  <a:lnTo>
                    <a:pt x="13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4"/>
            <p:cNvSpPr/>
            <p:nvPr/>
          </p:nvSpPr>
          <p:spPr>
            <a:xfrm>
              <a:off x="233770" y="4591175"/>
              <a:ext cx="33170" cy="14530"/>
            </a:xfrm>
            <a:custGeom>
              <a:avLst/>
              <a:gdLst/>
              <a:ahLst/>
              <a:cxnLst/>
              <a:rect l="l" t="t" r="r" b="b"/>
              <a:pathLst>
                <a:path w="630" h="278" extrusionOk="0">
                  <a:moveTo>
                    <a:pt x="1" y="0"/>
                  </a:moveTo>
                  <a:lnTo>
                    <a:pt x="1" y="0"/>
                  </a:lnTo>
                  <a:cubicBezTo>
                    <a:pt x="129" y="186"/>
                    <a:pt x="192" y="277"/>
                    <a:pt x="272" y="277"/>
                  </a:cubicBezTo>
                  <a:cubicBezTo>
                    <a:pt x="350" y="277"/>
                    <a:pt x="444" y="192"/>
                    <a:pt x="630" y="25"/>
                  </a:cubicBezTo>
                  <a:cubicBezTo>
                    <a:pt x="366" y="13"/>
                    <a:pt x="190" y="13"/>
                    <a:pt x="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4"/>
            <p:cNvSpPr/>
            <p:nvPr/>
          </p:nvSpPr>
          <p:spPr>
            <a:xfrm>
              <a:off x="208025" y="4609572"/>
              <a:ext cx="31116" cy="14007"/>
            </a:xfrm>
            <a:custGeom>
              <a:avLst/>
              <a:gdLst/>
              <a:ahLst/>
              <a:cxnLst/>
              <a:rect l="l" t="t" r="r" b="b"/>
              <a:pathLst>
                <a:path w="591" h="268" extrusionOk="0">
                  <a:moveTo>
                    <a:pt x="0" y="0"/>
                  </a:moveTo>
                  <a:lnTo>
                    <a:pt x="0" y="0"/>
                  </a:lnTo>
                  <a:cubicBezTo>
                    <a:pt x="25" y="192"/>
                    <a:pt x="110" y="268"/>
                    <a:pt x="275" y="268"/>
                  </a:cubicBezTo>
                  <a:cubicBezTo>
                    <a:pt x="359" y="268"/>
                    <a:pt x="463" y="248"/>
                    <a:pt x="591" y="214"/>
                  </a:cubicBezTo>
                  <a:cubicBezTo>
                    <a:pt x="364" y="126"/>
                    <a:pt x="213" y="76"/>
                    <a:pt x="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4"/>
            <p:cNvSpPr/>
            <p:nvPr/>
          </p:nvSpPr>
          <p:spPr>
            <a:xfrm>
              <a:off x="217291" y="3993211"/>
              <a:ext cx="7266" cy="5279"/>
            </a:xfrm>
            <a:custGeom>
              <a:avLst/>
              <a:gdLst/>
              <a:ahLst/>
              <a:cxnLst/>
              <a:rect l="l" t="t" r="r" b="b"/>
              <a:pathLst>
                <a:path w="138" h="101" extrusionOk="0">
                  <a:moveTo>
                    <a:pt x="50" y="0"/>
                  </a:moveTo>
                  <a:cubicBezTo>
                    <a:pt x="37" y="0"/>
                    <a:pt x="0" y="25"/>
                    <a:pt x="12" y="38"/>
                  </a:cubicBezTo>
                  <a:cubicBezTo>
                    <a:pt x="12" y="64"/>
                    <a:pt x="37" y="89"/>
                    <a:pt x="63" y="101"/>
                  </a:cubicBezTo>
                  <a:cubicBezTo>
                    <a:pt x="88" y="89"/>
                    <a:pt x="113" y="64"/>
                    <a:pt x="138" y="51"/>
                  </a:cubicBezTo>
                  <a:cubicBezTo>
                    <a:pt x="113" y="38"/>
                    <a:pt x="76" y="13"/>
                    <a:pt x="5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4"/>
            <p:cNvSpPr/>
            <p:nvPr/>
          </p:nvSpPr>
          <p:spPr>
            <a:xfrm>
              <a:off x="426467" y="4323735"/>
              <a:ext cx="29800" cy="12178"/>
            </a:xfrm>
            <a:custGeom>
              <a:avLst/>
              <a:gdLst/>
              <a:ahLst/>
              <a:cxnLst/>
              <a:rect l="l" t="t" r="r" b="b"/>
              <a:pathLst>
                <a:path w="566" h="233" extrusionOk="0">
                  <a:moveTo>
                    <a:pt x="565" y="26"/>
                  </a:moveTo>
                  <a:lnTo>
                    <a:pt x="565" y="26"/>
                  </a:lnTo>
                  <a:cubicBezTo>
                    <a:pt x="352" y="38"/>
                    <a:pt x="113" y="1"/>
                    <a:pt x="0" y="227"/>
                  </a:cubicBezTo>
                  <a:cubicBezTo>
                    <a:pt x="41" y="231"/>
                    <a:pt x="79" y="232"/>
                    <a:pt x="115" y="232"/>
                  </a:cubicBezTo>
                  <a:cubicBezTo>
                    <a:pt x="337" y="232"/>
                    <a:pt x="479" y="166"/>
                    <a:pt x="565" y="2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4"/>
            <p:cNvSpPr/>
            <p:nvPr/>
          </p:nvSpPr>
          <p:spPr>
            <a:xfrm>
              <a:off x="506494" y="4930218"/>
              <a:ext cx="22587" cy="13850"/>
            </a:xfrm>
            <a:custGeom>
              <a:avLst/>
              <a:gdLst/>
              <a:ahLst/>
              <a:cxnLst/>
              <a:rect l="l" t="t" r="r" b="b"/>
              <a:pathLst>
                <a:path w="429" h="265" extrusionOk="0">
                  <a:moveTo>
                    <a:pt x="277" y="0"/>
                  </a:moveTo>
                  <a:cubicBezTo>
                    <a:pt x="190" y="51"/>
                    <a:pt x="89" y="101"/>
                    <a:pt x="1" y="164"/>
                  </a:cubicBezTo>
                  <a:cubicBezTo>
                    <a:pt x="39" y="190"/>
                    <a:pt x="76" y="227"/>
                    <a:pt x="101" y="265"/>
                  </a:cubicBezTo>
                  <a:cubicBezTo>
                    <a:pt x="215" y="215"/>
                    <a:pt x="328" y="176"/>
                    <a:pt x="428" y="126"/>
                  </a:cubicBezTo>
                  <a:cubicBezTo>
                    <a:pt x="378" y="89"/>
                    <a:pt x="328" y="39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4"/>
            <p:cNvSpPr/>
            <p:nvPr/>
          </p:nvSpPr>
          <p:spPr>
            <a:xfrm>
              <a:off x="325854" y="4238909"/>
              <a:ext cx="28484" cy="20488"/>
            </a:xfrm>
            <a:custGeom>
              <a:avLst/>
              <a:gdLst/>
              <a:ahLst/>
              <a:cxnLst/>
              <a:rect l="l" t="t" r="r" b="b"/>
              <a:pathLst>
                <a:path w="541" h="392" extrusionOk="0">
                  <a:moveTo>
                    <a:pt x="358" y="1"/>
                  </a:moveTo>
                  <a:cubicBezTo>
                    <a:pt x="173" y="1"/>
                    <a:pt x="57" y="55"/>
                    <a:pt x="37" y="190"/>
                  </a:cubicBezTo>
                  <a:cubicBezTo>
                    <a:pt x="0" y="378"/>
                    <a:pt x="188" y="392"/>
                    <a:pt x="377" y="392"/>
                  </a:cubicBezTo>
                  <a:cubicBezTo>
                    <a:pt x="427" y="266"/>
                    <a:pt x="478" y="140"/>
                    <a:pt x="540" y="14"/>
                  </a:cubicBezTo>
                  <a:cubicBezTo>
                    <a:pt x="474" y="6"/>
                    <a:pt x="413" y="1"/>
                    <a:pt x="358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4"/>
            <p:cNvSpPr/>
            <p:nvPr/>
          </p:nvSpPr>
          <p:spPr>
            <a:xfrm>
              <a:off x="456213" y="4324362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lnTo>
                    <a:pt x="0" y="14"/>
                  </a:lnTo>
                  <a:lnTo>
                    <a:pt x="13" y="14"/>
                  </a:lnTo>
                  <a:cubicBezTo>
                    <a:pt x="13" y="1"/>
                    <a:pt x="13" y="1"/>
                    <a:pt x="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4"/>
            <p:cNvSpPr/>
            <p:nvPr/>
          </p:nvSpPr>
          <p:spPr>
            <a:xfrm>
              <a:off x="603842" y="4961733"/>
              <a:ext cx="29168" cy="13902"/>
            </a:xfrm>
            <a:custGeom>
              <a:avLst/>
              <a:gdLst/>
              <a:ahLst/>
              <a:cxnLst/>
              <a:rect l="l" t="t" r="r" b="b"/>
              <a:pathLst>
                <a:path w="554" h="266" extrusionOk="0">
                  <a:moveTo>
                    <a:pt x="554" y="1"/>
                  </a:moveTo>
                  <a:lnTo>
                    <a:pt x="554" y="1"/>
                  </a:lnTo>
                  <a:cubicBezTo>
                    <a:pt x="364" y="64"/>
                    <a:pt x="188" y="127"/>
                    <a:pt x="0" y="190"/>
                  </a:cubicBezTo>
                  <a:lnTo>
                    <a:pt x="0" y="202"/>
                  </a:lnTo>
                  <a:cubicBezTo>
                    <a:pt x="12" y="227"/>
                    <a:pt x="26" y="252"/>
                    <a:pt x="51" y="265"/>
                  </a:cubicBezTo>
                  <a:lnTo>
                    <a:pt x="339" y="265"/>
                  </a:lnTo>
                  <a:cubicBezTo>
                    <a:pt x="440" y="202"/>
                    <a:pt x="490" y="89"/>
                    <a:pt x="55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4"/>
            <p:cNvSpPr/>
            <p:nvPr/>
          </p:nvSpPr>
          <p:spPr>
            <a:xfrm>
              <a:off x="182858" y="4311923"/>
              <a:ext cx="1625042" cy="663713"/>
            </a:xfrm>
            <a:custGeom>
              <a:avLst/>
              <a:gdLst/>
              <a:ahLst/>
              <a:cxnLst/>
              <a:rect l="l" t="t" r="r" b="b"/>
              <a:pathLst>
                <a:path w="30865" h="12699" extrusionOk="0">
                  <a:moveTo>
                    <a:pt x="9930" y="463"/>
                  </a:moveTo>
                  <a:cubicBezTo>
                    <a:pt x="9955" y="463"/>
                    <a:pt x="9988" y="492"/>
                    <a:pt x="10020" y="503"/>
                  </a:cubicBezTo>
                  <a:cubicBezTo>
                    <a:pt x="9995" y="528"/>
                    <a:pt x="9983" y="554"/>
                    <a:pt x="9958" y="579"/>
                  </a:cubicBezTo>
                  <a:cubicBezTo>
                    <a:pt x="9919" y="554"/>
                    <a:pt x="9869" y="540"/>
                    <a:pt x="9819" y="528"/>
                  </a:cubicBezTo>
                  <a:cubicBezTo>
                    <a:pt x="9857" y="503"/>
                    <a:pt x="9882" y="465"/>
                    <a:pt x="9919" y="465"/>
                  </a:cubicBezTo>
                  <a:cubicBezTo>
                    <a:pt x="9923" y="463"/>
                    <a:pt x="9927" y="463"/>
                    <a:pt x="9930" y="463"/>
                  </a:cubicBezTo>
                  <a:close/>
                  <a:moveTo>
                    <a:pt x="7446" y="1426"/>
                  </a:moveTo>
                  <a:cubicBezTo>
                    <a:pt x="7568" y="1426"/>
                    <a:pt x="7726" y="1468"/>
                    <a:pt x="7996" y="1534"/>
                  </a:cubicBezTo>
                  <a:cubicBezTo>
                    <a:pt x="8023" y="1539"/>
                    <a:pt x="8052" y="1541"/>
                    <a:pt x="8082" y="1541"/>
                  </a:cubicBezTo>
                  <a:cubicBezTo>
                    <a:pt x="8207" y="1541"/>
                    <a:pt x="8358" y="1506"/>
                    <a:pt x="8499" y="1496"/>
                  </a:cubicBezTo>
                  <a:cubicBezTo>
                    <a:pt x="8499" y="1496"/>
                    <a:pt x="8511" y="1496"/>
                    <a:pt x="8524" y="1521"/>
                  </a:cubicBezTo>
                  <a:cubicBezTo>
                    <a:pt x="8587" y="1735"/>
                    <a:pt x="8650" y="1937"/>
                    <a:pt x="8713" y="2150"/>
                  </a:cubicBezTo>
                  <a:lnTo>
                    <a:pt x="10008" y="2150"/>
                  </a:lnTo>
                  <a:cubicBezTo>
                    <a:pt x="10070" y="2150"/>
                    <a:pt x="10134" y="2113"/>
                    <a:pt x="10322" y="2049"/>
                  </a:cubicBezTo>
                  <a:lnTo>
                    <a:pt x="10322" y="2049"/>
                  </a:lnTo>
                  <a:cubicBezTo>
                    <a:pt x="10134" y="2213"/>
                    <a:pt x="10020" y="2314"/>
                    <a:pt x="9907" y="2414"/>
                  </a:cubicBezTo>
                  <a:cubicBezTo>
                    <a:pt x="9933" y="2653"/>
                    <a:pt x="10523" y="2703"/>
                    <a:pt x="10285" y="3030"/>
                  </a:cubicBezTo>
                  <a:cubicBezTo>
                    <a:pt x="10116" y="3254"/>
                    <a:pt x="9888" y="3349"/>
                    <a:pt x="9528" y="3349"/>
                  </a:cubicBezTo>
                  <a:cubicBezTo>
                    <a:pt x="9485" y="3349"/>
                    <a:pt x="9439" y="3347"/>
                    <a:pt x="9391" y="3345"/>
                  </a:cubicBezTo>
                  <a:cubicBezTo>
                    <a:pt x="9391" y="3281"/>
                    <a:pt x="9404" y="3219"/>
                    <a:pt x="9404" y="3143"/>
                  </a:cubicBezTo>
                  <a:lnTo>
                    <a:pt x="9404" y="3143"/>
                  </a:lnTo>
                  <a:cubicBezTo>
                    <a:pt x="9228" y="3181"/>
                    <a:pt x="9065" y="3206"/>
                    <a:pt x="8889" y="3244"/>
                  </a:cubicBezTo>
                  <a:cubicBezTo>
                    <a:pt x="8783" y="3272"/>
                    <a:pt x="8680" y="3292"/>
                    <a:pt x="8585" y="3292"/>
                  </a:cubicBezTo>
                  <a:cubicBezTo>
                    <a:pt x="8465" y="3292"/>
                    <a:pt x="8357" y="3260"/>
                    <a:pt x="8273" y="3169"/>
                  </a:cubicBezTo>
                  <a:cubicBezTo>
                    <a:pt x="8109" y="2980"/>
                    <a:pt x="8310" y="2867"/>
                    <a:pt x="8499" y="2778"/>
                  </a:cubicBezTo>
                  <a:cubicBezTo>
                    <a:pt x="8536" y="2753"/>
                    <a:pt x="8562" y="2728"/>
                    <a:pt x="8600" y="2703"/>
                  </a:cubicBezTo>
                  <a:cubicBezTo>
                    <a:pt x="8436" y="2465"/>
                    <a:pt x="7732" y="2602"/>
                    <a:pt x="7883" y="2175"/>
                  </a:cubicBezTo>
                  <a:lnTo>
                    <a:pt x="7883" y="2175"/>
                  </a:lnTo>
                  <a:cubicBezTo>
                    <a:pt x="7631" y="2213"/>
                    <a:pt x="7430" y="2250"/>
                    <a:pt x="7229" y="2275"/>
                  </a:cubicBezTo>
                  <a:cubicBezTo>
                    <a:pt x="7128" y="2125"/>
                    <a:pt x="7003" y="2062"/>
                    <a:pt x="6613" y="1987"/>
                  </a:cubicBezTo>
                  <a:cubicBezTo>
                    <a:pt x="6726" y="1898"/>
                    <a:pt x="6840" y="1823"/>
                    <a:pt x="6915" y="1747"/>
                  </a:cubicBezTo>
                  <a:cubicBezTo>
                    <a:pt x="7169" y="1516"/>
                    <a:pt x="7268" y="1426"/>
                    <a:pt x="7446" y="1426"/>
                  </a:cubicBezTo>
                  <a:close/>
                  <a:moveTo>
                    <a:pt x="7472" y="2485"/>
                  </a:moveTo>
                  <a:cubicBezTo>
                    <a:pt x="7516" y="2485"/>
                    <a:pt x="7561" y="2487"/>
                    <a:pt x="7606" y="2490"/>
                  </a:cubicBezTo>
                  <a:cubicBezTo>
                    <a:pt x="7267" y="2641"/>
                    <a:pt x="7041" y="2842"/>
                    <a:pt x="6940" y="3105"/>
                  </a:cubicBezTo>
                  <a:cubicBezTo>
                    <a:pt x="7028" y="3269"/>
                    <a:pt x="7569" y="3068"/>
                    <a:pt x="7455" y="3470"/>
                  </a:cubicBezTo>
                  <a:cubicBezTo>
                    <a:pt x="7116" y="3420"/>
                    <a:pt x="6764" y="3382"/>
                    <a:pt x="6463" y="3345"/>
                  </a:cubicBezTo>
                  <a:cubicBezTo>
                    <a:pt x="6349" y="3105"/>
                    <a:pt x="6273" y="2954"/>
                    <a:pt x="6173" y="2766"/>
                  </a:cubicBezTo>
                  <a:cubicBezTo>
                    <a:pt x="6566" y="2674"/>
                    <a:pt x="6970" y="2485"/>
                    <a:pt x="7472" y="2485"/>
                  </a:cubicBezTo>
                  <a:close/>
                  <a:moveTo>
                    <a:pt x="5532" y="3759"/>
                  </a:moveTo>
                  <a:cubicBezTo>
                    <a:pt x="5645" y="3873"/>
                    <a:pt x="5745" y="3923"/>
                    <a:pt x="5771" y="3998"/>
                  </a:cubicBezTo>
                  <a:cubicBezTo>
                    <a:pt x="5784" y="4024"/>
                    <a:pt x="5633" y="4124"/>
                    <a:pt x="5557" y="4124"/>
                  </a:cubicBezTo>
                  <a:cubicBezTo>
                    <a:pt x="5482" y="4124"/>
                    <a:pt x="5368" y="4036"/>
                    <a:pt x="5356" y="3985"/>
                  </a:cubicBezTo>
                  <a:cubicBezTo>
                    <a:pt x="5343" y="3935"/>
                    <a:pt x="5444" y="3873"/>
                    <a:pt x="5532" y="3759"/>
                  </a:cubicBezTo>
                  <a:close/>
                  <a:moveTo>
                    <a:pt x="7279" y="3621"/>
                  </a:moveTo>
                  <a:lnTo>
                    <a:pt x="7279" y="3621"/>
                  </a:lnTo>
                  <a:cubicBezTo>
                    <a:pt x="7167" y="3873"/>
                    <a:pt x="7078" y="4074"/>
                    <a:pt x="6978" y="4300"/>
                  </a:cubicBezTo>
                  <a:cubicBezTo>
                    <a:pt x="6764" y="4250"/>
                    <a:pt x="6538" y="4200"/>
                    <a:pt x="6312" y="4149"/>
                  </a:cubicBezTo>
                  <a:cubicBezTo>
                    <a:pt x="6789" y="4124"/>
                    <a:pt x="6802" y="3697"/>
                    <a:pt x="7279" y="3621"/>
                  </a:cubicBezTo>
                  <a:close/>
                  <a:moveTo>
                    <a:pt x="3206" y="3105"/>
                  </a:moveTo>
                  <a:cubicBezTo>
                    <a:pt x="3306" y="3281"/>
                    <a:pt x="3357" y="3370"/>
                    <a:pt x="3445" y="3521"/>
                  </a:cubicBezTo>
                  <a:cubicBezTo>
                    <a:pt x="3633" y="3332"/>
                    <a:pt x="3722" y="3244"/>
                    <a:pt x="3848" y="3130"/>
                  </a:cubicBezTo>
                  <a:cubicBezTo>
                    <a:pt x="3998" y="3130"/>
                    <a:pt x="4225" y="3143"/>
                    <a:pt x="4438" y="3156"/>
                  </a:cubicBezTo>
                  <a:cubicBezTo>
                    <a:pt x="4614" y="3533"/>
                    <a:pt x="4451" y="3772"/>
                    <a:pt x="3935" y="3885"/>
                  </a:cubicBezTo>
                  <a:cubicBezTo>
                    <a:pt x="4086" y="4049"/>
                    <a:pt x="4200" y="4174"/>
                    <a:pt x="4325" y="4300"/>
                  </a:cubicBezTo>
                  <a:lnTo>
                    <a:pt x="4337" y="4300"/>
                  </a:lnTo>
                  <a:cubicBezTo>
                    <a:pt x="4451" y="4225"/>
                    <a:pt x="4564" y="4149"/>
                    <a:pt x="4765" y="4010"/>
                  </a:cubicBezTo>
                  <a:lnTo>
                    <a:pt x="4765" y="4010"/>
                  </a:lnTo>
                  <a:cubicBezTo>
                    <a:pt x="4745" y="4256"/>
                    <a:pt x="4627" y="4310"/>
                    <a:pt x="4474" y="4310"/>
                  </a:cubicBezTo>
                  <a:cubicBezTo>
                    <a:pt x="4430" y="4310"/>
                    <a:pt x="4385" y="4306"/>
                    <a:pt x="4337" y="4300"/>
                  </a:cubicBezTo>
                  <a:cubicBezTo>
                    <a:pt x="4337" y="4312"/>
                    <a:pt x="4337" y="4312"/>
                    <a:pt x="4325" y="4312"/>
                  </a:cubicBezTo>
                  <a:lnTo>
                    <a:pt x="4325" y="4300"/>
                  </a:lnTo>
                  <a:lnTo>
                    <a:pt x="3809" y="4300"/>
                  </a:lnTo>
                  <a:cubicBezTo>
                    <a:pt x="3597" y="4135"/>
                    <a:pt x="3440" y="3881"/>
                    <a:pt x="3027" y="3881"/>
                  </a:cubicBezTo>
                  <a:cubicBezTo>
                    <a:pt x="3000" y="3881"/>
                    <a:pt x="2972" y="3882"/>
                    <a:pt x="2942" y="3885"/>
                  </a:cubicBezTo>
                  <a:cubicBezTo>
                    <a:pt x="2942" y="3885"/>
                    <a:pt x="2954" y="3885"/>
                    <a:pt x="2954" y="3898"/>
                  </a:cubicBezTo>
                  <a:lnTo>
                    <a:pt x="2942" y="3898"/>
                  </a:lnTo>
                  <a:cubicBezTo>
                    <a:pt x="3043" y="4049"/>
                    <a:pt x="3156" y="4200"/>
                    <a:pt x="3256" y="4362"/>
                  </a:cubicBezTo>
                  <a:cubicBezTo>
                    <a:pt x="3198" y="4374"/>
                    <a:pt x="3146" y="4379"/>
                    <a:pt x="3099" y="4379"/>
                  </a:cubicBezTo>
                  <a:cubicBezTo>
                    <a:pt x="2933" y="4379"/>
                    <a:pt x="2832" y="4309"/>
                    <a:pt x="2753" y="4161"/>
                  </a:cubicBezTo>
                  <a:cubicBezTo>
                    <a:pt x="2678" y="4010"/>
                    <a:pt x="2728" y="3935"/>
                    <a:pt x="2942" y="3898"/>
                  </a:cubicBezTo>
                  <a:lnTo>
                    <a:pt x="2942" y="3885"/>
                  </a:lnTo>
                  <a:cubicBezTo>
                    <a:pt x="2829" y="3772"/>
                    <a:pt x="2653" y="3671"/>
                    <a:pt x="2804" y="3521"/>
                  </a:cubicBezTo>
                  <a:cubicBezTo>
                    <a:pt x="2904" y="3407"/>
                    <a:pt x="3018" y="3294"/>
                    <a:pt x="3206" y="3105"/>
                  </a:cubicBezTo>
                  <a:close/>
                  <a:moveTo>
                    <a:pt x="11177" y="2842"/>
                  </a:moveTo>
                  <a:lnTo>
                    <a:pt x="11177" y="2842"/>
                  </a:lnTo>
                  <a:cubicBezTo>
                    <a:pt x="11542" y="2917"/>
                    <a:pt x="11793" y="2980"/>
                    <a:pt x="12157" y="3055"/>
                  </a:cubicBezTo>
                  <a:cubicBezTo>
                    <a:pt x="11869" y="3219"/>
                    <a:pt x="11680" y="3306"/>
                    <a:pt x="11504" y="3407"/>
                  </a:cubicBezTo>
                  <a:cubicBezTo>
                    <a:pt x="11579" y="3658"/>
                    <a:pt x="11668" y="3923"/>
                    <a:pt x="11755" y="4212"/>
                  </a:cubicBezTo>
                  <a:cubicBezTo>
                    <a:pt x="11844" y="4200"/>
                    <a:pt x="11944" y="4200"/>
                    <a:pt x="12057" y="4200"/>
                  </a:cubicBezTo>
                  <a:lnTo>
                    <a:pt x="12045" y="4186"/>
                  </a:lnTo>
                  <a:lnTo>
                    <a:pt x="12057" y="4186"/>
                  </a:lnTo>
                  <a:lnTo>
                    <a:pt x="12057" y="4200"/>
                  </a:lnTo>
                  <a:cubicBezTo>
                    <a:pt x="12095" y="4275"/>
                    <a:pt x="12132" y="4362"/>
                    <a:pt x="12182" y="4476"/>
                  </a:cubicBezTo>
                  <a:lnTo>
                    <a:pt x="11227" y="4476"/>
                  </a:lnTo>
                  <a:cubicBezTo>
                    <a:pt x="11101" y="4136"/>
                    <a:pt x="10963" y="3809"/>
                    <a:pt x="10800" y="3382"/>
                  </a:cubicBezTo>
                  <a:cubicBezTo>
                    <a:pt x="10774" y="3370"/>
                    <a:pt x="10611" y="3281"/>
                    <a:pt x="10435" y="3194"/>
                  </a:cubicBezTo>
                  <a:cubicBezTo>
                    <a:pt x="10543" y="3078"/>
                    <a:pt x="10651" y="3041"/>
                    <a:pt x="10759" y="3041"/>
                  </a:cubicBezTo>
                  <a:cubicBezTo>
                    <a:pt x="10953" y="3041"/>
                    <a:pt x="11148" y="3160"/>
                    <a:pt x="11347" y="3160"/>
                  </a:cubicBezTo>
                  <a:cubicBezTo>
                    <a:pt x="11386" y="3160"/>
                    <a:pt x="11426" y="3155"/>
                    <a:pt x="11466" y="3143"/>
                  </a:cubicBezTo>
                  <a:cubicBezTo>
                    <a:pt x="11391" y="3068"/>
                    <a:pt x="11328" y="3005"/>
                    <a:pt x="11177" y="2842"/>
                  </a:cubicBezTo>
                  <a:close/>
                  <a:moveTo>
                    <a:pt x="9933" y="3924"/>
                  </a:moveTo>
                  <a:cubicBezTo>
                    <a:pt x="10159" y="3924"/>
                    <a:pt x="10383" y="3974"/>
                    <a:pt x="10598" y="4136"/>
                  </a:cubicBezTo>
                  <a:cubicBezTo>
                    <a:pt x="10271" y="4275"/>
                    <a:pt x="9983" y="4463"/>
                    <a:pt x="9656" y="4501"/>
                  </a:cubicBezTo>
                  <a:cubicBezTo>
                    <a:pt x="9628" y="4503"/>
                    <a:pt x="9600" y="4505"/>
                    <a:pt x="9571" y="4505"/>
                  </a:cubicBezTo>
                  <a:cubicBezTo>
                    <a:pt x="9276" y="4505"/>
                    <a:pt x="8935" y="4394"/>
                    <a:pt x="8499" y="4325"/>
                  </a:cubicBezTo>
                  <a:cubicBezTo>
                    <a:pt x="8650" y="4200"/>
                    <a:pt x="8751" y="4049"/>
                    <a:pt x="8838" y="4049"/>
                  </a:cubicBezTo>
                  <a:cubicBezTo>
                    <a:pt x="8848" y="4049"/>
                    <a:pt x="8858" y="4049"/>
                    <a:pt x="8867" y="4049"/>
                  </a:cubicBezTo>
                  <a:cubicBezTo>
                    <a:pt x="9210" y="4049"/>
                    <a:pt x="9574" y="3924"/>
                    <a:pt x="9933" y="3924"/>
                  </a:cubicBezTo>
                  <a:close/>
                  <a:moveTo>
                    <a:pt x="6399" y="4526"/>
                  </a:moveTo>
                  <a:lnTo>
                    <a:pt x="6399" y="4526"/>
                  </a:lnTo>
                  <a:cubicBezTo>
                    <a:pt x="6374" y="4577"/>
                    <a:pt x="6362" y="4627"/>
                    <a:pt x="6337" y="4664"/>
                  </a:cubicBezTo>
                  <a:cubicBezTo>
                    <a:pt x="6324" y="4677"/>
                    <a:pt x="6261" y="4677"/>
                    <a:pt x="6123" y="4677"/>
                  </a:cubicBezTo>
                  <a:cubicBezTo>
                    <a:pt x="6248" y="4602"/>
                    <a:pt x="6324" y="4564"/>
                    <a:pt x="6399" y="4526"/>
                  </a:cubicBezTo>
                  <a:close/>
                  <a:moveTo>
                    <a:pt x="3269" y="4362"/>
                  </a:moveTo>
                  <a:cubicBezTo>
                    <a:pt x="3357" y="4451"/>
                    <a:pt x="3445" y="4538"/>
                    <a:pt x="3571" y="4652"/>
                  </a:cubicBezTo>
                  <a:cubicBezTo>
                    <a:pt x="3407" y="4714"/>
                    <a:pt x="3281" y="4765"/>
                    <a:pt x="3118" y="4815"/>
                  </a:cubicBezTo>
                  <a:cubicBezTo>
                    <a:pt x="2993" y="4614"/>
                    <a:pt x="3181" y="4501"/>
                    <a:pt x="3269" y="4362"/>
                  </a:cubicBezTo>
                  <a:close/>
                  <a:moveTo>
                    <a:pt x="10637" y="4426"/>
                  </a:moveTo>
                  <a:lnTo>
                    <a:pt x="10637" y="4426"/>
                  </a:lnTo>
                  <a:cubicBezTo>
                    <a:pt x="10838" y="4451"/>
                    <a:pt x="11026" y="4463"/>
                    <a:pt x="11215" y="4476"/>
                  </a:cubicBezTo>
                  <a:cubicBezTo>
                    <a:pt x="11190" y="4526"/>
                    <a:pt x="11177" y="4564"/>
                    <a:pt x="11139" y="4602"/>
                  </a:cubicBezTo>
                  <a:cubicBezTo>
                    <a:pt x="11054" y="4686"/>
                    <a:pt x="10935" y="4841"/>
                    <a:pt x="10848" y="4841"/>
                  </a:cubicBezTo>
                  <a:cubicBezTo>
                    <a:pt x="10844" y="4841"/>
                    <a:pt x="10841" y="4841"/>
                    <a:pt x="10838" y="4840"/>
                  </a:cubicBezTo>
                  <a:cubicBezTo>
                    <a:pt x="10536" y="4803"/>
                    <a:pt x="10586" y="4639"/>
                    <a:pt x="10637" y="4426"/>
                  </a:cubicBezTo>
                  <a:close/>
                  <a:moveTo>
                    <a:pt x="2728" y="4853"/>
                  </a:moveTo>
                  <a:cubicBezTo>
                    <a:pt x="2766" y="4878"/>
                    <a:pt x="2804" y="4916"/>
                    <a:pt x="2817" y="4941"/>
                  </a:cubicBezTo>
                  <a:cubicBezTo>
                    <a:pt x="2829" y="4954"/>
                    <a:pt x="2766" y="4979"/>
                    <a:pt x="2741" y="5004"/>
                  </a:cubicBezTo>
                  <a:cubicBezTo>
                    <a:pt x="2703" y="4979"/>
                    <a:pt x="2666" y="4954"/>
                    <a:pt x="2627" y="4916"/>
                  </a:cubicBezTo>
                  <a:cubicBezTo>
                    <a:pt x="2627" y="4916"/>
                    <a:pt x="2678" y="4878"/>
                    <a:pt x="2728" y="4853"/>
                  </a:cubicBezTo>
                  <a:close/>
                  <a:moveTo>
                    <a:pt x="7322" y="4687"/>
                  </a:moveTo>
                  <a:cubicBezTo>
                    <a:pt x="7447" y="4687"/>
                    <a:pt x="7497" y="4789"/>
                    <a:pt x="7631" y="5067"/>
                  </a:cubicBezTo>
                  <a:cubicBezTo>
                    <a:pt x="7430" y="4979"/>
                    <a:pt x="7229" y="4891"/>
                    <a:pt x="6991" y="4778"/>
                  </a:cubicBezTo>
                  <a:cubicBezTo>
                    <a:pt x="7149" y="4722"/>
                    <a:pt x="7248" y="4687"/>
                    <a:pt x="7322" y="4687"/>
                  </a:cubicBezTo>
                  <a:close/>
                  <a:moveTo>
                    <a:pt x="5448" y="5077"/>
                  </a:moveTo>
                  <a:cubicBezTo>
                    <a:pt x="5451" y="5077"/>
                    <a:pt x="5454" y="5078"/>
                    <a:pt x="5457" y="5080"/>
                  </a:cubicBezTo>
                  <a:cubicBezTo>
                    <a:pt x="5519" y="5080"/>
                    <a:pt x="5569" y="5105"/>
                    <a:pt x="5633" y="5117"/>
                  </a:cubicBezTo>
                  <a:cubicBezTo>
                    <a:pt x="5595" y="5155"/>
                    <a:pt x="5557" y="5192"/>
                    <a:pt x="5532" y="5192"/>
                  </a:cubicBezTo>
                  <a:cubicBezTo>
                    <a:pt x="5482" y="5180"/>
                    <a:pt x="5432" y="5155"/>
                    <a:pt x="5381" y="5130"/>
                  </a:cubicBezTo>
                  <a:cubicBezTo>
                    <a:pt x="5404" y="5118"/>
                    <a:pt x="5426" y="5077"/>
                    <a:pt x="5448" y="5077"/>
                  </a:cubicBezTo>
                  <a:close/>
                  <a:moveTo>
                    <a:pt x="2627" y="5318"/>
                  </a:moveTo>
                  <a:cubicBezTo>
                    <a:pt x="2678" y="5343"/>
                    <a:pt x="2728" y="5368"/>
                    <a:pt x="2817" y="5419"/>
                  </a:cubicBezTo>
                  <a:cubicBezTo>
                    <a:pt x="2741" y="5469"/>
                    <a:pt x="2691" y="5507"/>
                    <a:pt x="2627" y="5532"/>
                  </a:cubicBezTo>
                  <a:cubicBezTo>
                    <a:pt x="2602" y="5532"/>
                    <a:pt x="2502" y="5469"/>
                    <a:pt x="2502" y="5444"/>
                  </a:cubicBezTo>
                  <a:cubicBezTo>
                    <a:pt x="2527" y="5406"/>
                    <a:pt x="2590" y="5356"/>
                    <a:pt x="2627" y="5318"/>
                  </a:cubicBezTo>
                  <a:close/>
                  <a:moveTo>
                    <a:pt x="3156" y="5217"/>
                  </a:moveTo>
                  <a:lnTo>
                    <a:pt x="3156" y="5217"/>
                  </a:lnTo>
                  <a:cubicBezTo>
                    <a:pt x="3533" y="5230"/>
                    <a:pt x="3697" y="5381"/>
                    <a:pt x="3797" y="5582"/>
                  </a:cubicBezTo>
                  <a:cubicBezTo>
                    <a:pt x="3470" y="5569"/>
                    <a:pt x="3194" y="5519"/>
                    <a:pt x="3156" y="5217"/>
                  </a:cubicBezTo>
                  <a:close/>
                  <a:moveTo>
                    <a:pt x="7192" y="5306"/>
                  </a:moveTo>
                  <a:cubicBezTo>
                    <a:pt x="7343" y="5343"/>
                    <a:pt x="7480" y="5381"/>
                    <a:pt x="7682" y="5432"/>
                  </a:cubicBezTo>
                  <a:cubicBezTo>
                    <a:pt x="7575" y="5514"/>
                    <a:pt x="7468" y="5609"/>
                    <a:pt x="7435" y="5609"/>
                  </a:cubicBezTo>
                  <a:cubicBezTo>
                    <a:pt x="7433" y="5609"/>
                    <a:pt x="7432" y="5608"/>
                    <a:pt x="7430" y="5608"/>
                  </a:cubicBezTo>
                  <a:cubicBezTo>
                    <a:pt x="7304" y="5557"/>
                    <a:pt x="7204" y="5469"/>
                    <a:pt x="7078" y="5406"/>
                  </a:cubicBezTo>
                  <a:cubicBezTo>
                    <a:pt x="7116" y="5368"/>
                    <a:pt x="7154" y="5343"/>
                    <a:pt x="7192" y="5306"/>
                  </a:cubicBezTo>
                  <a:close/>
                  <a:moveTo>
                    <a:pt x="6161" y="5419"/>
                  </a:moveTo>
                  <a:cubicBezTo>
                    <a:pt x="6236" y="5507"/>
                    <a:pt x="6312" y="5582"/>
                    <a:pt x="6374" y="5670"/>
                  </a:cubicBezTo>
                  <a:cubicBezTo>
                    <a:pt x="6349" y="5683"/>
                    <a:pt x="6324" y="5695"/>
                    <a:pt x="6287" y="5708"/>
                  </a:cubicBezTo>
                  <a:lnTo>
                    <a:pt x="6022" y="5482"/>
                  </a:lnTo>
                  <a:cubicBezTo>
                    <a:pt x="6072" y="5457"/>
                    <a:pt x="6123" y="5444"/>
                    <a:pt x="6161" y="5419"/>
                  </a:cubicBezTo>
                  <a:close/>
                  <a:moveTo>
                    <a:pt x="9027" y="5947"/>
                  </a:moveTo>
                  <a:cubicBezTo>
                    <a:pt x="9178" y="5947"/>
                    <a:pt x="9329" y="5960"/>
                    <a:pt x="9480" y="5960"/>
                  </a:cubicBezTo>
                  <a:lnTo>
                    <a:pt x="9480" y="6047"/>
                  </a:lnTo>
                  <a:cubicBezTo>
                    <a:pt x="9329" y="6060"/>
                    <a:pt x="9178" y="6060"/>
                    <a:pt x="9039" y="6072"/>
                  </a:cubicBezTo>
                  <a:cubicBezTo>
                    <a:pt x="9027" y="6035"/>
                    <a:pt x="9027" y="5985"/>
                    <a:pt x="9027" y="5947"/>
                  </a:cubicBezTo>
                  <a:close/>
                  <a:moveTo>
                    <a:pt x="6789" y="5972"/>
                  </a:moveTo>
                  <a:cubicBezTo>
                    <a:pt x="6852" y="6047"/>
                    <a:pt x="6890" y="6123"/>
                    <a:pt x="6927" y="6198"/>
                  </a:cubicBezTo>
                  <a:lnTo>
                    <a:pt x="6776" y="6236"/>
                  </a:lnTo>
                  <a:lnTo>
                    <a:pt x="6625" y="6010"/>
                  </a:lnTo>
                  <a:cubicBezTo>
                    <a:pt x="6689" y="5997"/>
                    <a:pt x="6789" y="5972"/>
                    <a:pt x="6789" y="5972"/>
                  </a:cubicBezTo>
                  <a:close/>
                  <a:moveTo>
                    <a:pt x="5004" y="5293"/>
                  </a:moveTo>
                  <a:lnTo>
                    <a:pt x="5004" y="5293"/>
                  </a:lnTo>
                  <a:cubicBezTo>
                    <a:pt x="4840" y="5432"/>
                    <a:pt x="4765" y="5494"/>
                    <a:pt x="4677" y="5557"/>
                  </a:cubicBezTo>
                  <a:cubicBezTo>
                    <a:pt x="4287" y="5846"/>
                    <a:pt x="4287" y="5859"/>
                    <a:pt x="4790" y="6173"/>
                  </a:cubicBezTo>
                  <a:cubicBezTo>
                    <a:pt x="4448" y="6235"/>
                    <a:pt x="4161" y="6406"/>
                    <a:pt x="3844" y="6406"/>
                  </a:cubicBezTo>
                  <a:cubicBezTo>
                    <a:pt x="3706" y="6406"/>
                    <a:pt x="3563" y="6374"/>
                    <a:pt x="3407" y="6287"/>
                  </a:cubicBezTo>
                  <a:lnTo>
                    <a:pt x="3407" y="6287"/>
                  </a:lnTo>
                  <a:cubicBezTo>
                    <a:pt x="3418" y="6287"/>
                    <a:pt x="3430" y="6287"/>
                    <a:pt x="3441" y="6287"/>
                  </a:cubicBezTo>
                  <a:cubicBezTo>
                    <a:pt x="3768" y="6287"/>
                    <a:pt x="3902" y="6116"/>
                    <a:pt x="4024" y="5935"/>
                  </a:cubicBezTo>
                  <a:cubicBezTo>
                    <a:pt x="4200" y="5670"/>
                    <a:pt x="4401" y="5419"/>
                    <a:pt x="5004" y="5293"/>
                  </a:cubicBezTo>
                  <a:close/>
                  <a:moveTo>
                    <a:pt x="5633" y="5846"/>
                  </a:moveTo>
                  <a:cubicBezTo>
                    <a:pt x="5708" y="5972"/>
                    <a:pt x="5796" y="6085"/>
                    <a:pt x="5884" y="6198"/>
                  </a:cubicBezTo>
                  <a:lnTo>
                    <a:pt x="5896" y="6198"/>
                  </a:lnTo>
                  <a:lnTo>
                    <a:pt x="5896" y="6211"/>
                  </a:lnTo>
                  <a:cubicBezTo>
                    <a:pt x="5923" y="6209"/>
                    <a:pt x="5947" y="6209"/>
                    <a:pt x="5969" y="6209"/>
                  </a:cubicBezTo>
                  <a:cubicBezTo>
                    <a:pt x="6262" y="6209"/>
                    <a:pt x="6187" y="6357"/>
                    <a:pt x="6198" y="6463"/>
                  </a:cubicBezTo>
                  <a:cubicBezTo>
                    <a:pt x="6148" y="6488"/>
                    <a:pt x="6097" y="6500"/>
                    <a:pt x="6060" y="6513"/>
                  </a:cubicBezTo>
                  <a:cubicBezTo>
                    <a:pt x="5997" y="6412"/>
                    <a:pt x="5947" y="6312"/>
                    <a:pt x="5896" y="6211"/>
                  </a:cubicBezTo>
                  <a:lnTo>
                    <a:pt x="5884" y="6211"/>
                  </a:lnTo>
                  <a:lnTo>
                    <a:pt x="5884" y="6198"/>
                  </a:lnTo>
                  <a:cubicBezTo>
                    <a:pt x="5759" y="6248"/>
                    <a:pt x="5645" y="6299"/>
                    <a:pt x="5532" y="6324"/>
                  </a:cubicBezTo>
                  <a:cubicBezTo>
                    <a:pt x="5523" y="6326"/>
                    <a:pt x="5513" y="6327"/>
                    <a:pt x="5502" y="6327"/>
                  </a:cubicBezTo>
                  <a:cubicBezTo>
                    <a:pt x="5451" y="6327"/>
                    <a:pt x="5374" y="6305"/>
                    <a:pt x="5230" y="6273"/>
                  </a:cubicBezTo>
                  <a:cubicBezTo>
                    <a:pt x="5318" y="6123"/>
                    <a:pt x="5393" y="5985"/>
                    <a:pt x="5469" y="5846"/>
                  </a:cubicBezTo>
                  <a:close/>
                  <a:moveTo>
                    <a:pt x="7732" y="6123"/>
                  </a:moveTo>
                  <a:cubicBezTo>
                    <a:pt x="7782" y="6123"/>
                    <a:pt x="7832" y="6136"/>
                    <a:pt x="7896" y="6148"/>
                  </a:cubicBezTo>
                  <a:cubicBezTo>
                    <a:pt x="7921" y="6324"/>
                    <a:pt x="8059" y="6525"/>
                    <a:pt x="7807" y="6664"/>
                  </a:cubicBezTo>
                  <a:cubicBezTo>
                    <a:pt x="7774" y="6688"/>
                    <a:pt x="7720" y="6695"/>
                    <a:pt x="7651" y="6695"/>
                  </a:cubicBezTo>
                  <a:cubicBezTo>
                    <a:pt x="7539" y="6695"/>
                    <a:pt x="7388" y="6676"/>
                    <a:pt x="7217" y="6676"/>
                  </a:cubicBezTo>
                  <a:cubicBezTo>
                    <a:pt x="7443" y="6437"/>
                    <a:pt x="7581" y="6273"/>
                    <a:pt x="7732" y="6123"/>
                  </a:cubicBezTo>
                  <a:close/>
                  <a:moveTo>
                    <a:pt x="3269" y="5796"/>
                  </a:moveTo>
                  <a:cubicBezTo>
                    <a:pt x="3319" y="5796"/>
                    <a:pt x="3357" y="5809"/>
                    <a:pt x="3407" y="5809"/>
                  </a:cubicBezTo>
                  <a:cubicBezTo>
                    <a:pt x="3357" y="5871"/>
                    <a:pt x="3319" y="5935"/>
                    <a:pt x="3269" y="5997"/>
                  </a:cubicBezTo>
                  <a:lnTo>
                    <a:pt x="3269" y="6022"/>
                  </a:lnTo>
                  <a:lnTo>
                    <a:pt x="3256" y="6022"/>
                  </a:lnTo>
                  <a:lnTo>
                    <a:pt x="3370" y="6287"/>
                  </a:lnTo>
                  <a:lnTo>
                    <a:pt x="3407" y="6287"/>
                  </a:lnTo>
                  <a:cubicBezTo>
                    <a:pt x="3395" y="6287"/>
                    <a:pt x="3382" y="6299"/>
                    <a:pt x="3382" y="6299"/>
                  </a:cubicBezTo>
                  <a:cubicBezTo>
                    <a:pt x="3382" y="6287"/>
                    <a:pt x="3370" y="6287"/>
                    <a:pt x="3370" y="6287"/>
                  </a:cubicBezTo>
                  <a:cubicBezTo>
                    <a:pt x="3206" y="6287"/>
                    <a:pt x="3030" y="6299"/>
                    <a:pt x="2817" y="6312"/>
                  </a:cubicBezTo>
                  <a:cubicBezTo>
                    <a:pt x="2766" y="6412"/>
                    <a:pt x="2703" y="6525"/>
                    <a:pt x="2615" y="6701"/>
                  </a:cubicBezTo>
                  <a:cubicBezTo>
                    <a:pt x="2439" y="6198"/>
                    <a:pt x="2540" y="6111"/>
                    <a:pt x="3256" y="6022"/>
                  </a:cubicBezTo>
                  <a:cubicBezTo>
                    <a:pt x="3256" y="6010"/>
                    <a:pt x="3269" y="6010"/>
                    <a:pt x="3269" y="5997"/>
                  </a:cubicBezTo>
                  <a:lnTo>
                    <a:pt x="3269" y="5796"/>
                  </a:lnTo>
                  <a:close/>
                  <a:moveTo>
                    <a:pt x="4598" y="6922"/>
                  </a:moveTo>
                  <a:cubicBezTo>
                    <a:pt x="4613" y="6922"/>
                    <a:pt x="4627" y="6923"/>
                    <a:pt x="4639" y="6927"/>
                  </a:cubicBezTo>
                  <a:cubicBezTo>
                    <a:pt x="4677" y="6940"/>
                    <a:pt x="4689" y="6978"/>
                    <a:pt x="4702" y="7003"/>
                  </a:cubicBezTo>
                  <a:cubicBezTo>
                    <a:pt x="4675" y="7012"/>
                    <a:pt x="4642" y="7021"/>
                    <a:pt x="4621" y="7021"/>
                  </a:cubicBezTo>
                  <a:cubicBezTo>
                    <a:pt x="4612" y="7021"/>
                    <a:pt x="4605" y="7019"/>
                    <a:pt x="4602" y="7016"/>
                  </a:cubicBezTo>
                  <a:cubicBezTo>
                    <a:pt x="4552" y="6991"/>
                    <a:pt x="4538" y="6952"/>
                    <a:pt x="4513" y="6927"/>
                  </a:cubicBezTo>
                  <a:cubicBezTo>
                    <a:pt x="4539" y="6927"/>
                    <a:pt x="4570" y="6922"/>
                    <a:pt x="4598" y="6922"/>
                  </a:cubicBezTo>
                  <a:close/>
                  <a:moveTo>
                    <a:pt x="10963" y="8159"/>
                  </a:moveTo>
                  <a:cubicBezTo>
                    <a:pt x="11014" y="8184"/>
                    <a:pt x="11039" y="8210"/>
                    <a:pt x="11076" y="8223"/>
                  </a:cubicBezTo>
                  <a:cubicBezTo>
                    <a:pt x="11026" y="8248"/>
                    <a:pt x="10976" y="8273"/>
                    <a:pt x="10925" y="8285"/>
                  </a:cubicBezTo>
                  <a:cubicBezTo>
                    <a:pt x="10924" y="8287"/>
                    <a:pt x="10922" y="8287"/>
                    <a:pt x="10920" y="8287"/>
                  </a:cubicBezTo>
                  <a:cubicBezTo>
                    <a:pt x="10902" y="8287"/>
                    <a:pt x="10860" y="8246"/>
                    <a:pt x="10838" y="8235"/>
                  </a:cubicBezTo>
                  <a:cubicBezTo>
                    <a:pt x="10888" y="8210"/>
                    <a:pt x="10925" y="8184"/>
                    <a:pt x="10963" y="8159"/>
                  </a:cubicBezTo>
                  <a:close/>
                  <a:moveTo>
                    <a:pt x="14682" y="8073"/>
                  </a:moveTo>
                  <a:cubicBezTo>
                    <a:pt x="14839" y="8073"/>
                    <a:pt x="14944" y="8138"/>
                    <a:pt x="15049" y="8198"/>
                  </a:cubicBezTo>
                  <a:cubicBezTo>
                    <a:pt x="15049" y="8235"/>
                    <a:pt x="15037" y="8273"/>
                    <a:pt x="15024" y="8310"/>
                  </a:cubicBezTo>
                  <a:cubicBezTo>
                    <a:pt x="14823" y="8273"/>
                    <a:pt x="14609" y="8248"/>
                    <a:pt x="14269" y="8184"/>
                  </a:cubicBezTo>
                  <a:cubicBezTo>
                    <a:pt x="14443" y="8103"/>
                    <a:pt x="14574" y="8073"/>
                    <a:pt x="14682" y="8073"/>
                  </a:cubicBezTo>
                  <a:close/>
                  <a:moveTo>
                    <a:pt x="7893" y="8233"/>
                  </a:moveTo>
                  <a:cubicBezTo>
                    <a:pt x="8047" y="8233"/>
                    <a:pt x="8078" y="8309"/>
                    <a:pt x="8172" y="8550"/>
                  </a:cubicBezTo>
                  <a:cubicBezTo>
                    <a:pt x="7946" y="8449"/>
                    <a:pt x="7770" y="8360"/>
                    <a:pt x="7581" y="8273"/>
                  </a:cubicBezTo>
                  <a:cubicBezTo>
                    <a:pt x="7724" y="8249"/>
                    <a:pt x="7822" y="8233"/>
                    <a:pt x="7893" y="8233"/>
                  </a:cubicBezTo>
                  <a:close/>
                  <a:moveTo>
                    <a:pt x="18117" y="8461"/>
                  </a:moveTo>
                  <a:cubicBezTo>
                    <a:pt x="18155" y="8461"/>
                    <a:pt x="18180" y="8486"/>
                    <a:pt x="18217" y="8499"/>
                  </a:cubicBezTo>
                  <a:cubicBezTo>
                    <a:pt x="18180" y="8511"/>
                    <a:pt x="18155" y="8524"/>
                    <a:pt x="18130" y="8550"/>
                  </a:cubicBezTo>
                  <a:lnTo>
                    <a:pt x="18066" y="8486"/>
                  </a:lnTo>
                  <a:cubicBezTo>
                    <a:pt x="18066" y="8474"/>
                    <a:pt x="18105" y="8461"/>
                    <a:pt x="18117" y="8461"/>
                  </a:cubicBezTo>
                  <a:close/>
                  <a:moveTo>
                    <a:pt x="22807" y="8335"/>
                  </a:moveTo>
                  <a:cubicBezTo>
                    <a:pt x="22695" y="8507"/>
                    <a:pt x="22649" y="8577"/>
                    <a:pt x="22521" y="8577"/>
                  </a:cubicBezTo>
                  <a:cubicBezTo>
                    <a:pt x="22433" y="8577"/>
                    <a:pt x="22305" y="8543"/>
                    <a:pt x="22089" y="8486"/>
                  </a:cubicBezTo>
                  <a:lnTo>
                    <a:pt x="22807" y="8335"/>
                  </a:lnTo>
                  <a:close/>
                  <a:moveTo>
                    <a:pt x="10724" y="8461"/>
                  </a:moveTo>
                  <a:cubicBezTo>
                    <a:pt x="10774" y="8474"/>
                    <a:pt x="10800" y="8511"/>
                    <a:pt x="10850" y="8550"/>
                  </a:cubicBezTo>
                  <a:cubicBezTo>
                    <a:pt x="10796" y="8571"/>
                    <a:pt x="10751" y="8602"/>
                    <a:pt x="10731" y="8602"/>
                  </a:cubicBezTo>
                  <a:cubicBezTo>
                    <a:pt x="10728" y="8602"/>
                    <a:pt x="10726" y="8601"/>
                    <a:pt x="10724" y="8600"/>
                  </a:cubicBezTo>
                  <a:cubicBezTo>
                    <a:pt x="10687" y="8575"/>
                    <a:pt x="10649" y="8536"/>
                    <a:pt x="10624" y="8511"/>
                  </a:cubicBezTo>
                  <a:cubicBezTo>
                    <a:pt x="10649" y="8499"/>
                    <a:pt x="10699" y="8461"/>
                    <a:pt x="10724" y="8461"/>
                  </a:cubicBezTo>
                  <a:close/>
                  <a:moveTo>
                    <a:pt x="11743" y="8524"/>
                  </a:moveTo>
                  <a:lnTo>
                    <a:pt x="11743" y="8524"/>
                  </a:lnTo>
                  <a:cubicBezTo>
                    <a:pt x="11680" y="8575"/>
                    <a:pt x="11617" y="8637"/>
                    <a:pt x="11554" y="8700"/>
                  </a:cubicBezTo>
                  <a:cubicBezTo>
                    <a:pt x="11517" y="8675"/>
                    <a:pt x="11478" y="8650"/>
                    <a:pt x="11453" y="8637"/>
                  </a:cubicBezTo>
                  <a:cubicBezTo>
                    <a:pt x="11554" y="8600"/>
                    <a:pt x="11642" y="8562"/>
                    <a:pt x="11743" y="8524"/>
                  </a:cubicBezTo>
                  <a:close/>
                  <a:moveTo>
                    <a:pt x="8703" y="8397"/>
                  </a:moveTo>
                  <a:cubicBezTo>
                    <a:pt x="8708" y="8397"/>
                    <a:pt x="8711" y="8397"/>
                    <a:pt x="8713" y="8399"/>
                  </a:cubicBezTo>
                  <a:cubicBezTo>
                    <a:pt x="8801" y="8486"/>
                    <a:pt x="8863" y="8575"/>
                    <a:pt x="8939" y="8675"/>
                  </a:cubicBezTo>
                  <a:cubicBezTo>
                    <a:pt x="8889" y="8700"/>
                    <a:pt x="8826" y="8726"/>
                    <a:pt x="8776" y="8751"/>
                  </a:cubicBezTo>
                  <a:cubicBezTo>
                    <a:pt x="8575" y="8726"/>
                    <a:pt x="8411" y="8650"/>
                    <a:pt x="8511" y="8474"/>
                  </a:cubicBezTo>
                  <a:cubicBezTo>
                    <a:pt x="8523" y="8440"/>
                    <a:pt x="8664" y="8397"/>
                    <a:pt x="8703" y="8397"/>
                  </a:cubicBezTo>
                  <a:close/>
                  <a:moveTo>
                    <a:pt x="5557" y="8424"/>
                  </a:moveTo>
                  <a:cubicBezTo>
                    <a:pt x="5582" y="8550"/>
                    <a:pt x="5633" y="8675"/>
                    <a:pt x="5608" y="8801"/>
                  </a:cubicBezTo>
                  <a:cubicBezTo>
                    <a:pt x="5608" y="8826"/>
                    <a:pt x="5356" y="8826"/>
                    <a:pt x="5054" y="8863"/>
                  </a:cubicBezTo>
                  <a:cubicBezTo>
                    <a:pt x="5256" y="8637"/>
                    <a:pt x="5343" y="8536"/>
                    <a:pt x="5432" y="8424"/>
                  </a:cubicBezTo>
                  <a:close/>
                  <a:moveTo>
                    <a:pt x="20770" y="8801"/>
                  </a:moveTo>
                  <a:cubicBezTo>
                    <a:pt x="20795" y="8851"/>
                    <a:pt x="20807" y="8902"/>
                    <a:pt x="20832" y="8952"/>
                  </a:cubicBezTo>
                  <a:cubicBezTo>
                    <a:pt x="20694" y="8977"/>
                    <a:pt x="20569" y="8989"/>
                    <a:pt x="20443" y="9002"/>
                  </a:cubicBezTo>
                  <a:cubicBezTo>
                    <a:pt x="20443" y="9002"/>
                    <a:pt x="20393" y="8902"/>
                    <a:pt x="20405" y="8889"/>
                  </a:cubicBezTo>
                  <a:cubicBezTo>
                    <a:pt x="20518" y="8851"/>
                    <a:pt x="20644" y="8826"/>
                    <a:pt x="20770" y="8801"/>
                  </a:cubicBezTo>
                  <a:close/>
                  <a:moveTo>
                    <a:pt x="18569" y="8863"/>
                  </a:moveTo>
                  <a:lnTo>
                    <a:pt x="18633" y="8927"/>
                  </a:lnTo>
                  <a:cubicBezTo>
                    <a:pt x="18569" y="8964"/>
                    <a:pt x="18507" y="9002"/>
                    <a:pt x="18443" y="9027"/>
                  </a:cubicBezTo>
                  <a:cubicBezTo>
                    <a:pt x="18443" y="8977"/>
                    <a:pt x="18431" y="8927"/>
                    <a:pt x="18457" y="8889"/>
                  </a:cubicBezTo>
                  <a:cubicBezTo>
                    <a:pt x="18457" y="8876"/>
                    <a:pt x="18532" y="8876"/>
                    <a:pt x="18569" y="8863"/>
                  </a:cubicBezTo>
                  <a:close/>
                  <a:moveTo>
                    <a:pt x="1308" y="9039"/>
                  </a:moveTo>
                  <a:cubicBezTo>
                    <a:pt x="1395" y="9065"/>
                    <a:pt x="1484" y="9078"/>
                    <a:pt x="1584" y="9103"/>
                  </a:cubicBezTo>
                  <a:cubicBezTo>
                    <a:pt x="1559" y="9140"/>
                    <a:pt x="1546" y="9165"/>
                    <a:pt x="1521" y="9203"/>
                  </a:cubicBezTo>
                  <a:cubicBezTo>
                    <a:pt x="1434" y="9165"/>
                    <a:pt x="1358" y="9140"/>
                    <a:pt x="1270" y="9103"/>
                  </a:cubicBezTo>
                  <a:cubicBezTo>
                    <a:pt x="1283" y="9090"/>
                    <a:pt x="1295" y="9065"/>
                    <a:pt x="1308" y="9039"/>
                  </a:cubicBezTo>
                  <a:close/>
                  <a:moveTo>
                    <a:pt x="21122" y="9014"/>
                  </a:moveTo>
                  <a:cubicBezTo>
                    <a:pt x="21172" y="9027"/>
                    <a:pt x="21222" y="9052"/>
                    <a:pt x="21260" y="9065"/>
                  </a:cubicBezTo>
                  <a:cubicBezTo>
                    <a:pt x="21209" y="9115"/>
                    <a:pt x="21159" y="9178"/>
                    <a:pt x="21097" y="9215"/>
                  </a:cubicBezTo>
                  <a:cubicBezTo>
                    <a:pt x="21095" y="9217"/>
                    <a:pt x="21092" y="9218"/>
                    <a:pt x="21089" y="9218"/>
                  </a:cubicBezTo>
                  <a:cubicBezTo>
                    <a:pt x="21070" y="9218"/>
                    <a:pt x="21028" y="9189"/>
                    <a:pt x="20996" y="9178"/>
                  </a:cubicBezTo>
                  <a:cubicBezTo>
                    <a:pt x="21033" y="9128"/>
                    <a:pt x="21084" y="9065"/>
                    <a:pt x="21122" y="9014"/>
                  </a:cubicBezTo>
                  <a:close/>
                  <a:moveTo>
                    <a:pt x="18720" y="9241"/>
                  </a:moveTo>
                  <a:cubicBezTo>
                    <a:pt x="18745" y="9266"/>
                    <a:pt x="18796" y="9291"/>
                    <a:pt x="18796" y="9304"/>
                  </a:cubicBezTo>
                  <a:cubicBezTo>
                    <a:pt x="18783" y="9329"/>
                    <a:pt x="18745" y="9341"/>
                    <a:pt x="18708" y="9366"/>
                  </a:cubicBezTo>
                  <a:cubicBezTo>
                    <a:pt x="18683" y="9341"/>
                    <a:pt x="18645" y="9316"/>
                    <a:pt x="18607" y="9279"/>
                  </a:cubicBezTo>
                  <a:lnTo>
                    <a:pt x="18720" y="9241"/>
                  </a:lnTo>
                  <a:close/>
                  <a:moveTo>
                    <a:pt x="26371" y="9239"/>
                  </a:moveTo>
                  <a:cubicBezTo>
                    <a:pt x="26373" y="9239"/>
                    <a:pt x="26376" y="9239"/>
                    <a:pt x="26377" y="9241"/>
                  </a:cubicBezTo>
                  <a:cubicBezTo>
                    <a:pt x="26414" y="9266"/>
                    <a:pt x="26453" y="9304"/>
                    <a:pt x="26503" y="9329"/>
                  </a:cubicBezTo>
                  <a:cubicBezTo>
                    <a:pt x="26459" y="9351"/>
                    <a:pt x="26406" y="9382"/>
                    <a:pt x="26392" y="9382"/>
                  </a:cubicBezTo>
                  <a:cubicBezTo>
                    <a:pt x="26390" y="9382"/>
                    <a:pt x="26389" y="9381"/>
                    <a:pt x="26389" y="9379"/>
                  </a:cubicBezTo>
                  <a:cubicBezTo>
                    <a:pt x="26339" y="9354"/>
                    <a:pt x="26302" y="9316"/>
                    <a:pt x="26277" y="9279"/>
                  </a:cubicBezTo>
                  <a:cubicBezTo>
                    <a:pt x="26277" y="9279"/>
                    <a:pt x="26346" y="9239"/>
                    <a:pt x="26371" y="9239"/>
                  </a:cubicBezTo>
                  <a:close/>
                  <a:moveTo>
                    <a:pt x="12874" y="9304"/>
                  </a:moveTo>
                  <a:cubicBezTo>
                    <a:pt x="12912" y="9304"/>
                    <a:pt x="12950" y="9341"/>
                    <a:pt x="12975" y="9354"/>
                  </a:cubicBezTo>
                  <a:cubicBezTo>
                    <a:pt x="12950" y="9379"/>
                    <a:pt x="12900" y="9417"/>
                    <a:pt x="12887" y="9417"/>
                  </a:cubicBezTo>
                  <a:cubicBezTo>
                    <a:pt x="12849" y="9391"/>
                    <a:pt x="12799" y="9366"/>
                    <a:pt x="12761" y="9341"/>
                  </a:cubicBezTo>
                  <a:cubicBezTo>
                    <a:pt x="12799" y="9329"/>
                    <a:pt x="12836" y="9304"/>
                    <a:pt x="12874" y="9304"/>
                  </a:cubicBezTo>
                  <a:close/>
                  <a:moveTo>
                    <a:pt x="16696" y="9254"/>
                  </a:moveTo>
                  <a:cubicBezTo>
                    <a:pt x="16722" y="9291"/>
                    <a:pt x="16772" y="9316"/>
                    <a:pt x="16784" y="9354"/>
                  </a:cubicBezTo>
                  <a:cubicBezTo>
                    <a:pt x="16784" y="9366"/>
                    <a:pt x="16734" y="9391"/>
                    <a:pt x="16709" y="9417"/>
                  </a:cubicBezTo>
                  <a:cubicBezTo>
                    <a:pt x="16671" y="9379"/>
                    <a:pt x="16633" y="9354"/>
                    <a:pt x="16608" y="9329"/>
                  </a:cubicBezTo>
                  <a:cubicBezTo>
                    <a:pt x="16596" y="9316"/>
                    <a:pt x="16646" y="9291"/>
                    <a:pt x="16696" y="9254"/>
                  </a:cubicBezTo>
                  <a:close/>
                  <a:moveTo>
                    <a:pt x="7330" y="9354"/>
                  </a:moveTo>
                  <a:cubicBezTo>
                    <a:pt x="7418" y="9379"/>
                    <a:pt x="7493" y="9417"/>
                    <a:pt x="7569" y="9455"/>
                  </a:cubicBezTo>
                  <a:cubicBezTo>
                    <a:pt x="7581" y="9455"/>
                    <a:pt x="7581" y="9455"/>
                    <a:pt x="7594" y="9442"/>
                  </a:cubicBezTo>
                  <a:lnTo>
                    <a:pt x="7594" y="9442"/>
                  </a:lnTo>
                  <a:lnTo>
                    <a:pt x="7594" y="9442"/>
                  </a:lnTo>
                  <a:lnTo>
                    <a:pt x="7594" y="9467"/>
                  </a:lnTo>
                  <a:cubicBezTo>
                    <a:pt x="7594" y="9455"/>
                    <a:pt x="7581" y="9455"/>
                    <a:pt x="7581" y="9455"/>
                  </a:cubicBezTo>
                  <a:lnTo>
                    <a:pt x="7569" y="9455"/>
                  </a:lnTo>
                  <a:cubicBezTo>
                    <a:pt x="7556" y="9455"/>
                    <a:pt x="7544" y="9467"/>
                    <a:pt x="7531" y="9467"/>
                  </a:cubicBezTo>
                  <a:lnTo>
                    <a:pt x="7279" y="9467"/>
                  </a:lnTo>
                  <a:cubicBezTo>
                    <a:pt x="7292" y="9430"/>
                    <a:pt x="7317" y="9391"/>
                    <a:pt x="7330" y="9354"/>
                  </a:cubicBezTo>
                  <a:close/>
                  <a:moveTo>
                    <a:pt x="24340" y="8550"/>
                  </a:moveTo>
                  <a:cubicBezTo>
                    <a:pt x="24567" y="8612"/>
                    <a:pt x="24780" y="8662"/>
                    <a:pt x="25044" y="8726"/>
                  </a:cubicBezTo>
                  <a:cubicBezTo>
                    <a:pt x="24780" y="8989"/>
                    <a:pt x="24503" y="9241"/>
                    <a:pt x="24240" y="9505"/>
                  </a:cubicBezTo>
                  <a:cubicBezTo>
                    <a:pt x="24190" y="9492"/>
                    <a:pt x="24151" y="9480"/>
                    <a:pt x="24101" y="9455"/>
                  </a:cubicBezTo>
                  <a:cubicBezTo>
                    <a:pt x="24176" y="9165"/>
                    <a:pt x="24252" y="8863"/>
                    <a:pt x="24340" y="8550"/>
                  </a:cubicBezTo>
                  <a:close/>
                  <a:moveTo>
                    <a:pt x="3244" y="8851"/>
                  </a:moveTo>
                  <a:cubicBezTo>
                    <a:pt x="3521" y="9090"/>
                    <a:pt x="3923" y="9203"/>
                    <a:pt x="3672" y="9580"/>
                  </a:cubicBezTo>
                  <a:cubicBezTo>
                    <a:pt x="3495" y="9555"/>
                    <a:pt x="3194" y="9593"/>
                    <a:pt x="3093" y="9517"/>
                  </a:cubicBezTo>
                  <a:cubicBezTo>
                    <a:pt x="2829" y="9304"/>
                    <a:pt x="3143" y="9115"/>
                    <a:pt x="3244" y="8851"/>
                  </a:cubicBezTo>
                  <a:close/>
                  <a:moveTo>
                    <a:pt x="16027" y="8334"/>
                  </a:moveTo>
                  <a:cubicBezTo>
                    <a:pt x="16044" y="8334"/>
                    <a:pt x="16062" y="8334"/>
                    <a:pt x="16080" y="8335"/>
                  </a:cubicBezTo>
                  <a:cubicBezTo>
                    <a:pt x="16168" y="8536"/>
                    <a:pt x="16244" y="8738"/>
                    <a:pt x="16319" y="8927"/>
                  </a:cubicBezTo>
                  <a:cubicBezTo>
                    <a:pt x="16043" y="9165"/>
                    <a:pt x="15791" y="9366"/>
                    <a:pt x="15552" y="9580"/>
                  </a:cubicBezTo>
                  <a:cubicBezTo>
                    <a:pt x="15213" y="9467"/>
                    <a:pt x="14836" y="9354"/>
                    <a:pt x="14433" y="9228"/>
                  </a:cubicBezTo>
                  <a:cubicBezTo>
                    <a:pt x="14584" y="9190"/>
                    <a:pt x="14722" y="9153"/>
                    <a:pt x="14873" y="9140"/>
                  </a:cubicBezTo>
                  <a:cubicBezTo>
                    <a:pt x="15602" y="9039"/>
                    <a:pt x="15602" y="9039"/>
                    <a:pt x="15703" y="8536"/>
                  </a:cubicBezTo>
                  <a:cubicBezTo>
                    <a:pt x="15738" y="8398"/>
                    <a:pt x="15836" y="8334"/>
                    <a:pt x="16027" y="8334"/>
                  </a:cubicBezTo>
                  <a:close/>
                  <a:moveTo>
                    <a:pt x="13905" y="9329"/>
                  </a:moveTo>
                  <a:cubicBezTo>
                    <a:pt x="13729" y="9656"/>
                    <a:pt x="13453" y="9580"/>
                    <a:pt x="13252" y="9643"/>
                  </a:cubicBezTo>
                  <a:cubicBezTo>
                    <a:pt x="13239" y="9606"/>
                    <a:pt x="13213" y="9567"/>
                    <a:pt x="13188" y="9530"/>
                  </a:cubicBezTo>
                  <a:cubicBezTo>
                    <a:pt x="13389" y="9480"/>
                    <a:pt x="13579" y="9417"/>
                    <a:pt x="13905" y="9329"/>
                  </a:cubicBezTo>
                  <a:close/>
                  <a:moveTo>
                    <a:pt x="17909" y="9402"/>
                  </a:moveTo>
                  <a:cubicBezTo>
                    <a:pt x="18069" y="9402"/>
                    <a:pt x="18186" y="9528"/>
                    <a:pt x="18393" y="9832"/>
                  </a:cubicBezTo>
                  <a:cubicBezTo>
                    <a:pt x="18066" y="9706"/>
                    <a:pt x="17828" y="9618"/>
                    <a:pt x="17563" y="9517"/>
                  </a:cubicBezTo>
                  <a:cubicBezTo>
                    <a:pt x="17710" y="9444"/>
                    <a:pt x="17817" y="9402"/>
                    <a:pt x="17909" y="9402"/>
                  </a:cubicBezTo>
                  <a:close/>
                  <a:moveTo>
                    <a:pt x="7594" y="9467"/>
                  </a:moveTo>
                  <a:lnTo>
                    <a:pt x="7594" y="9467"/>
                  </a:lnTo>
                  <a:cubicBezTo>
                    <a:pt x="7846" y="9517"/>
                    <a:pt x="8022" y="9618"/>
                    <a:pt x="7896" y="9907"/>
                  </a:cubicBezTo>
                  <a:cubicBezTo>
                    <a:pt x="7770" y="9718"/>
                    <a:pt x="7682" y="9593"/>
                    <a:pt x="7594" y="9467"/>
                  </a:cubicBezTo>
                  <a:close/>
                  <a:moveTo>
                    <a:pt x="24542" y="9819"/>
                  </a:moveTo>
                  <a:cubicBezTo>
                    <a:pt x="24604" y="9832"/>
                    <a:pt x="24642" y="9844"/>
                    <a:pt x="24679" y="9857"/>
                  </a:cubicBezTo>
                  <a:cubicBezTo>
                    <a:pt x="24654" y="9894"/>
                    <a:pt x="24642" y="9933"/>
                    <a:pt x="24604" y="9958"/>
                  </a:cubicBezTo>
                  <a:cubicBezTo>
                    <a:pt x="24604" y="9960"/>
                    <a:pt x="24600" y="9961"/>
                    <a:pt x="24595" y="9961"/>
                  </a:cubicBezTo>
                  <a:cubicBezTo>
                    <a:pt x="24570" y="9961"/>
                    <a:pt x="24503" y="9942"/>
                    <a:pt x="24503" y="9933"/>
                  </a:cubicBezTo>
                  <a:cubicBezTo>
                    <a:pt x="24503" y="9894"/>
                    <a:pt x="24529" y="9857"/>
                    <a:pt x="24542" y="9819"/>
                  </a:cubicBezTo>
                  <a:close/>
                  <a:moveTo>
                    <a:pt x="12082" y="8838"/>
                  </a:moveTo>
                  <a:lnTo>
                    <a:pt x="12082" y="8838"/>
                  </a:lnTo>
                  <a:cubicBezTo>
                    <a:pt x="11956" y="9517"/>
                    <a:pt x="12900" y="9618"/>
                    <a:pt x="13352" y="9970"/>
                  </a:cubicBezTo>
                  <a:cubicBezTo>
                    <a:pt x="13302" y="10020"/>
                    <a:pt x="13277" y="10033"/>
                    <a:pt x="13264" y="10033"/>
                  </a:cubicBezTo>
                  <a:cubicBezTo>
                    <a:pt x="12950" y="9945"/>
                    <a:pt x="12623" y="9844"/>
                    <a:pt x="12296" y="9743"/>
                  </a:cubicBezTo>
                  <a:cubicBezTo>
                    <a:pt x="11994" y="9643"/>
                    <a:pt x="11629" y="9757"/>
                    <a:pt x="11353" y="9606"/>
                  </a:cubicBezTo>
                  <a:cubicBezTo>
                    <a:pt x="11240" y="9555"/>
                    <a:pt x="11177" y="9467"/>
                    <a:pt x="11026" y="9354"/>
                  </a:cubicBezTo>
                  <a:lnTo>
                    <a:pt x="11026" y="9354"/>
                  </a:lnTo>
                  <a:cubicBezTo>
                    <a:pt x="11315" y="9366"/>
                    <a:pt x="11491" y="9379"/>
                    <a:pt x="11642" y="9391"/>
                  </a:cubicBezTo>
                  <a:cubicBezTo>
                    <a:pt x="11755" y="9190"/>
                    <a:pt x="11844" y="9027"/>
                    <a:pt x="11919" y="8863"/>
                  </a:cubicBezTo>
                  <a:cubicBezTo>
                    <a:pt x="11981" y="8851"/>
                    <a:pt x="12032" y="8851"/>
                    <a:pt x="12082" y="8838"/>
                  </a:cubicBezTo>
                  <a:close/>
                  <a:moveTo>
                    <a:pt x="6739" y="9681"/>
                  </a:moveTo>
                  <a:cubicBezTo>
                    <a:pt x="7016" y="9782"/>
                    <a:pt x="7204" y="9857"/>
                    <a:pt x="7418" y="9933"/>
                  </a:cubicBezTo>
                  <a:cubicBezTo>
                    <a:pt x="7231" y="10001"/>
                    <a:pt x="7118" y="10043"/>
                    <a:pt x="7036" y="10043"/>
                  </a:cubicBezTo>
                  <a:cubicBezTo>
                    <a:pt x="6910" y="10043"/>
                    <a:pt x="6862" y="9941"/>
                    <a:pt x="6739" y="9681"/>
                  </a:cubicBezTo>
                  <a:close/>
                  <a:moveTo>
                    <a:pt x="27119" y="9503"/>
                  </a:moveTo>
                  <a:cubicBezTo>
                    <a:pt x="27149" y="9503"/>
                    <a:pt x="27178" y="9504"/>
                    <a:pt x="27207" y="9505"/>
                  </a:cubicBezTo>
                  <a:cubicBezTo>
                    <a:pt x="27484" y="9505"/>
                    <a:pt x="27760" y="9593"/>
                    <a:pt x="28124" y="9668"/>
                  </a:cubicBezTo>
                  <a:cubicBezTo>
                    <a:pt x="27760" y="9743"/>
                    <a:pt x="27534" y="9794"/>
                    <a:pt x="27307" y="9844"/>
                  </a:cubicBezTo>
                  <a:cubicBezTo>
                    <a:pt x="27307" y="9907"/>
                    <a:pt x="27320" y="9983"/>
                    <a:pt x="27320" y="10058"/>
                  </a:cubicBezTo>
                  <a:cubicBezTo>
                    <a:pt x="27238" y="10068"/>
                    <a:pt x="27172" y="10087"/>
                    <a:pt x="27117" y="10087"/>
                  </a:cubicBezTo>
                  <a:cubicBezTo>
                    <a:pt x="27105" y="10087"/>
                    <a:pt x="27093" y="10086"/>
                    <a:pt x="27081" y="10083"/>
                  </a:cubicBezTo>
                  <a:cubicBezTo>
                    <a:pt x="26867" y="10033"/>
                    <a:pt x="26528" y="10045"/>
                    <a:pt x="26578" y="9782"/>
                  </a:cubicBezTo>
                  <a:cubicBezTo>
                    <a:pt x="26623" y="9558"/>
                    <a:pt x="26877" y="9503"/>
                    <a:pt x="27119" y="9503"/>
                  </a:cubicBezTo>
                  <a:close/>
                  <a:moveTo>
                    <a:pt x="19902" y="9639"/>
                  </a:moveTo>
                  <a:cubicBezTo>
                    <a:pt x="20043" y="9639"/>
                    <a:pt x="20227" y="9671"/>
                    <a:pt x="20468" y="9731"/>
                  </a:cubicBezTo>
                  <a:cubicBezTo>
                    <a:pt x="20141" y="9844"/>
                    <a:pt x="19814" y="9970"/>
                    <a:pt x="19437" y="10109"/>
                  </a:cubicBezTo>
                  <a:cubicBezTo>
                    <a:pt x="19497" y="9784"/>
                    <a:pt x="19603" y="9639"/>
                    <a:pt x="19902" y="9639"/>
                  </a:cubicBezTo>
                  <a:close/>
                  <a:moveTo>
                    <a:pt x="14672" y="9958"/>
                  </a:moveTo>
                  <a:cubicBezTo>
                    <a:pt x="14685" y="9970"/>
                    <a:pt x="14710" y="9983"/>
                    <a:pt x="14735" y="9995"/>
                  </a:cubicBezTo>
                  <a:cubicBezTo>
                    <a:pt x="14685" y="10033"/>
                    <a:pt x="14635" y="10070"/>
                    <a:pt x="14584" y="10121"/>
                  </a:cubicBezTo>
                  <a:lnTo>
                    <a:pt x="14509" y="10083"/>
                  </a:lnTo>
                  <a:cubicBezTo>
                    <a:pt x="14559" y="10033"/>
                    <a:pt x="14609" y="9995"/>
                    <a:pt x="14672" y="9958"/>
                  </a:cubicBezTo>
                  <a:close/>
                  <a:moveTo>
                    <a:pt x="15666" y="9958"/>
                  </a:moveTo>
                  <a:cubicBezTo>
                    <a:pt x="15678" y="9983"/>
                    <a:pt x="15703" y="9995"/>
                    <a:pt x="15728" y="10020"/>
                  </a:cubicBezTo>
                  <a:cubicBezTo>
                    <a:pt x="15627" y="10058"/>
                    <a:pt x="15527" y="10083"/>
                    <a:pt x="15426" y="10121"/>
                  </a:cubicBezTo>
                  <a:cubicBezTo>
                    <a:pt x="15426" y="10121"/>
                    <a:pt x="15414" y="10134"/>
                    <a:pt x="15401" y="10134"/>
                  </a:cubicBezTo>
                  <a:cubicBezTo>
                    <a:pt x="15401" y="10146"/>
                    <a:pt x="15389" y="10146"/>
                    <a:pt x="15389" y="10146"/>
                  </a:cubicBezTo>
                  <a:lnTo>
                    <a:pt x="15389" y="10134"/>
                  </a:lnTo>
                  <a:cubicBezTo>
                    <a:pt x="15401" y="10121"/>
                    <a:pt x="15414" y="10121"/>
                    <a:pt x="15426" y="10121"/>
                  </a:cubicBezTo>
                  <a:cubicBezTo>
                    <a:pt x="15502" y="10058"/>
                    <a:pt x="15577" y="10008"/>
                    <a:pt x="15666" y="9958"/>
                  </a:cubicBezTo>
                  <a:close/>
                  <a:moveTo>
                    <a:pt x="10548" y="9983"/>
                  </a:moveTo>
                  <a:lnTo>
                    <a:pt x="10649" y="10083"/>
                  </a:lnTo>
                  <a:cubicBezTo>
                    <a:pt x="10586" y="10109"/>
                    <a:pt x="10523" y="10146"/>
                    <a:pt x="10447" y="10184"/>
                  </a:cubicBezTo>
                  <a:lnTo>
                    <a:pt x="10360" y="10095"/>
                  </a:lnTo>
                  <a:lnTo>
                    <a:pt x="10548" y="9983"/>
                  </a:lnTo>
                  <a:close/>
                  <a:moveTo>
                    <a:pt x="22005" y="10056"/>
                  </a:moveTo>
                  <a:cubicBezTo>
                    <a:pt x="22009" y="10056"/>
                    <a:pt x="22012" y="10056"/>
                    <a:pt x="22014" y="10058"/>
                  </a:cubicBezTo>
                  <a:cubicBezTo>
                    <a:pt x="22064" y="10083"/>
                    <a:pt x="22089" y="10121"/>
                    <a:pt x="22153" y="10159"/>
                  </a:cubicBezTo>
                  <a:cubicBezTo>
                    <a:pt x="22064" y="10184"/>
                    <a:pt x="22014" y="10196"/>
                    <a:pt x="21964" y="10221"/>
                  </a:cubicBezTo>
                  <a:cubicBezTo>
                    <a:pt x="21939" y="10184"/>
                    <a:pt x="21913" y="10146"/>
                    <a:pt x="21913" y="10109"/>
                  </a:cubicBezTo>
                  <a:cubicBezTo>
                    <a:pt x="21913" y="10087"/>
                    <a:pt x="21979" y="10056"/>
                    <a:pt x="22005" y="10056"/>
                  </a:cubicBezTo>
                  <a:close/>
                  <a:moveTo>
                    <a:pt x="22039" y="9140"/>
                  </a:moveTo>
                  <a:cubicBezTo>
                    <a:pt x="22279" y="9140"/>
                    <a:pt x="22505" y="9153"/>
                    <a:pt x="22731" y="9178"/>
                  </a:cubicBezTo>
                  <a:cubicBezTo>
                    <a:pt x="22857" y="9190"/>
                    <a:pt x="23070" y="9203"/>
                    <a:pt x="23083" y="9241"/>
                  </a:cubicBezTo>
                  <a:cubicBezTo>
                    <a:pt x="23095" y="9329"/>
                    <a:pt x="23058" y="9442"/>
                    <a:pt x="22995" y="9530"/>
                  </a:cubicBezTo>
                  <a:cubicBezTo>
                    <a:pt x="22919" y="9618"/>
                    <a:pt x="22807" y="9693"/>
                    <a:pt x="22681" y="9794"/>
                  </a:cubicBezTo>
                  <a:cubicBezTo>
                    <a:pt x="22819" y="9880"/>
                    <a:pt x="22936" y="9910"/>
                    <a:pt x="23042" y="9910"/>
                  </a:cubicBezTo>
                  <a:cubicBezTo>
                    <a:pt x="23291" y="9910"/>
                    <a:pt x="23476" y="9740"/>
                    <a:pt x="23724" y="9731"/>
                  </a:cubicBezTo>
                  <a:lnTo>
                    <a:pt x="23724" y="9731"/>
                  </a:lnTo>
                  <a:cubicBezTo>
                    <a:pt x="23875" y="9882"/>
                    <a:pt x="23812" y="10020"/>
                    <a:pt x="23586" y="10109"/>
                  </a:cubicBezTo>
                  <a:cubicBezTo>
                    <a:pt x="23410" y="10184"/>
                    <a:pt x="23209" y="10246"/>
                    <a:pt x="23008" y="10271"/>
                  </a:cubicBezTo>
                  <a:cubicBezTo>
                    <a:pt x="22994" y="10273"/>
                    <a:pt x="22980" y="10274"/>
                    <a:pt x="22964" y="10274"/>
                  </a:cubicBezTo>
                  <a:cubicBezTo>
                    <a:pt x="22838" y="10274"/>
                    <a:pt x="22661" y="10227"/>
                    <a:pt x="22605" y="10171"/>
                  </a:cubicBezTo>
                  <a:cubicBezTo>
                    <a:pt x="22304" y="9857"/>
                    <a:pt x="22027" y="9530"/>
                    <a:pt x="21725" y="9178"/>
                  </a:cubicBezTo>
                  <a:cubicBezTo>
                    <a:pt x="21813" y="9165"/>
                    <a:pt x="21927" y="9140"/>
                    <a:pt x="22039" y="9140"/>
                  </a:cubicBezTo>
                  <a:close/>
                  <a:moveTo>
                    <a:pt x="15389" y="10146"/>
                  </a:moveTo>
                  <a:cubicBezTo>
                    <a:pt x="15378" y="10269"/>
                    <a:pt x="15326" y="10376"/>
                    <a:pt x="15120" y="10376"/>
                  </a:cubicBezTo>
                  <a:cubicBezTo>
                    <a:pt x="15075" y="10376"/>
                    <a:pt x="15022" y="10371"/>
                    <a:pt x="14961" y="10360"/>
                  </a:cubicBezTo>
                  <a:cubicBezTo>
                    <a:pt x="15099" y="10285"/>
                    <a:pt x="15250" y="10209"/>
                    <a:pt x="15389" y="10146"/>
                  </a:cubicBezTo>
                  <a:close/>
                  <a:moveTo>
                    <a:pt x="29168" y="10297"/>
                  </a:moveTo>
                  <a:cubicBezTo>
                    <a:pt x="29205" y="10347"/>
                    <a:pt x="29256" y="10385"/>
                    <a:pt x="29244" y="10410"/>
                  </a:cubicBezTo>
                  <a:cubicBezTo>
                    <a:pt x="29205" y="10447"/>
                    <a:pt x="29143" y="10461"/>
                    <a:pt x="29093" y="10486"/>
                  </a:cubicBezTo>
                  <a:cubicBezTo>
                    <a:pt x="29055" y="10461"/>
                    <a:pt x="28992" y="10410"/>
                    <a:pt x="29004" y="10397"/>
                  </a:cubicBezTo>
                  <a:cubicBezTo>
                    <a:pt x="29029" y="10360"/>
                    <a:pt x="29093" y="10335"/>
                    <a:pt x="29168" y="10297"/>
                  </a:cubicBezTo>
                  <a:close/>
                  <a:moveTo>
                    <a:pt x="20354" y="10335"/>
                  </a:moveTo>
                  <a:cubicBezTo>
                    <a:pt x="20405" y="10360"/>
                    <a:pt x="20443" y="10385"/>
                    <a:pt x="20518" y="10435"/>
                  </a:cubicBezTo>
                  <a:cubicBezTo>
                    <a:pt x="20474" y="10458"/>
                    <a:pt x="20429" y="10500"/>
                    <a:pt x="20402" y="10500"/>
                  </a:cubicBezTo>
                  <a:cubicBezTo>
                    <a:pt x="20399" y="10500"/>
                    <a:pt x="20396" y="10499"/>
                    <a:pt x="20393" y="10498"/>
                  </a:cubicBezTo>
                  <a:cubicBezTo>
                    <a:pt x="20342" y="10486"/>
                    <a:pt x="20279" y="10461"/>
                    <a:pt x="20254" y="10422"/>
                  </a:cubicBezTo>
                  <a:cubicBezTo>
                    <a:pt x="20254" y="10397"/>
                    <a:pt x="20317" y="10360"/>
                    <a:pt x="20354" y="10335"/>
                  </a:cubicBezTo>
                  <a:close/>
                  <a:moveTo>
                    <a:pt x="13113" y="10372"/>
                  </a:moveTo>
                  <a:lnTo>
                    <a:pt x="13226" y="10410"/>
                  </a:lnTo>
                  <a:cubicBezTo>
                    <a:pt x="13201" y="10447"/>
                    <a:pt x="13176" y="10473"/>
                    <a:pt x="13151" y="10511"/>
                  </a:cubicBezTo>
                  <a:cubicBezTo>
                    <a:pt x="13113" y="10486"/>
                    <a:pt x="13076" y="10473"/>
                    <a:pt x="13063" y="10447"/>
                  </a:cubicBezTo>
                  <a:cubicBezTo>
                    <a:pt x="13050" y="10422"/>
                    <a:pt x="13088" y="10397"/>
                    <a:pt x="13113" y="10372"/>
                  </a:cubicBezTo>
                  <a:close/>
                  <a:moveTo>
                    <a:pt x="15904" y="10397"/>
                  </a:moveTo>
                  <a:cubicBezTo>
                    <a:pt x="15954" y="10422"/>
                    <a:pt x="15992" y="10461"/>
                    <a:pt x="16018" y="10486"/>
                  </a:cubicBezTo>
                  <a:cubicBezTo>
                    <a:pt x="16030" y="10498"/>
                    <a:pt x="15954" y="10548"/>
                    <a:pt x="15942" y="10548"/>
                  </a:cubicBezTo>
                  <a:cubicBezTo>
                    <a:pt x="15892" y="10523"/>
                    <a:pt x="15854" y="10498"/>
                    <a:pt x="15816" y="10473"/>
                  </a:cubicBezTo>
                  <a:cubicBezTo>
                    <a:pt x="15816" y="10461"/>
                    <a:pt x="15867" y="10422"/>
                    <a:pt x="15904" y="10397"/>
                  </a:cubicBezTo>
                  <a:close/>
                  <a:moveTo>
                    <a:pt x="17472" y="10322"/>
                  </a:moveTo>
                  <a:cubicBezTo>
                    <a:pt x="17550" y="10322"/>
                    <a:pt x="17635" y="10326"/>
                    <a:pt x="17727" y="10335"/>
                  </a:cubicBezTo>
                  <a:cubicBezTo>
                    <a:pt x="17287" y="10447"/>
                    <a:pt x="16985" y="10523"/>
                    <a:pt x="16683" y="10598"/>
                  </a:cubicBezTo>
                  <a:cubicBezTo>
                    <a:pt x="16671" y="10598"/>
                    <a:pt x="16671" y="10598"/>
                    <a:pt x="16658" y="10611"/>
                  </a:cubicBezTo>
                  <a:cubicBezTo>
                    <a:pt x="16646" y="10611"/>
                    <a:pt x="16646" y="10623"/>
                    <a:pt x="16633" y="10623"/>
                  </a:cubicBezTo>
                  <a:cubicBezTo>
                    <a:pt x="16633" y="10611"/>
                    <a:pt x="16646" y="10611"/>
                    <a:pt x="16646" y="10598"/>
                  </a:cubicBezTo>
                  <a:lnTo>
                    <a:pt x="16683" y="10598"/>
                  </a:lnTo>
                  <a:cubicBezTo>
                    <a:pt x="16861" y="10421"/>
                    <a:pt x="17090" y="10322"/>
                    <a:pt x="17472" y="10322"/>
                  </a:cubicBezTo>
                  <a:close/>
                  <a:moveTo>
                    <a:pt x="5594" y="9125"/>
                  </a:moveTo>
                  <a:cubicBezTo>
                    <a:pt x="5706" y="9125"/>
                    <a:pt x="5820" y="9161"/>
                    <a:pt x="5935" y="9254"/>
                  </a:cubicBezTo>
                  <a:cubicBezTo>
                    <a:pt x="5645" y="9366"/>
                    <a:pt x="5368" y="9480"/>
                    <a:pt x="5092" y="9593"/>
                  </a:cubicBezTo>
                  <a:cubicBezTo>
                    <a:pt x="5105" y="9819"/>
                    <a:pt x="5658" y="9757"/>
                    <a:pt x="5494" y="10058"/>
                  </a:cubicBezTo>
                  <a:cubicBezTo>
                    <a:pt x="5343" y="10020"/>
                    <a:pt x="5180" y="9970"/>
                    <a:pt x="4991" y="9933"/>
                  </a:cubicBezTo>
                  <a:cubicBezTo>
                    <a:pt x="4966" y="10008"/>
                    <a:pt x="4954" y="10058"/>
                    <a:pt x="4929" y="10121"/>
                  </a:cubicBezTo>
                  <a:cubicBezTo>
                    <a:pt x="5192" y="10209"/>
                    <a:pt x="5457" y="10285"/>
                    <a:pt x="5720" y="10372"/>
                  </a:cubicBezTo>
                  <a:cubicBezTo>
                    <a:pt x="5496" y="10579"/>
                    <a:pt x="5200" y="10690"/>
                    <a:pt x="4833" y="10690"/>
                  </a:cubicBezTo>
                  <a:cubicBezTo>
                    <a:pt x="4688" y="10690"/>
                    <a:pt x="4531" y="10672"/>
                    <a:pt x="4362" y="10637"/>
                  </a:cubicBezTo>
                  <a:cubicBezTo>
                    <a:pt x="4564" y="10461"/>
                    <a:pt x="4740" y="10297"/>
                    <a:pt x="4929" y="10121"/>
                  </a:cubicBezTo>
                  <a:lnTo>
                    <a:pt x="4929" y="10121"/>
                  </a:lnTo>
                  <a:cubicBezTo>
                    <a:pt x="4879" y="10126"/>
                    <a:pt x="4832" y="10129"/>
                    <a:pt x="4788" y="10129"/>
                  </a:cubicBezTo>
                  <a:cubicBezTo>
                    <a:pt x="4608" y="10129"/>
                    <a:pt x="4476" y="10079"/>
                    <a:pt x="4426" y="9907"/>
                  </a:cubicBezTo>
                  <a:cubicBezTo>
                    <a:pt x="4376" y="9743"/>
                    <a:pt x="4275" y="9580"/>
                    <a:pt x="4174" y="9354"/>
                  </a:cubicBezTo>
                  <a:cubicBezTo>
                    <a:pt x="4320" y="9333"/>
                    <a:pt x="4491" y="9269"/>
                    <a:pt x="4624" y="9269"/>
                  </a:cubicBezTo>
                  <a:cubicBezTo>
                    <a:pt x="4652" y="9269"/>
                    <a:pt x="4678" y="9272"/>
                    <a:pt x="4702" y="9279"/>
                  </a:cubicBezTo>
                  <a:cubicBezTo>
                    <a:pt x="4767" y="9296"/>
                    <a:pt x="4826" y="9304"/>
                    <a:pt x="4880" y="9304"/>
                  </a:cubicBezTo>
                  <a:cubicBezTo>
                    <a:pt x="5058" y="9304"/>
                    <a:pt x="5189" y="9226"/>
                    <a:pt x="5343" y="9178"/>
                  </a:cubicBezTo>
                  <a:cubicBezTo>
                    <a:pt x="5425" y="9146"/>
                    <a:pt x="5509" y="9125"/>
                    <a:pt x="5594" y="9125"/>
                  </a:cubicBezTo>
                  <a:close/>
                  <a:moveTo>
                    <a:pt x="25107" y="9970"/>
                  </a:moveTo>
                  <a:cubicBezTo>
                    <a:pt x="25207" y="10121"/>
                    <a:pt x="25296" y="10246"/>
                    <a:pt x="25396" y="10385"/>
                  </a:cubicBezTo>
                  <a:cubicBezTo>
                    <a:pt x="25057" y="10486"/>
                    <a:pt x="24743" y="10586"/>
                    <a:pt x="24378" y="10699"/>
                  </a:cubicBezTo>
                  <a:cubicBezTo>
                    <a:pt x="24352" y="10271"/>
                    <a:pt x="24830" y="10209"/>
                    <a:pt x="25107" y="9970"/>
                  </a:cubicBezTo>
                  <a:close/>
                  <a:moveTo>
                    <a:pt x="16633" y="10623"/>
                  </a:moveTo>
                  <a:lnTo>
                    <a:pt x="16633" y="10623"/>
                  </a:lnTo>
                  <a:cubicBezTo>
                    <a:pt x="16583" y="10699"/>
                    <a:pt x="16546" y="10774"/>
                    <a:pt x="16495" y="10850"/>
                  </a:cubicBezTo>
                  <a:cubicBezTo>
                    <a:pt x="16457" y="10838"/>
                    <a:pt x="16407" y="10813"/>
                    <a:pt x="16370" y="10800"/>
                  </a:cubicBezTo>
                  <a:cubicBezTo>
                    <a:pt x="16457" y="10737"/>
                    <a:pt x="16546" y="10687"/>
                    <a:pt x="16633" y="10623"/>
                  </a:cubicBezTo>
                  <a:close/>
                  <a:moveTo>
                    <a:pt x="9656" y="10762"/>
                  </a:moveTo>
                  <a:cubicBezTo>
                    <a:pt x="9681" y="10774"/>
                    <a:pt x="9718" y="10800"/>
                    <a:pt x="9743" y="10813"/>
                  </a:cubicBezTo>
                  <a:cubicBezTo>
                    <a:pt x="9706" y="10838"/>
                    <a:pt x="9668" y="10863"/>
                    <a:pt x="9631" y="10875"/>
                  </a:cubicBezTo>
                  <a:cubicBezTo>
                    <a:pt x="9606" y="10850"/>
                    <a:pt x="9567" y="10825"/>
                    <a:pt x="9567" y="10813"/>
                  </a:cubicBezTo>
                  <a:cubicBezTo>
                    <a:pt x="9567" y="10787"/>
                    <a:pt x="9618" y="10774"/>
                    <a:pt x="9656" y="10762"/>
                  </a:cubicBezTo>
                  <a:close/>
                  <a:moveTo>
                    <a:pt x="8374" y="10372"/>
                  </a:moveTo>
                  <a:cubicBezTo>
                    <a:pt x="8449" y="10548"/>
                    <a:pt x="8511" y="10699"/>
                    <a:pt x="8587" y="10888"/>
                  </a:cubicBezTo>
                  <a:cubicBezTo>
                    <a:pt x="8538" y="10894"/>
                    <a:pt x="8491" y="10896"/>
                    <a:pt x="8446" y="10896"/>
                  </a:cubicBezTo>
                  <a:cubicBezTo>
                    <a:pt x="8192" y="10896"/>
                    <a:pt x="8012" y="10808"/>
                    <a:pt x="7958" y="10637"/>
                  </a:cubicBezTo>
                  <a:cubicBezTo>
                    <a:pt x="7896" y="10486"/>
                    <a:pt x="8059" y="10372"/>
                    <a:pt x="8374" y="10372"/>
                  </a:cubicBezTo>
                  <a:close/>
                  <a:moveTo>
                    <a:pt x="21964" y="10712"/>
                  </a:moveTo>
                  <a:cubicBezTo>
                    <a:pt x="22052" y="10774"/>
                    <a:pt x="22140" y="10850"/>
                    <a:pt x="22228" y="10913"/>
                  </a:cubicBezTo>
                  <a:cubicBezTo>
                    <a:pt x="22165" y="10938"/>
                    <a:pt x="22103" y="10963"/>
                    <a:pt x="22039" y="11001"/>
                  </a:cubicBezTo>
                  <a:cubicBezTo>
                    <a:pt x="21977" y="10925"/>
                    <a:pt x="21913" y="10838"/>
                    <a:pt x="21863" y="10762"/>
                  </a:cubicBezTo>
                  <a:cubicBezTo>
                    <a:pt x="21863" y="10762"/>
                    <a:pt x="21952" y="10712"/>
                    <a:pt x="21964" y="10712"/>
                  </a:cubicBezTo>
                  <a:close/>
                  <a:moveTo>
                    <a:pt x="28019" y="10320"/>
                  </a:moveTo>
                  <a:cubicBezTo>
                    <a:pt x="28285" y="10320"/>
                    <a:pt x="28490" y="10335"/>
                    <a:pt x="28540" y="10372"/>
                  </a:cubicBezTo>
                  <a:cubicBezTo>
                    <a:pt x="28791" y="10586"/>
                    <a:pt x="29269" y="10749"/>
                    <a:pt x="28954" y="11126"/>
                  </a:cubicBezTo>
                  <a:cubicBezTo>
                    <a:pt x="28703" y="11101"/>
                    <a:pt x="28451" y="11089"/>
                    <a:pt x="28188" y="11064"/>
                  </a:cubicBezTo>
                  <a:lnTo>
                    <a:pt x="28188" y="11076"/>
                  </a:lnTo>
                  <a:cubicBezTo>
                    <a:pt x="28162" y="11089"/>
                    <a:pt x="28137" y="11089"/>
                    <a:pt x="28112" y="11101"/>
                  </a:cubicBezTo>
                  <a:cubicBezTo>
                    <a:pt x="28124" y="11089"/>
                    <a:pt x="28149" y="11076"/>
                    <a:pt x="28162" y="11064"/>
                  </a:cubicBezTo>
                  <a:lnTo>
                    <a:pt x="28188" y="11064"/>
                  </a:lnTo>
                  <a:cubicBezTo>
                    <a:pt x="28225" y="10963"/>
                    <a:pt x="28250" y="10863"/>
                    <a:pt x="28275" y="10787"/>
                  </a:cubicBezTo>
                  <a:cubicBezTo>
                    <a:pt x="27685" y="10687"/>
                    <a:pt x="27093" y="10573"/>
                    <a:pt x="26453" y="10461"/>
                  </a:cubicBezTo>
                  <a:cubicBezTo>
                    <a:pt x="26680" y="10384"/>
                    <a:pt x="27476" y="10320"/>
                    <a:pt x="28019" y="10320"/>
                  </a:cubicBezTo>
                  <a:close/>
                  <a:moveTo>
                    <a:pt x="28112" y="11101"/>
                  </a:moveTo>
                  <a:lnTo>
                    <a:pt x="28112" y="11101"/>
                  </a:lnTo>
                  <a:cubicBezTo>
                    <a:pt x="28062" y="11139"/>
                    <a:pt x="28024" y="11165"/>
                    <a:pt x="27973" y="11190"/>
                  </a:cubicBezTo>
                  <a:cubicBezTo>
                    <a:pt x="27961" y="11190"/>
                    <a:pt x="27948" y="11177"/>
                    <a:pt x="27936" y="11165"/>
                  </a:cubicBezTo>
                  <a:cubicBezTo>
                    <a:pt x="27998" y="11139"/>
                    <a:pt x="28049" y="11126"/>
                    <a:pt x="28112" y="11101"/>
                  </a:cubicBezTo>
                  <a:close/>
                  <a:moveTo>
                    <a:pt x="16297" y="11052"/>
                  </a:moveTo>
                  <a:cubicBezTo>
                    <a:pt x="16373" y="11052"/>
                    <a:pt x="16459" y="11072"/>
                    <a:pt x="16558" y="11114"/>
                  </a:cubicBezTo>
                  <a:cubicBezTo>
                    <a:pt x="16467" y="11205"/>
                    <a:pt x="16373" y="11229"/>
                    <a:pt x="16280" y="11229"/>
                  </a:cubicBezTo>
                  <a:cubicBezTo>
                    <a:pt x="16181" y="11229"/>
                    <a:pt x="16083" y="11202"/>
                    <a:pt x="15992" y="11202"/>
                  </a:cubicBezTo>
                  <a:cubicBezTo>
                    <a:pt x="16071" y="11107"/>
                    <a:pt x="16170" y="11052"/>
                    <a:pt x="16297" y="11052"/>
                  </a:cubicBezTo>
                  <a:close/>
                  <a:moveTo>
                    <a:pt x="13943" y="10800"/>
                  </a:moveTo>
                  <a:lnTo>
                    <a:pt x="13943" y="10800"/>
                  </a:lnTo>
                  <a:cubicBezTo>
                    <a:pt x="14169" y="11039"/>
                    <a:pt x="14031" y="11126"/>
                    <a:pt x="13817" y="11252"/>
                  </a:cubicBezTo>
                  <a:cubicBezTo>
                    <a:pt x="13604" y="11064"/>
                    <a:pt x="13755" y="10963"/>
                    <a:pt x="13943" y="10800"/>
                  </a:cubicBezTo>
                  <a:close/>
                  <a:moveTo>
                    <a:pt x="15602" y="11089"/>
                  </a:moveTo>
                  <a:lnTo>
                    <a:pt x="15602" y="11089"/>
                  </a:lnTo>
                  <a:cubicBezTo>
                    <a:pt x="15753" y="11139"/>
                    <a:pt x="15854" y="11165"/>
                    <a:pt x="15967" y="11202"/>
                  </a:cubicBezTo>
                  <a:cubicBezTo>
                    <a:pt x="15889" y="11274"/>
                    <a:pt x="15826" y="11311"/>
                    <a:pt x="15774" y="11311"/>
                  </a:cubicBezTo>
                  <a:cubicBezTo>
                    <a:pt x="15699" y="11311"/>
                    <a:pt x="15646" y="11237"/>
                    <a:pt x="15602" y="11089"/>
                  </a:cubicBezTo>
                  <a:close/>
                  <a:moveTo>
                    <a:pt x="18393" y="11252"/>
                  </a:moveTo>
                  <a:cubicBezTo>
                    <a:pt x="18406" y="11290"/>
                    <a:pt x="18418" y="11315"/>
                    <a:pt x="18431" y="11353"/>
                  </a:cubicBezTo>
                  <a:cubicBezTo>
                    <a:pt x="18306" y="11366"/>
                    <a:pt x="18192" y="11378"/>
                    <a:pt x="18079" y="11391"/>
                  </a:cubicBezTo>
                  <a:cubicBezTo>
                    <a:pt x="18079" y="11366"/>
                    <a:pt x="18066" y="11341"/>
                    <a:pt x="18054" y="11328"/>
                  </a:cubicBezTo>
                  <a:lnTo>
                    <a:pt x="18393" y="11252"/>
                  </a:lnTo>
                  <a:close/>
                  <a:moveTo>
                    <a:pt x="571" y="11275"/>
                  </a:moveTo>
                  <a:cubicBezTo>
                    <a:pt x="577" y="11275"/>
                    <a:pt x="584" y="11276"/>
                    <a:pt x="591" y="11277"/>
                  </a:cubicBezTo>
                  <a:cubicBezTo>
                    <a:pt x="641" y="11277"/>
                    <a:pt x="691" y="11315"/>
                    <a:pt x="767" y="11353"/>
                  </a:cubicBezTo>
                  <a:cubicBezTo>
                    <a:pt x="711" y="11387"/>
                    <a:pt x="645" y="11430"/>
                    <a:pt x="614" y="11430"/>
                  </a:cubicBezTo>
                  <a:cubicBezTo>
                    <a:pt x="610" y="11430"/>
                    <a:pt x="607" y="11430"/>
                    <a:pt x="604" y="11428"/>
                  </a:cubicBezTo>
                  <a:cubicBezTo>
                    <a:pt x="540" y="11416"/>
                    <a:pt x="490" y="11366"/>
                    <a:pt x="440" y="11328"/>
                  </a:cubicBezTo>
                  <a:cubicBezTo>
                    <a:pt x="483" y="11306"/>
                    <a:pt x="527" y="11275"/>
                    <a:pt x="571" y="11275"/>
                  </a:cubicBezTo>
                  <a:close/>
                  <a:moveTo>
                    <a:pt x="25070" y="10774"/>
                  </a:moveTo>
                  <a:lnTo>
                    <a:pt x="25070" y="10774"/>
                  </a:lnTo>
                  <a:cubicBezTo>
                    <a:pt x="24881" y="11026"/>
                    <a:pt x="24730" y="11240"/>
                    <a:pt x="24567" y="11466"/>
                  </a:cubicBezTo>
                  <a:cubicBezTo>
                    <a:pt x="24366" y="11152"/>
                    <a:pt x="24529" y="10913"/>
                    <a:pt x="25070" y="10774"/>
                  </a:cubicBezTo>
                  <a:close/>
                  <a:moveTo>
                    <a:pt x="23573" y="11378"/>
                  </a:moveTo>
                  <a:cubicBezTo>
                    <a:pt x="23598" y="11416"/>
                    <a:pt x="23636" y="11441"/>
                    <a:pt x="23662" y="11478"/>
                  </a:cubicBezTo>
                  <a:cubicBezTo>
                    <a:pt x="23662" y="11491"/>
                    <a:pt x="23573" y="11529"/>
                    <a:pt x="23573" y="11529"/>
                  </a:cubicBezTo>
                  <a:cubicBezTo>
                    <a:pt x="23523" y="11504"/>
                    <a:pt x="23486" y="11466"/>
                    <a:pt x="23447" y="11428"/>
                  </a:cubicBezTo>
                  <a:cubicBezTo>
                    <a:pt x="23486" y="11416"/>
                    <a:pt x="23523" y="11403"/>
                    <a:pt x="23573" y="11378"/>
                  </a:cubicBezTo>
                  <a:close/>
                  <a:moveTo>
                    <a:pt x="10266" y="11439"/>
                  </a:moveTo>
                  <a:cubicBezTo>
                    <a:pt x="10288" y="11439"/>
                    <a:pt x="10347" y="11478"/>
                    <a:pt x="10347" y="11478"/>
                  </a:cubicBezTo>
                  <a:cubicBezTo>
                    <a:pt x="10322" y="11517"/>
                    <a:pt x="10285" y="11542"/>
                    <a:pt x="10259" y="11579"/>
                  </a:cubicBezTo>
                  <a:cubicBezTo>
                    <a:pt x="10221" y="11567"/>
                    <a:pt x="10196" y="11554"/>
                    <a:pt x="10146" y="11529"/>
                  </a:cubicBezTo>
                  <a:cubicBezTo>
                    <a:pt x="10184" y="11491"/>
                    <a:pt x="10221" y="11453"/>
                    <a:pt x="10259" y="11441"/>
                  </a:cubicBezTo>
                  <a:cubicBezTo>
                    <a:pt x="10261" y="11440"/>
                    <a:pt x="10263" y="11439"/>
                    <a:pt x="10266" y="11439"/>
                  </a:cubicBezTo>
                  <a:close/>
                  <a:moveTo>
                    <a:pt x="13025" y="11491"/>
                  </a:moveTo>
                  <a:lnTo>
                    <a:pt x="13138" y="11529"/>
                  </a:lnTo>
                  <a:cubicBezTo>
                    <a:pt x="13088" y="11629"/>
                    <a:pt x="13025" y="11718"/>
                    <a:pt x="12975" y="11805"/>
                  </a:cubicBezTo>
                  <a:cubicBezTo>
                    <a:pt x="12925" y="11780"/>
                    <a:pt x="12874" y="11755"/>
                    <a:pt x="12811" y="11743"/>
                  </a:cubicBezTo>
                  <a:cubicBezTo>
                    <a:pt x="12887" y="11654"/>
                    <a:pt x="12950" y="11579"/>
                    <a:pt x="13025" y="11491"/>
                  </a:cubicBezTo>
                  <a:close/>
                  <a:moveTo>
                    <a:pt x="30375" y="11441"/>
                  </a:moveTo>
                  <a:lnTo>
                    <a:pt x="30375" y="11441"/>
                  </a:lnTo>
                  <a:cubicBezTo>
                    <a:pt x="30312" y="11768"/>
                    <a:pt x="30300" y="11768"/>
                    <a:pt x="29822" y="11956"/>
                  </a:cubicBezTo>
                  <a:lnTo>
                    <a:pt x="29822" y="11969"/>
                  </a:lnTo>
                  <a:cubicBezTo>
                    <a:pt x="29809" y="11969"/>
                    <a:pt x="29809" y="11956"/>
                    <a:pt x="29809" y="11956"/>
                  </a:cubicBezTo>
                  <a:lnTo>
                    <a:pt x="29822" y="11956"/>
                  </a:lnTo>
                  <a:cubicBezTo>
                    <a:pt x="29847" y="11856"/>
                    <a:pt x="29847" y="11755"/>
                    <a:pt x="29923" y="11693"/>
                  </a:cubicBezTo>
                  <a:cubicBezTo>
                    <a:pt x="30035" y="11592"/>
                    <a:pt x="30224" y="11517"/>
                    <a:pt x="30375" y="11441"/>
                  </a:cubicBezTo>
                  <a:close/>
                  <a:moveTo>
                    <a:pt x="11567" y="11906"/>
                  </a:moveTo>
                  <a:cubicBezTo>
                    <a:pt x="11604" y="11944"/>
                    <a:pt x="11642" y="11981"/>
                    <a:pt x="11654" y="12020"/>
                  </a:cubicBezTo>
                  <a:cubicBezTo>
                    <a:pt x="11668" y="12032"/>
                    <a:pt x="11604" y="12057"/>
                    <a:pt x="11579" y="12070"/>
                  </a:cubicBezTo>
                  <a:cubicBezTo>
                    <a:pt x="11542" y="12045"/>
                    <a:pt x="11491" y="12006"/>
                    <a:pt x="11466" y="11969"/>
                  </a:cubicBezTo>
                  <a:cubicBezTo>
                    <a:pt x="11466" y="11956"/>
                    <a:pt x="11529" y="11931"/>
                    <a:pt x="11567" y="11906"/>
                  </a:cubicBezTo>
                  <a:close/>
                  <a:moveTo>
                    <a:pt x="2817" y="12020"/>
                  </a:moveTo>
                  <a:cubicBezTo>
                    <a:pt x="2904" y="12095"/>
                    <a:pt x="2993" y="12145"/>
                    <a:pt x="2993" y="12182"/>
                  </a:cubicBezTo>
                  <a:cubicBezTo>
                    <a:pt x="2980" y="12233"/>
                    <a:pt x="2879" y="12296"/>
                    <a:pt x="2829" y="12296"/>
                  </a:cubicBezTo>
                  <a:cubicBezTo>
                    <a:pt x="2766" y="12296"/>
                    <a:pt x="2678" y="12233"/>
                    <a:pt x="2666" y="12182"/>
                  </a:cubicBezTo>
                  <a:cubicBezTo>
                    <a:pt x="2653" y="12145"/>
                    <a:pt x="2741" y="12095"/>
                    <a:pt x="2817" y="12020"/>
                  </a:cubicBezTo>
                  <a:close/>
                  <a:moveTo>
                    <a:pt x="4966" y="12070"/>
                  </a:moveTo>
                  <a:cubicBezTo>
                    <a:pt x="5004" y="12182"/>
                    <a:pt x="5041" y="12283"/>
                    <a:pt x="5105" y="12447"/>
                  </a:cubicBezTo>
                  <a:cubicBezTo>
                    <a:pt x="4916" y="12434"/>
                    <a:pt x="4715" y="12447"/>
                    <a:pt x="4664" y="12397"/>
                  </a:cubicBezTo>
                  <a:cubicBezTo>
                    <a:pt x="4552" y="12258"/>
                    <a:pt x="4614" y="12132"/>
                    <a:pt x="4966" y="12070"/>
                  </a:cubicBezTo>
                  <a:close/>
                  <a:moveTo>
                    <a:pt x="9857" y="0"/>
                  </a:moveTo>
                  <a:cubicBezTo>
                    <a:pt x="9794" y="227"/>
                    <a:pt x="9794" y="227"/>
                    <a:pt x="9366" y="252"/>
                  </a:cubicBezTo>
                  <a:cubicBezTo>
                    <a:pt x="9404" y="339"/>
                    <a:pt x="9442" y="428"/>
                    <a:pt x="9492" y="566"/>
                  </a:cubicBezTo>
                  <a:cubicBezTo>
                    <a:pt x="9215" y="478"/>
                    <a:pt x="9002" y="415"/>
                    <a:pt x="8763" y="339"/>
                  </a:cubicBezTo>
                  <a:lnTo>
                    <a:pt x="8763" y="339"/>
                  </a:lnTo>
                  <a:cubicBezTo>
                    <a:pt x="8876" y="767"/>
                    <a:pt x="8838" y="880"/>
                    <a:pt x="8486" y="1018"/>
                  </a:cubicBezTo>
                  <a:cubicBezTo>
                    <a:pt x="8404" y="1049"/>
                    <a:pt x="8298" y="1088"/>
                    <a:pt x="8214" y="1088"/>
                  </a:cubicBezTo>
                  <a:cubicBezTo>
                    <a:pt x="8194" y="1088"/>
                    <a:pt x="8176" y="1086"/>
                    <a:pt x="8159" y="1082"/>
                  </a:cubicBezTo>
                  <a:cubicBezTo>
                    <a:pt x="8013" y="1038"/>
                    <a:pt x="7875" y="1019"/>
                    <a:pt x="7747" y="1019"/>
                  </a:cubicBezTo>
                  <a:cubicBezTo>
                    <a:pt x="7467" y="1019"/>
                    <a:pt x="7230" y="1108"/>
                    <a:pt x="7041" y="1219"/>
                  </a:cubicBezTo>
                  <a:cubicBezTo>
                    <a:pt x="6500" y="1082"/>
                    <a:pt x="6035" y="956"/>
                    <a:pt x="5519" y="817"/>
                  </a:cubicBezTo>
                  <a:cubicBezTo>
                    <a:pt x="5457" y="931"/>
                    <a:pt x="5406" y="1018"/>
                    <a:pt x="5356" y="1119"/>
                  </a:cubicBezTo>
                  <a:cubicBezTo>
                    <a:pt x="5569" y="1182"/>
                    <a:pt x="5771" y="1232"/>
                    <a:pt x="6136" y="1333"/>
                  </a:cubicBezTo>
                  <a:cubicBezTo>
                    <a:pt x="5745" y="1408"/>
                    <a:pt x="5482" y="1446"/>
                    <a:pt x="5130" y="1509"/>
                  </a:cubicBezTo>
                  <a:cubicBezTo>
                    <a:pt x="5381" y="1647"/>
                    <a:pt x="5608" y="1760"/>
                    <a:pt x="5821" y="1873"/>
                  </a:cubicBezTo>
                  <a:cubicBezTo>
                    <a:pt x="5482" y="2024"/>
                    <a:pt x="5155" y="2175"/>
                    <a:pt x="4778" y="2351"/>
                  </a:cubicBezTo>
                  <a:cubicBezTo>
                    <a:pt x="4557" y="2258"/>
                    <a:pt x="4326" y="2222"/>
                    <a:pt x="4082" y="2222"/>
                  </a:cubicBezTo>
                  <a:cubicBezTo>
                    <a:pt x="3702" y="2222"/>
                    <a:pt x="3288" y="2309"/>
                    <a:pt x="2829" y="2401"/>
                  </a:cubicBezTo>
                  <a:cubicBezTo>
                    <a:pt x="3068" y="2540"/>
                    <a:pt x="3206" y="2602"/>
                    <a:pt x="3445" y="2741"/>
                  </a:cubicBezTo>
                  <a:cubicBezTo>
                    <a:pt x="3194" y="2716"/>
                    <a:pt x="3055" y="2716"/>
                    <a:pt x="2879" y="2703"/>
                  </a:cubicBezTo>
                  <a:cubicBezTo>
                    <a:pt x="2741" y="2904"/>
                    <a:pt x="2804" y="3194"/>
                    <a:pt x="2414" y="3332"/>
                  </a:cubicBezTo>
                  <a:cubicBezTo>
                    <a:pt x="2326" y="3370"/>
                    <a:pt x="2376" y="3583"/>
                    <a:pt x="2364" y="3834"/>
                  </a:cubicBezTo>
                  <a:cubicBezTo>
                    <a:pt x="2138" y="3633"/>
                    <a:pt x="2012" y="3508"/>
                    <a:pt x="1861" y="3407"/>
                  </a:cubicBezTo>
                  <a:cubicBezTo>
                    <a:pt x="1779" y="3343"/>
                    <a:pt x="1674" y="3311"/>
                    <a:pt x="1563" y="3311"/>
                  </a:cubicBezTo>
                  <a:cubicBezTo>
                    <a:pt x="1437" y="3311"/>
                    <a:pt x="1303" y="3352"/>
                    <a:pt x="1182" y="3432"/>
                  </a:cubicBezTo>
                  <a:cubicBezTo>
                    <a:pt x="993" y="3558"/>
                    <a:pt x="1018" y="3671"/>
                    <a:pt x="1245" y="3772"/>
                  </a:cubicBezTo>
                  <a:cubicBezTo>
                    <a:pt x="1484" y="3885"/>
                    <a:pt x="1484" y="4036"/>
                    <a:pt x="1395" y="4200"/>
                  </a:cubicBezTo>
                  <a:cubicBezTo>
                    <a:pt x="1324" y="4334"/>
                    <a:pt x="1213" y="4385"/>
                    <a:pt x="1055" y="4385"/>
                  </a:cubicBezTo>
                  <a:cubicBezTo>
                    <a:pt x="992" y="4385"/>
                    <a:pt x="921" y="4377"/>
                    <a:pt x="842" y="4362"/>
                  </a:cubicBezTo>
                  <a:cubicBezTo>
                    <a:pt x="815" y="4359"/>
                    <a:pt x="791" y="4357"/>
                    <a:pt x="768" y="4357"/>
                  </a:cubicBezTo>
                  <a:cubicBezTo>
                    <a:pt x="565" y="4357"/>
                    <a:pt x="507" y="4500"/>
                    <a:pt x="540" y="4714"/>
                  </a:cubicBezTo>
                  <a:cubicBezTo>
                    <a:pt x="817" y="4714"/>
                    <a:pt x="1107" y="4728"/>
                    <a:pt x="1408" y="4740"/>
                  </a:cubicBezTo>
                  <a:cubicBezTo>
                    <a:pt x="1722" y="4991"/>
                    <a:pt x="2314" y="5155"/>
                    <a:pt x="1974" y="5620"/>
                  </a:cubicBezTo>
                  <a:lnTo>
                    <a:pt x="1987" y="5620"/>
                  </a:lnTo>
                  <a:lnTo>
                    <a:pt x="1987" y="5633"/>
                  </a:lnTo>
                  <a:cubicBezTo>
                    <a:pt x="2002" y="5632"/>
                    <a:pt x="2016" y="5632"/>
                    <a:pt x="2030" y="5632"/>
                  </a:cubicBezTo>
                  <a:cubicBezTo>
                    <a:pt x="2286" y="5632"/>
                    <a:pt x="2373" y="5743"/>
                    <a:pt x="2314" y="5921"/>
                  </a:cubicBezTo>
                  <a:cubicBezTo>
                    <a:pt x="2314" y="5926"/>
                    <a:pt x="2295" y="5927"/>
                    <a:pt x="2268" y="5927"/>
                  </a:cubicBezTo>
                  <a:cubicBezTo>
                    <a:pt x="2213" y="5927"/>
                    <a:pt x="2121" y="5921"/>
                    <a:pt x="2062" y="5921"/>
                  </a:cubicBezTo>
                  <a:cubicBezTo>
                    <a:pt x="2074" y="6072"/>
                    <a:pt x="2099" y="6223"/>
                    <a:pt x="2113" y="6374"/>
                  </a:cubicBezTo>
                  <a:cubicBezTo>
                    <a:pt x="1933" y="6413"/>
                    <a:pt x="1806" y="6437"/>
                    <a:pt x="1707" y="6437"/>
                  </a:cubicBezTo>
                  <a:cubicBezTo>
                    <a:pt x="1516" y="6437"/>
                    <a:pt x="1432" y="6346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097"/>
                    <a:pt x="1283" y="6097"/>
                  </a:cubicBezTo>
                  <a:cubicBezTo>
                    <a:pt x="1272" y="6097"/>
                    <a:pt x="1270" y="6097"/>
                    <a:pt x="1270" y="6104"/>
                  </a:cubicBezTo>
                  <a:lnTo>
                    <a:pt x="1270" y="6104"/>
                  </a:lnTo>
                  <a:cubicBezTo>
                    <a:pt x="1274" y="6102"/>
                    <a:pt x="1278" y="6100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111"/>
                    <a:pt x="1270" y="6111"/>
                  </a:cubicBezTo>
                  <a:cubicBezTo>
                    <a:pt x="1270" y="6108"/>
                    <a:pt x="1270" y="6106"/>
                    <a:pt x="1270" y="6104"/>
                  </a:cubicBezTo>
                  <a:lnTo>
                    <a:pt x="1270" y="6104"/>
                  </a:lnTo>
                  <a:cubicBezTo>
                    <a:pt x="921" y="6291"/>
                    <a:pt x="1071" y="6490"/>
                    <a:pt x="1308" y="6664"/>
                  </a:cubicBezTo>
                  <a:cubicBezTo>
                    <a:pt x="1459" y="6776"/>
                    <a:pt x="1685" y="6840"/>
                    <a:pt x="1886" y="6927"/>
                  </a:cubicBezTo>
                  <a:lnTo>
                    <a:pt x="1786" y="7028"/>
                  </a:lnTo>
                  <a:cubicBezTo>
                    <a:pt x="1685" y="7179"/>
                    <a:pt x="1597" y="7330"/>
                    <a:pt x="1496" y="7506"/>
                  </a:cubicBezTo>
                  <a:cubicBezTo>
                    <a:pt x="2301" y="7493"/>
                    <a:pt x="3018" y="7304"/>
                    <a:pt x="3508" y="6978"/>
                  </a:cubicBezTo>
                  <a:lnTo>
                    <a:pt x="3508" y="6965"/>
                  </a:lnTo>
                  <a:cubicBezTo>
                    <a:pt x="3370" y="6927"/>
                    <a:pt x="3219" y="6890"/>
                    <a:pt x="2942" y="6815"/>
                  </a:cubicBezTo>
                  <a:cubicBezTo>
                    <a:pt x="3041" y="6795"/>
                    <a:pt x="3122" y="6787"/>
                    <a:pt x="3189" y="6787"/>
                  </a:cubicBezTo>
                  <a:cubicBezTo>
                    <a:pt x="3386" y="6787"/>
                    <a:pt x="3461" y="6862"/>
                    <a:pt x="3508" y="6965"/>
                  </a:cubicBezTo>
                  <a:lnTo>
                    <a:pt x="3521" y="6965"/>
                  </a:lnTo>
                  <a:lnTo>
                    <a:pt x="3508" y="6978"/>
                  </a:lnTo>
                  <a:cubicBezTo>
                    <a:pt x="3571" y="7016"/>
                    <a:pt x="3672" y="7103"/>
                    <a:pt x="3658" y="7103"/>
                  </a:cubicBezTo>
                  <a:cubicBezTo>
                    <a:pt x="3508" y="7217"/>
                    <a:pt x="3357" y="7343"/>
                    <a:pt x="3169" y="7418"/>
                  </a:cubicBezTo>
                  <a:cubicBezTo>
                    <a:pt x="2993" y="7493"/>
                    <a:pt x="2766" y="7506"/>
                    <a:pt x="2552" y="7544"/>
                  </a:cubicBezTo>
                  <a:cubicBezTo>
                    <a:pt x="2342" y="8046"/>
                    <a:pt x="2172" y="8230"/>
                    <a:pt x="1732" y="8230"/>
                  </a:cubicBezTo>
                  <a:cubicBezTo>
                    <a:pt x="1567" y="8230"/>
                    <a:pt x="1364" y="8204"/>
                    <a:pt x="1107" y="8159"/>
                  </a:cubicBezTo>
                  <a:lnTo>
                    <a:pt x="1107" y="8159"/>
                  </a:lnTo>
                  <a:cubicBezTo>
                    <a:pt x="1735" y="8612"/>
                    <a:pt x="2113" y="8763"/>
                    <a:pt x="2804" y="8788"/>
                  </a:cubicBezTo>
                  <a:cubicBezTo>
                    <a:pt x="2766" y="8726"/>
                    <a:pt x="2728" y="8650"/>
                    <a:pt x="2666" y="8625"/>
                  </a:cubicBezTo>
                  <a:cubicBezTo>
                    <a:pt x="2515" y="8587"/>
                    <a:pt x="2339" y="8562"/>
                    <a:pt x="2113" y="8524"/>
                  </a:cubicBezTo>
                  <a:cubicBezTo>
                    <a:pt x="2243" y="8353"/>
                    <a:pt x="2375" y="8270"/>
                    <a:pt x="2557" y="8270"/>
                  </a:cubicBezTo>
                  <a:cubicBezTo>
                    <a:pt x="2603" y="8270"/>
                    <a:pt x="2651" y="8275"/>
                    <a:pt x="2703" y="8285"/>
                  </a:cubicBezTo>
                  <a:cubicBezTo>
                    <a:pt x="2917" y="8335"/>
                    <a:pt x="3143" y="8360"/>
                    <a:pt x="3357" y="8411"/>
                  </a:cubicBezTo>
                  <a:cubicBezTo>
                    <a:pt x="3357" y="8399"/>
                    <a:pt x="3357" y="8399"/>
                    <a:pt x="3370" y="8399"/>
                  </a:cubicBezTo>
                  <a:lnTo>
                    <a:pt x="3382" y="8399"/>
                  </a:lnTo>
                  <a:cubicBezTo>
                    <a:pt x="3495" y="8298"/>
                    <a:pt x="3608" y="8184"/>
                    <a:pt x="3747" y="8059"/>
                  </a:cubicBezTo>
                  <a:cubicBezTo>
                    <a:pt x="4010" y="8172"/>
                    <a:pt x="4212" y="8248"/>
                    <a:pt x="4413" y="8335"/>
                  </a:cubicBezTo>
                  <a:cubicBezTo>
                    <a:pt x="4401" y="8360"/>
                    <a:pt x="4388" y="8374"/>
                    <a:pt x="4376" y="8399"/>
                  </a:cubicBezTo>
                  <a:lnTo>
                    <a:pt x="3382" y="8399"/>
                  </a:lnTo>
                  <a:lnTo>
                    <a:pt x="3382" y="8411"/>
                  </a:lnTo>
                  <a:lnTo>
                    <a:pt x="3357" y="8411"/>
                  </a:lnTo>
                  <a:cubicBezTo>
                    <a:pt x="3181" y="8536"/>
                    <a:pt x="2993" y="8662"/>
                    <a:pt x="2804" y="8788"/>
                  </a:cubicBezTo>
                  <a:cubicBezTo>
                    <a:pt x="2829" y="8838"/>
                    <a:pt x="2842" y="8876"/>
                    <a:pt x="2879" y="8952"/>
                  </a:cubicBezTo>
                  <a:cubicBezTo>
                    <a:pt x="2728" y="8999"/>
                    <a:pt x="2586" y="9018"/>
                    <a:pt x="2452" y="9018"/>
                  </a:cubicBezTo>
                  <a:cubicBezTo>
                    <a:pt x="1940" y="9018"/>
                    <a:pt x="1527" y="8737"/>
                    <a:pt x="1018" y="8637"/>
                  </a:cubicBezTo>
                  <a:cubicBezTo>
                    <a:pt x="842" y="8738"/>
                    <a:pt x="629" y="8851"/>
                    <a:pt x="327" y="9002"/>
                  </a:cubicBezTo>
                  <a:cubicBezTo>
                    <a:pt x="755" y="9190"/>
                    <a:pt x="1119" y="9341"/>
                    <a:pt x="1484" y="9505"/>
                  </a:cubicBezTo>
                  <a:cubicBezTo>
                    <a:pt x="1647" y="9580"/>
                    <a:pt x="1786" y="9668"/>
                    <a:pt x="1937" y="9757"/>
                  </a:cubicBezTo>
                  <a:lnTo>
                    <a:pt x="1962" y="9757"/>
                  </a:lnTo>
                  <a:cubicBezTo>
                    <a:pt x="1974" y="9757"/>
                    <a:pt x="1974" y="9757"/>
                    <a:pt x="1987" y="9769"/>
                  </a:cubicBezTo>
                  <a:cubicBezTo>
                    <a:pt x="2026" y="9766"/>
                    <a:pt x="2066" y="9763"/>
                    <a:pt x="2105" y="9763"/>
                  </a:cubicBezTo>
                  <a:cubicBezTo>
                    <a:pt x="2244" y="9763"/>
                    <a:pt x="2382" y="9797"/>
                    <a:pt x="2490" y="9983"/>
                  </a:cubicBezTo>
                  <a:cubicBezTo>
                    <a:pt x="2250" y="9882"/>
                    <a:pt x="2113" y="9819"/>
                    <a:pt x="1987" y="9769"/>
                  </a:cubicBezTo>
                  <a:lnTo>
                    <a:pt x="1962" y="9769"/>
                  </a:lnTo>
                  <a:cubicBezTo>
                    <a:pt x="1949" y="9757"/>
                    <a:pt x="1949" y="9757"/>
                    <a:pt x="1937" y="9757"/>
                  </a:cubicBezTo>
                  <a:cubicBezTo>
                    <a:pt x="1915" y="9755"/>
                    <a:pt x="1893" y="9755"/>
                    <a:pt x="1872" y="9755"/>
                  </a:cubicBezTo>
                  <a:cubicBezTo>
                    <a:pt x="1486" y="9755"/>
                    <a:pt x="1266" y="9968"/>
                    <a:pt x="956" y="10159"/>
                  </a:cubicBezTo>
                  <a:cubicBezTo>
                    <a:pt x="1169" y="10259"/>
                    <a:pt x="1395" y="10360"/>
                    <a:pt x="1622" y="10473"/>
                  </a:cubicBezTo>
                  <a:cubicBezTo>
                    <a:pt x="1571" y="10511"/>
                    <a:pt x="1521" y="10548"/>
                    <a:pt x="1484" y="10598"/>
                  </a:cubicBezTo>
                  <a:cubicBezTo>
                    <a:pt x="1258" y="10511"/>
                    <a:pt x="1031" y="10435"/>
                    <a:pt x="805" y="10360"/>
                  </a:cubicBezTo>
                  <a:cubicBezTo>
                    <a:pt x="690" y="10320"/>
                    <a:pt x="580" y="10301"/>
                    <a:pt x="481" y="10301"/>
                  </a:cubicBezTo>
                  <a:cubicBezTo>
                    <a:pt x="268" y="10301"/>
                    <a:pt x="110" y="10393"/>
                    <a:pt x="76" y="10573"/>
                  </a:cubicBezTo>
                  <a:cubicBezTo>
                    <a:pt x="38" y="10774"/>
                    <a:pt x="12" y="10976"/>
                    <a:pt x="0" y="11177"/>
                  </a:cubicBezTo>
                  <a:cubicBezTo>
                    <a:pt x="289" y="11302"/>
                    <a:pt x="566" y="11416"/>
                    <a:pt x="855" y="11542"/>
                  </a:cubicBezTo>
                  <a:cubicBezTo>
                    <a:pt x="943" y="11478"/>
                    <a:pt x="1043" y="11416"/>
                    <a:pt x="1144" y="11341"/>
                  </a:cubicBezTo>
                  <a:cubicBezTo>
                    <a:pt x="1308" y="11529"/>
                    <a:pt x="1446" y="11693"/>
                    <a:pt x="1559" y="11830"/>
                  </a:cubicBezTo>
                  <a:cubicBezTo>
                    <a:pt x="1886" y="11969"/>
                    <a:pt x="2213" y="12107"/>
                    <a:pt x="2540" y="12233"/>
                  </a:cubicBezTo>
                  <a:cubicBezTo>
                    <a:pt x="2743" y="12317"/>
                    <a:pt x="2992" y="12435"/>
                    <a:pt x="3211" y="12435"/>
                  </a:cubicBezTo>
                  <a:cubicBezTo>
                    <a:pt x="3222" y="12435"/>
                    <a:pt x="3233" y="12435"/>
                    <a:pt x="3244" y="12434"/>
                  </a:cubicBezTo>
                  <a:cubicBezTo>
                    <a:pt x="3343" y="12428"/>
                    <a:pt x="3439" y="12426"/>
                    <a:pt x="3533" y="12426"/>
                  </a:cubicBezTo>
                  <a:cubicBezTo>
                    <a:pt x="4064" y="12426"/>
                    <a:pt x="4496" y="12516"/>
                    <a:pt x="4828" y="12698"/>
                  </a:cubicBezTo>
                  <a:lnTo>
                    <a:pt x="6852" y="12698"/>
                  </a:lnTo>
                  <a:cubicBezTo>
                    <a:pt x="6639" y="12610"/>
                    <a:pt x="6424" y="12522"/>
                    <a:pt x="6236" y="12409"/>
                  </a:cubicBezTo>
                  <a:cubicBezTo>
                    <a:pt x="5997" y="12283"/>
                    <a:pt x="5884" y="12045"/>
                    <a:pt x="5733" y="11881"/>
                  </a:cubicBezTo>
                  <a:cubicBezTo>
                    <a:pt x="6022" y="11617"/>
                    <a:pt x="6287" y="11366"/>
                    <a:pt x="6538" y="11126"/>
                  </a:cubicBezTo>
                  <a:cubicBezTo>
                    <a:pt x="6387" y="10976"/>
                    <a:pt x="6236" y="10787"/>
                    <a:pt x="6035" y="10498"/>
                  </a:cubicBezTo>
                  <a:lnTo>
                    <a:pt x="6035" y="10498"/>
                  </a:lnTo>
                  <a:cubicBezTo>
                    <a:pt x="6287" y="10611"/>
                    <a:pt x="6563" y="10724"/>
                    <a:pt x="6827" y="10850"/>
                  </a:cubicBezTo>
                  <a:lnTo>
                    <a:pt x="6852" y="10825"/>
                  </a:lnTo>
                  <a:cubicBezTo>
                    <a:pt x="6852" y="10813"/>
                    <a:pt x="6852" y="10813"/>
                    <a:pt x="6865" y="10813"/>
                  </a:cubicBezTo>
                  <a:cubicBezTo>
                    <a:pt x="6751" y="10724"/>
                    <a:pt x="6639" y="10637"/>
                    <a:pt x="6437" y="10486"/>
                  </a:cubicBezTo>
                  <a:cubicBezTo>
                    <a:pt x="6701" y="10473"/>
                    <a:pt x="6852" y="10461"/>
                    <a:pt x="7066" y="10447"/>
                  </a:cubicBezTo>
                  <a:lnTo>
                    <a:pt x="7066" y="10447"/>
                  </a:lnTo>
                  <a:cubicBezTo>
                    <a:pt x="6978" y="10598"/>
                    <a:pt x="6915" y="10699"/>
                    <a:pt x="6865" y="10813"/>
                  </a:cubicBezTo>
                  <a:lnTo>
                    <a:pt x="6852" y="10825"/>
                  </a:lnTo>
                  <a:cubicBezTo>
                    <a:pt x="6884" y="10823"/>
                    <a:pt x="6915" y="10822"/>
                    <a:pt x="6945" y="10822"/>
                  </a:cubicBezTo>
                  <a:cubicBezTo>
                    <a:pt x="7147" y="10822"/>
                    <a:pt x="7289" y="10865"/>
                    <a:pt x="7355" y="11051"/>
                  </a:cubicBezTo>
                  <a:cubicBezTo>
                    <a:pt x="7355" y="11064"/>
                    <a:pt x="7368" y="11064"/>
                    <a:pt x="7368" y="11076"/>
                  </a:cubicBezTo>
                  <a:cubicBezTo>
                    <a:pt x="7871" y="11290"/>
                    <a:pt x="8386" y="11517"/>
                    <a:pt x="8902" y="11743"/>
                  </a:cubicBezTo>
                  <a:cubicBezTo>
                    <a:pt x="9165" y="11604"/>
                    <a:pt x="9455" y="11466"/>
                    <a:pt x="9844" y="11277"/>
                  </a:cubicBezTo>
                  <a:lnTo>
                    <a:pt x="9844" y="11277"/>
                  </a:lnTo>
                  <a:cubicBezTo>
                    <a:pt x="9706" y="11592"/>
                    <a:pt x="9970" y="11881"/>
                    <a:pt x="9782" y="12132"/>
                  </a:cubicBezTo>
                  <a:cubicBezTo>
                    <a:pt x="9857" y="12157"/>
                    <a:pt x="9933" y="12196"/>
                    <a:pt x="10008" y="12233"/>
                  </a:cubicBezTo>
                  <a:cubicBezTo>
                    <a:pt x="10159" y="12208"/>
                    <a:pt x="10297" y="12182"/>
                    <a:pt x="10447" y="12170"/>
                  </a:cubicBezTo>
                  <a:cubicBezTo>
                    <a:pt x="10461" y="12182"/>
                    <a:pt x="10486" y="12196"/>
                    <a:pt x="10498" y="12221"/>
                  </a:cubicBezTo>
                  <a:cubicBezTo>
                    <a:pt x="10422" y="12258"/>
                    <a:pt x="10335" y="12296"/>
                    <a:pt x="10259" y="12333"/>
                  </a:cubicBezTo>
                  <a:cubicBezTo>
                    <a:pt x="10372" y="12397"/>
                    <a:pt x="10498" y="12447"/>
                    <a:pt x="10624" y="12497"/>
                  </a:cubicBezTo>
                  <a:cubicBezTo>
                    <a:pt x="10825" y="12560"/>
                    <a:pt x="11064" y="12623"/>
                    <a:pt x="11328" y="12698"/>
                  </a:cubicBezTo>
                  <a:lnTo>
                    <a:pt x="11403" y="12698"/>
                  </a:lnTo>
                  <a:cubicBezTo>
                    <a:pt x="11654" y="12509"/>
                    <a:pt x="11931" y="12296"/>
                    <a:pt x="12208" y="12070"/>
                  </a:cubicBezTo>
                  <a:cubicBezTo>
                    <a:pt x="12522" y="12296"/>
                    <a:pt x="12799" y="12472"/>
                    <a:pt x="13063" y="12660"/>
                  </a:cubicBezTo>
                  <a:cubicBezTo>
                    <a:pt x="13076" y="12673"/>
                    <a:pt x="13088" y="12685"/>
                    <a:pt x="13113" y="12698"/>
                  </a:cubicBezTo>
                  <a:lnTo>
                    <a:pt x="13553" y="12698"/>
                  </a:lnTo>
                  <a:cubicBezTo>
                    <a:pt x="13616" y="12610"/>
                    <a:pt x="13704" y="12534"/>
                    <a:pt x="13855" y="12358"/>
                  </a:cubicBezTo>
                  <a:cubicBezTo>
                    <a:pt x="13892" y="12484"/>
                    <a:pt x="13880" y="12598"/>
                    <a:pt x="13905" y="12698"/>
                  </a:cubicBezTo>
                  <a:lnTo>
                    <a:pt x="14308" y="12698"/>
                  </a:lnTo>
                  <a:cubicBezTo>
                    <a:pt x="14308" y="12635"/>
                    <a:pt x="14320" y="12560"/>
                    <a:pt x="14333" y="12459"/>
                  </a:cubicBezTo>
                  <a:lnTo>
                    <a:pt x="14571" y="12698"/>
                  </a:lnTo>
                  <a:lnTo>
                    <a:pt x="16068" y="12698"/>
                  </a:lnTo>
                  <a:cubicBezTo>
                    <a:pt x="15954" y="12283"/>
                    <a:pt x="15992" y="12258"/>
                    <a:pt x="16495" y="12246"/>
                  </a:cubicBezTo>
                  <a:lnTo>
                    <a:pt x="16495" y="12246"/>
                  </a:lnTo>
                  <a:lnTo>
                    <a:pt x="16118" y="12698"/>
                  </a:lnTo>
                  <a:lnTo>
                    <a:pt x="17010" y="12698"/>
                  </a:lnTo>
                  <a:cubicBezTo>
                    <a:pt x="17111" y="12484"/>
                    <a:pt x="17262" y="12283"/>
                    <a:pt x="17513" y="12095"/>
                  </a:cubicBezTo>
                  <a:cubicBezTo>
                    <a:pt x="17452" y="12087"/>
                    <a:pt x="17389" y="12086"/>
                    <a:pt x="17326" y="12086"/>
                  </a:cubicBezTo>
                  <a:cubicBezTo>
                    <a:pt x="17277" y="12086"/>
                    <a:pt x="17229" y="12087"/>
                    <a:pt x="17182" y="12087"/>
                  </a:cubicBezTo>
                  <a:cubicBezTo>
                    <a:pt x="16986" y="12087"/>
                    <a:pt x="16821" y="12069"/>
                    <a:pt x="16772" y="11881"/>
                  </a:cubicBezTo>
                  <a:cubicBezTo>
                    <a:pt x="16869" y="11859"/>
                    <a:pt x="16962" y="11850"/>
                    <a:pt x="17053" y="11850"/>
                  </a:cubicBezTo>
                  <a:cubicBezTo>
                    <a:pt x="17488" y="11850"/>
                    <a:pt x="17862" y="12066"/>
                    <a:pt x="18331" y="12170"/>
                  </a:cubicBezTo>
                  <a:cubicBezTo>
                    <a:pt x="18029" y="12321"/>
                    <a:pt x="17727" y="12459"/>
                    <a:pt x="17387" y="12623"/>
                  </a:cubicBezTo>
                  <a:lnTo>
                    <a:pt x="17463" y="12698"/>
                  </a:lnTo>
                  <a:lnTo>
                    <a:pt x="19110" y="12698"/>
                  </a:lnTo>
                  <a:cubicBezTo>
                    <a:pt x="19110" y="12534"/>
                    <a:pt x="19072" y="12372"/>
                    <a:pt x="19072" y="12196"/>
                  </a:cubicBezTo>
                  <a:cubicBezTo>
                    <a:pt x="19064" y="11999"/>
                    <a:pt x="19090" y="11919"/>
                    <a:pt x="19237" y="11919"/>
                  </a:cubicBezTo>
                  <a:cubicBezTo>
                    <a:pt x="19307" y="11919"/>
                    <a:pt x="19404" y="11937"/>
                    <a:pt x="19538" y="11969"/>
                  </a:cubicBezTo>
                  <a:cubicBezTo>
                    <a:pt x="19600" y="11994"/>
                    <a:pt x="19664" y="12020"/>
                    <a:pt x="19776" y="12057"/>
                  </a:cubicBezTo>
                  <a:lnTo>
                    <a:pt x="19776" y="11567"/>
                  </a:lnTo>
                  <a:cubicBezTo>
                    <a:pt x="19990" y="11654"/>
                    <a:pt x="20116" y="11743"/>
                    <a:pt x="20279" y="11780"/>
                  </a:cubicBezTo>
                  <a:cubicBezTo>
                    <a:pt x="20770" y="11944"/>
                    <a:pt x="20782" y="11981"/>
                    <a:pt x="20405" y="12258"/>
                  </a:cubicBezTo>
                  <a:cubicBezTo>
                    <a:pt x="20368" y="12283"/>
                    <a:pt x="20354" y="12346"/>
                    <a:pt x="20329" y="12397"/>
                  </a:cubicBezTo>
                  <a:lnTo>
                    <a:pt x="21801" y="12397"/>
                  </a:lnTo>
                  <a:cubicBezTo>
                    <a:pt x="21952" y="12308"/>
                    <a:pt x="22140" y="12196"/>
                    <a:pt x="22329" y="12082"/>
                  </a:cubicBezTo>
                  <a:cubicBezTo>
                    <a:pt x="22366" y="12107"/>
                    <a:pt x="22404" y="12132"/>
                    <a:pt x="22429" y="12145"/>
                  </a:cubicBezTo>
                  <a:cubicBezTo>
                    <a:pt x="22366" y="12246"/>
                    <a:pt x="22304" y="12333"/>
                    <a:pt x="22228" y="12422"/>
                  </a:cubicBezTo>
                  <a:cubicBezTo>
                    <a:pt x="22429" y="12522"/>
                    <a:pt x="22618" y="12610"/>
                    <a:pt x="22819" y="12698"/>
                  </a:cubicBezTo>
                  <a:lnTo>
                    <a:pt x="22882" y="12698"/>
                  </a:lnTo>
                  <a:cubicBezTo>
                    <a:pt x="23573" y="12484"/>
                    <a:pt x="23611" y="12434"/>
                    <a:pt x="23435" y="11944"/>
                  </a:cubicBezTo>
                  <a:cubicBezTo>
                    <a:pt x="23588" y="11905"/>
                    <a:pt x="23736" y="11889"/>
                    <a:pt x="23881" y="11889"/>
                  </a:cubicBezTo>
                  <a:cubicBezTo>
                    <a:pt x="24430" y="11889"/>
                    <a:pt x="24938" y="12115"/>
                    <a:pt x="25484" y="12145"/>
                  </a:cubicBezTo>
                  <a:cubicBezTo>
                    <a:pt x="25673" y="12145"/>
                    <a:pt x="25799" y="12271"/>
                    <a:pt x="25623" y="12422"/>
                  </a:cubicBezTo>
                  <a:cubicBezTo>
                    <a:pt x="25350" y="12323"/>
                    <a:pt x="25099" y="12275"/>
                    <a:pt x="24879" y="12275"/>
                  </a:cubicBezTo>
                  <a:cubicBezTo>
                    <a:pt x="24651" y="12275"/>
                    <a:pt x="24455" y="12326"/>
                    <a:pt x="24302" y="12422"/>
                  </a:cubicBezTo>
                  <a:cubicBezTo>
                    <a:pt x="24453" y="12522"/>
                    <a:pt x="24604" y="12610"/>
                    <a:pt x="24755" y="12698"/>
                  </a:cubicBezTo>
                  <a:lnTo>
                    <a:pt x="25371" y="12698"/>
                  </a:lnTo>
                  <a:cubicBezTo>
                    <a:pt x="25459" y="12610"/>
                    <a:pt x="25547" y="12509"/>
                    <a:pt x="25635" y="12422"/>
                  </a:cubicBezTo>
                  <a:cubicBezTo>
                    <a:pt x="25660" y="12509"/>
                    <a:pt x="25648" y="12623"/>
                    <a:pt x="25685" y="12698"/>
                  </a:cubicBezTo>
                  <a:lnTo>
                    <a:pt x="26805" y="12698"/>
                  </a:lnTo>
                  <a:cubicBezTo>
                    <a:pt x="26842" y="12685"/>
                    <a:pt x="26867" y="12685"/>
                    <a:pt x="26905" y="12673"/>
                  </a:cubicBezTo>
                  <a:cubicBezTo>
                    <a:pt x="26905" y="12660"/>
                    <a:pt x="26905" y="12635"/>
                    <a:pt x="26917" y="12623"/>
                  </a:cubicBezTo>
                  <a:cubicBezTo>
                    <a:pt x="26867" y="12534"/>
                    <a:pt x="26389" y="12623"/>
                    <a:pt x="26465" y="12308"/>
                  </a:cubicBezTo>
                  <a:cubicBezTo>
                    <a:pt x="26503" y="12182"/>
                    <a:pt x="26176" y="12020"/>
                    <a:pt x="26025" y="11869"/>
                  </a:cubicBezTo>
                  <a:cubicBezTo>
                    <a:pt x="25874" y="11705"/>
                    <a:pt x="25735" y="11542"/>
                    <a:pt x="25585" y="11378"/>
                  </a:cubicBezTo>
                  <a:cubicBezTo>
                    <a:pt x="25861" y="11240"/>
                    <a:pt x="26113" y="11089"/>
                    <a:pt x="26453" y="10900"/>
                  </a:cubicBezTo>
                  <a:lnTo>
                    <a:pt x="26453" y="10900"/>
                  </a:lnTo>
                  <a:cubicBezTo>
                    <a:pt x="26427" y="11152"/>
                    <a:pt x="26414" y="11315"/>
                    <a:pt x="26402" y="11504"/>
                  </a:cubicBezTo>
                  <a:cubicBezTo>
                    <a:pt x="26830" y="11617"/>
                    <a:pt x="27207" y="11718"/>
                    <a:pt x="27584" y="11818"/>
                  </a:cubicBezTo>
                  <a:cubicBezTo>
                    <a:pt x="27697" y="12057"/>
                    <a:pt x="27358" y="12271"/>
                    <a:pt x="27470" y="12509"/>
                  </a:cubicBezTo>
                  <a:cubicBezTo>
                    <a:pt x="27596" y="12472"/>
                    <a:pt x="27722" y="12434"/>
                    <a:pt x="27836" y="12397"/>
                  </a:cubicBezTo>
                  <a:cubicBezTo>
                    <a:pt x="27873" y="12459"/>
                    <a:pt x="27923" y="12534"/>
                    <a:pt x="27961" y="12598"/>
                  </a:cubicBezTo>
                  <a:cubicBezTo>
                    <a:pt x="27923" y="12635"/>
                    <a:pt x="27898" y="12660"/>
                    <a:pt x="27873" y="12698"/>
                  </a:cubicBezTo>
                  <a:lnTo>
                    <a:pt x="29105" y="12698"/>
                  </a:lnTo>
                  <a:cubicBezTo>
                    <a:pt x="29155" y="12660"/>
                    <a:pt x="29180" y="12598"/>
                    <a:pt x="29193" y="12534"/>
                  </a:cubicBezTo>
                  <a:cubicBezTo>
                    <a:pt x="29231" y="12233"/>
                    <a:pt x="29445" y="12070"/>
                    <a:pt x="29822" y="11969"/>
                  </a:cubicBezTo>
                  <a:lnTo>
                    <a:pt x="29822" y="11969"/>
                  </a:lnTo>
                  <a:cubicBezTo>
                    <a:pt x="30060" y="12170"/>
                    <a:pt x="29897" y="12321"/>
                    <a:pt x="29621" y="12447"/>
                  </a:cubicBezTo>
                  <a:cubicBezTo>
                    <a:pt x="29748" y="12508"/>
                    <a:pt x="29854" y="12540"/>
                    <a:pt x="29945" y="12540"/>
                  </a:cubicBezTo>
                  <a:cubicBezTo>
                    <a:pt x="30060" y="12540"/>
                    <a:pt x="30152" y="12489"/>
                    <a:pt x="30236" y="12384"/>
                  </a:cubicBezTo>
                  <a:cubicBezTo>
                    <a:pt x="30387" y="12182"/>
                    <a:pt x="30563" y="11994"/>
                    <a:pt x="30865" y="11844"/>
                  </a:cubicBezTo>
                  <a:cubicBezTo>
                    <a:pt x="30261" y="10950"/>
                    <a:pt x="29520" y="10095"/>
                    <a:pt x="28577" y="9329"/>
                  </a:cubicBezTo>
                  <a:cubicBezTo>
                    <a:pt x="28565" y="9379"/>
                    <a:pt x="28514" y="9442"/>
                    <a:pt x="28426" y="9492"/>
                  </a:cubicBezTo>
                  <a:cubicBezTo>
                    <a:pt x="28225" y="9304"/>
                    <a:pt x="27797" y="9215"/>
                    <a:pt x="27936" y="8927"/>
                  </a:cubicBezTo>
                  <a:cubicBezTo>
                    <a:pt x="27948" y="8902"/>
                    <a:pt x="27973" y="8889"/>
                    <a:pt x="27998" y="8876"/>
                  </a:cubicBezTo>
                  <a:cubicBezTo>
                    <a:pt x="27822" y="8751"/>
                    <a:pt x="27634" y="8625"/>
                    <a:pt x="27458" y="8499"/>
                  </a:cubicBezTo>
                  <a:lnTo>
                    <a:pt x="26490" y="8499"/>
                  </a:lnTo>
                  <a:cubicBezTo>
                    <a:pt x="26540" y="8335"/>
                    <a:pt x="26716" y="8248"/>
                    <a:pt x="26892" y="8159"/>
                  </a:cubicBezTo>
                  <a:cubicBezTo>
                    <a:pt x="26867" y="8134"/>
                    <a:pt x="26830" y="8122"/>
                    <a:pt x="26805" y="8097"/>
                  </a:cubicBezTo>
                  <a:cubicBezTo>
                    <a:pt x="26490" y="7921"/>
                    <a:pt x="26163" y="7757"/>
                    <a:pt x="25861" y="7569"/>
                  </a:cubicBezTo>
                  <a:cubicBezTo>
                    <a:pt x="25735" y="7493"/>
                    <a:pt x="25610" y="7405"/>
                    <a:pt x="25472" y="7317"/>
                  </a:cubicBezTo>
                  <a:cubicBezTo>
                    <a:pt x="25472" y="7368"/>
                    <a:pt x="25422" y="7418"/>
                    <a:pt x="25358" y="7455"/>
                  </a:cubicBezTo>
                  <a:cubicBezTo>
                    <a:pt x="25217" y="7558"/>
                    <a:pt x="25075" y="7594"/>
                    <a:pt x="24930" y="7594"/>
                  </a:cubicBezTo>
                  <a:cubicBezTo>
                    <a:pt x="24701" y="7594"/>
                    <a:pt x="24463" y="7505"/>
                    <a:pt x="24202" y="7443"/>
                  </a:cubicBezTo>
                  <a:cubicBezTo>
                    <a:pt x="24503" y="7128"/>
                    <a:pt x="24139" y="6902"/>
                    <a:pt x="23875" y="6575"/>
                  </a:cubicBezTo>
                  <a:cubicBezTo>
                    <a:pt x="24051" y="6575"/>
                    <a:pt x="24190" y="6563"/>
                    <a:pt x="24302" y="6563"/>
                  </a:cubicBezTo>
                  <a:cubicBezTo>
                    <a:pt x="23913" y="6312"/>
                    <a:pt x="23523" y="6060"/>
                    <a:pt x="23120" y="5809"/>
                  </a:cubicBezTo>
                  <a:cubicBezTo>
                    <a:pt x="23108" y="5846"/>
                    <a:pt x="23095" y="5871"/>
                    <a:pt x="23083" y="5909"/>
                  </a:cubicBezTo>
                  <a:cubicBezTo>
                    <a:pt x="23045" y="5909"/>
                    <a:pt x="22995" y="5921"/>
                    <a:pt x="22944" y="5921"/>
                  </a:cubicBezTo>
                  <a:cubicBezTo>
                    <a:pt x="22894" y="5859"/>
                    <a:pt x="22794" y="5784"/>
                    <a:pt x="22807" y="5733"/>
                  </a:cubicBezTo>
                  <a:cubicBezTo>
                    <a:pt x="22819" y="5695"/>
                    <a:pt x="22832" y="5658"/>
                    <a:pt x="22844" y="5633"/>
                  </a:cubicBezTo>
                  <a:cubicBezTo>
                    <a:pt x="22693" y="5532"/>
                    <a:pt x="22542" y="5432"/>
                    <a:pt x="22391" y="5343"/>
                  </a:cubicBezTo>
                  <a:cubicBezTo>
                    <a:pt x="22361" y="5347"/>
                    <a:pt x="22333" y="5348"/>
                    <a:pt x="22305" y="5348"/>
                  </a:cubicBezTo>
                  <a:cubicBezTo>
                    <a:pt x="22041" y="5348"/>
                    <a:pt x="21864" y="5193"/>
                    <a:pt x="21637" y="5080"/>
                  </a:cubicBezTo>
                  <a:cubicBezTo>
                    <a:pt x="21373" y="5457"/>
                    <a:pt x="20807" y="5444"/>
                    <a:pt x="20292" y="5620"/>
                  </a:cubicBezTo>
                  <a:cubicBezTo>
                    <a:pt x="20807" y="5733"/>
                    <a:pt x="21260" y="5846"/>
                    <a:pt x="21763" y="5960"/>
                  </a:cubicBezTo>
                  <a:cubicBezTo>
                    <a:pt x="21838" y="5896"/>
                    <a:pt x="21927" y="5796"/>
                    <a:pt x="22077" y="5645"/>
                  </a:cubicBezTo>
                  <a:cubicBezTo>
                    <a:pt x="22215" y="5758"/>
                    <a:pt x="22366" y="5846"/>
                    <a:pt x="22441" y="5960"/>
                  </a:cubicBezTo>
                  <a:cubicBezTo>
                    <a:pt x="22554" y="6140"/>
                    <a:pt x="22637" y="6279"/>
                    <a:pt x="22959" y="6279"/>
                  </a:cubicBezTo>
                  <a:cubicBezTo>
                    <a:pt x="22997" y="6279"/>
                    <a:pt x="23038" y="6277"/>
                    <a:pt x="23083" y="6273"/>
                  </a:cubicBezTo>
                  <a:cubicBezTo>
                    <a:pt x="23088" y="6273"/>
                    <a:pt x="23092" y="6273"/>
                    <a:pt x="23096" y="6273"/>
                  </a:cubicBezTo>
                  <a:cubicBezTo>
                    <a:pt x="23282" y="6273"/>
                    <a:pt x="23504" y="6517"/>
                    <a:pt x="23774" y="6676"/>
                  </a:cubicBezTo>
                  <a:cubicBezTo>
                    <a:pt x="23561" y="6751"/>
                    <a:pt x="23422" y="6827"/>
                    <a:pt x="23284" y="6827"/>
                  </a:cubicBezTo>
                  <a:cubicBezTo>
                    <a:pt x="23272" y="6826"/>
                    <a:pt x="23259" y="6826"/>
                    <a:pt x="23247" y="6826"/>
                  </a:cubicBezTo>
                  <a:cubicBezTo>
                    <a:pt x="22966" y="6826"/>
                    <a:pt x="22771" y="6954"/>
                    <a:pt x="22542" y="6991"/>
                  </a:cubicBezTo>
                  <a:cubicBezTo>
                    <a:pt x="22203" y="7063"/>
                    <a:pt x="21848" y="7146"/>
                    <a:pt x="21487" y="7146"/>
                  </a:cubicBezTo>
                  <a:cubicBezTo>
                    <a:pt x="21287" y="7146"/>
                    <a:pt x="21085" y="7120"/>
                    <a:pt x="20883" y="7053"/>
                  </a:cubicBezTo>
                  <a:cubicBezTo>
                    <a:pt x="21097" y="6965"/>
                    <a:pt x="21310" y="6890"/>
                    <a:pt x="21536" y="6801"/>
                  </a:cubicBezTo>
                  <a:cubicBezTo>
                    <a:pt x="21600" y="6437"/>
                    <a:pt x="21600" y="6449"/>
                    <a:pt x="21134" y="6312"/>
                  </a:cubicBezTo>
                  <a:cubicBezTo>
                    <a:pt x="21021" y="6273"/>
                    <a:pt x="20845" y="6248"/>
                    <a:pt x="20832" y="6198"/>
                  </a:cubicBezTo>
                  <a:cubicBezTo>
                    <a:pt x="20732" y="5809"/>
                    <a:pt x="20153" y="5809"/>
                    <a:pt x="19840" y="5595"/>
                  </a:cubicBezTo>
                  <a:cubicBezTo>
                    <a:pt x="19810" y="5578"/>
                    <a:pt x="19767" y="5572"/>
                    <a:pt x="19711" y="5572"/>
                  </a:cubicBezTo>
                  <a:cubicBezTo>
                    <a:pt x="19599" y="5572"/>
                    <a:pt x="19437" y="5595"/>
                    <a:pt x="19236" y="5595"/>
                  </a:cubicBezTo>
                  <a:cubicBezTo>
                    <a:pt x="19173" y="5557"/>
                    <a:pt x="19010" y="5444"/>
                    <a:pt x="18846" y="5343"/>
                  </a:cubicBezTo>
                  <a:cubicBezTo>
                    <a:pt x="19097" y="4916"/>
                    <a:pt x="19500" y="4652"/>
                    <a:pt x="20028" y="4426"/>
                  </a:cubicBezTo>
                  <a:cubicBezTo>
                    <a:pt x="20368" y="4488"/>
                    <a:pt x="20720" y="4552"/>
                    <a:pt x="21084" y="4614"/>
                  </a:cubicBezTo>
                  <a:cubicBezTo>
                    <a:pt x="21197" y="4639"/>
                    <a:pt x="21310" y="4677"/>
                    <a:pt x="21424" y="4702"/>
                  </a:cubicBezTo>
                  <a:lnTo>
                    <a:pt x="20518" y="4099"/>
                  </a:lnTo>
                  <a:cubicBezTo>
                    <a:pt x="20418" y="4124"/>
                    <a:pt x="20279" y="4149"/>
                    <a:pt x="20116" y="4174"/>
                  </a:cubicBezTo>
                  <a:cubicBezTo>
                    <a:pt x="20192" y="4111"/>
                    <a:pt x="20267" y="4049"/>
                    <a:pt x="20354" y="3985"/>
                  </a:cubicBezTo>
                  <a:cubicBezTo>
                    <a:pt x="20292" y="3948"/>
                    <a:pt x="20242" y="3910"/>
                    <a:pt x="20192" y="3873"/>
                  </a:cubicBezTo>
                  <a:lnTo>
                    <a:pt x="20192" y="3960"/>
                  </a:lnTo>
                  <a:cubicBezTo>
                    <a:pt x="20066" y="3885"/>
                    <a:pt x="20016" y="3822"/>
                    <a:pt x="20002" y="3759"/>
                  </a:cubicBezTo>
                  <a:cubicBezTo>
                    <a:pt x="19865" y="3658"/>
                    <a:pt x="19726" y="3558"/>
                    <a:pt x="19588" y="3470"/>
                  </a:cubicBezTo>
                  <a:lnTo>
                    <a:pt x="19588" y="3546"/>
                  </a:lnTo>
                  <a:cubicBezTo>
                    <a:pt x="19676" y="3919"/>
                    <a:pt x="19447" y="4138"/>
                    <a:pt x="18979" y="4138"/>
                  </a:cubicBezTo>
                  <a:cubicBezTo>
                    <a:pt x="18911" y="4138"/>
                    <a:pt x="18837" y="4134"/>
                    <a:pt x="18758" y="4124"/>
                  </a:cubicBezTo>
                  <a:cubicBezTo>
                    <a:pt x="18670" y="4111"/>
                    <a:pt x="18582" y="4074"/>
                    <a:pt x="18507" y="4061"/>
                  </a:cubicBezTo>
                  <a:cubicBezTo>
                    <a:pt x="18368" y="4149"/>
                    <a:pt x="18242" y="4262"/>
                    <a:pt x="18091" y="4337"/>
                  </a:cubicBezTo>
                  <a:cubicBezTo>
                    <a:pt x="17954" y="4413"/>
                    <a:pt x="17778" y="4438"/>
                    <a:pt x="17627" y="4513"/>
                  </a:cubicBezTo>
                  <a:cubicBezTo>
                    <a:pt x="17489" y="4569"/>
                    <a:pt x="17188" y="4609"/>
                    <a:pt x="16918" y="4609"/>
                  </a:cubicBezTo>
                  <a:cubicBezTo>
                    <a:pt x="16695" y="4609"/>
                    <a:pt x="16493" y="4581"/>
                    <a:pt x="16420" y="4513"/>
                  </a:cubicBezTo>
                  <a:cubicBezTo>
                    <a:pt x="16290" y="4404"/>
                    <a:pt x="16175" y="4364"/>
                    <a:pt x="16066" y="4364"/>
                  </a:cubicBezTo>
                  <a:cubicBezTo>
                    <a:pt x="15911" y="4364"/>
                    <a:pt x="15770" y="4445"/>
                    <a:pt x="15615" y="4526"/>
                  </a:cubicBezTo>
                  <a:cubicBezTo>
                    <a:pt x="15376" y="4652"/>
                    <a:pt x="15137" y="4778"/>
                    <a:pt x="14836" y="4941"/>
                  </a:cubicBezTo>
                  <a:cubicBezTo>
                    <a:pt x="15012" y="5054"/>
                    <a:pt x="15213" y="5192"/>
                    <a:pt x="15414" y="5318"/>
                  </a:cubicBezTo>
                  <a:cubicBezTo>
                    <a:pt x="15426" y="5243"/>
                    <a:pt x="15414" y="5142"/>
                    <a:pt x="15476" y="5117"/>
                  </a:cubicBezTo>
                  <a:cubicBezTo>
                    <a:pt x="15766" y="4991"/>
                    <a:pt x="15954" y="4840"/>
                    <a:pt x="15778" y="4589"/>
                  </a:cubicBezTo>
                  <a:lnTo>
                    <a:pt x="15954" y="4589"/>
                  </a:lnTo>
                  <a:cubicBezTo>
                    <a:pt x="16266" y="4824"/>
                    <a:pt x="16505" y="4937"/>
                    <a:pt x="16787" y="4937"/>
                  </a:cubicBezTo>
                  <a:cubicBezTo>
                    <a:pt x="17017" y="4937"/>
                    <a:pt x="17276" y="4862"/>
                    <a:pt x="17627" y="4714"/>
                  </a:cubicBezTo>
                  <a:cubicBezTo>
                    <a:pt x="17832" y="4634"/>
                    <a:pt x="18001" y="4592"/>
                    <a:pt x="18156" y="4592"/>
                  </a:cubicBezTo>
                  <a:cubicBezTo>
                    <a:pt x="18361" y="4592"/>
                    <a:pt x="18543" y="4665"/>
                    <a:pt x="18758" y="4815"/>
                  </a:cubicBezTo>
                  <a:cubicBezTo>
                    <a:pt x="18594" y="5004"/>
                    <a:pt x="18431" y="5192"/>
                    <a:pt x="18230" y="5419"/>
                  </a:cubicBezTo>
                  <a:cubicBezTo>
                    <a:pt x="18066" y="5368"/>
                    <a:pt x="17840" y="5343"/>
                    <a:pt x="17702" y="5256"/>
                  </a:cubicBezTo>
                  <a:cubicBezTo>
                    <a:pt x="17578" y="5176"/>
                    <a:pt x="17454" y="5150"/>
                    <a:pt x="17331" y="5150"/>
                  </a:cubicBezTo>
                  <a:cubicBezTo>
                    <a:pt x="17142" y="5150"/>
                    <a:pt x="16954" y="5212"/>
                    <a:pt x="16772" y="5243"/>
                  </a:cubicBezTo>
                  <a:cubicBezTo>
                    <a:pt x="16558" y="5281"/>
                    <a:pt x="16520" y="5444"/>
                    <a:pt x="16671" y="5544"/>
                  </a:cubicBezTo>
                  <a:cubicBezTo>
                    <a:pt x="16772" y="5616"/>
                    <a:pt x="16895" y="5653"/>
                    <a:pt x="17039" y="5653"/>
                  </a:cubicBezTo>
                  <a:cubicBezTo>
                    <a:pt x="17199" y="5653"/>
                    <a:pt x="17383" y="5606"/>
                    <a:pt x="17589" y="5507"/>
                  </a:cubicBezTo>
                  <a:cubicBezTo>
                    <a:pt x="17890" y="5670"/>
                    <a:pt x="18217" y="5859"/>
                    <a:pt x="18532" y="6035"/>
                  </a:cubicBezTo>
                  <a:cubicBezTo>
                    <a:pt x="18091" y="6273"/>
                    <a:pt x="17702" y="6500"/>
                    <a:pt x="17312" y="6726"/>
                  </a:cubicBezTo>
                  <a:cubicBezTo>
                    <a:pt x="17250" y="6764"/>
                    <a:pt x="17211" y="6840"/>
                    <a:pt x="17224" y="6890"/>
                  </a:cubicBezTo>
                  <a:cubicBezTo>
                    <a:pt x="17275" y="7330"/>
                    <a:pt x="16734" y="7418"/>
                    <a:pt x="16344" y="7594"/>
                  </a:cubicBezTo>
                  <a:cubicBezTo>
                    <a:pt x="16296" y="7618"/>
                    <a:pt x="16231" y="7632"/>
                    <a:pt x="16167" y="7632"/>
                  </a:cubicBezTo>
                  <a:cubicBezTo>
                    <a:pt x="16133" y="7632"/>
                    <a:pt x="16099" y="7628"/>
                    <a:pt x="16068" y="7619"/>
                  </a:cubicBezTo>
                  <a:cubicBezTo>
                    <a:pt x="15565" y="7531"/>
                    <a:pt x="15074" y="7418"/>
                    <a:pt x="14571" y="7304"/>
                  </a:cubicBezTo>
                  <a:cubicBezTo>
                    <a:pt x="14622" y="7053"/>
                    <a:pt x="14672" y="6801"/>
                    <a:pt x="14722" y="6563"/>
                  </a:cubicBezTo>
                  <a:cubicBezTo>
                    <a:pt x="14760" y="6374"/>
                    <a:pt x="14672" y="6261"/>
                    <a:pt x="14370" y="6236"/>
                  </a:cubicBezTo>
                  <a:cubicBezTo>
                    <a:pt x="14068" y="6223"/>
                    <a:pt x="13792" y="6161"/>
                    <a:pt x="13478" y="6123"/>
                  </a:cubicBezTo>
                  <a:lnTo>
                    <a:pt x="13478" y="6123"/>
                  </a:lnTo>
                  <a:cubicBezTo>
                    <a:pt x="13201" y="6349"/>
                    <a:pt x="13389" y="6475"/>
                    <a:pt x="13716" y="6563"/>
                  </a:cubicBezTo>
                  <a:cubicBezTo>
                    <a:pt x="13666" y="6664"/>
                    <a:pt x="13629" y="6751"/>
                    <a:pt x="13579" y="6865"/>
                  </a:cubicBezTo>
                  <a:cubicBezTo>
                    <a:pt x="13842" y="6890"/>
                    <a:pt x="14056" y="6902"/>
                    <a:pt x="14408" y="6927"/>
                  </a:cubicBezTo>
                  <a:cubicBezTo>
                    <a:pt x="14018" y="7154"/>
                    <a:pt x="13905" y="7443"/>
                    <a:pt x="13478" y="7569"/>
                  </a:cubicBezTo>
                  <a:cubicBezTo>
                    <a:pt x="12887" y="7732"/>
                    <a:pt x="12849" y="7921"/>
                    <a:pt x="13364" y="8285"/>
                  </a:cubicBezTo>
                  <a:cubicBezTo>
                    <a:pt x="13031" y="8324"/>
                    <a:pt x="12766" y="8479"/>
                    <a:pt x="12445" y="8479"/>
                  </a:cubicBezTo>
                  <a:cubicBezTo>
                    <a:pt x="12355" y="8479"/>
                    <a:pt x="12260" y="8466"/>
                    <a:pt x="12157" y="8436"/>
                  </a:cubicBezTo>
                  <a:cubicBezTo>
                    <a:pt x="12143" y="8432"/>
                    <a:pt x="12127" y="8430"/>
                    <a:pt x="12110" y="8430"/>
                  </a:cubicBezTo>
                  <a:cubicBezTo>
                    <a:pt x="12018" y="8430"/>
                    <a:pt x="11886" y="8478"/>
                    <a:pt x="11780" y="8499"/>
                  </a:cubicBezTo>
                  <a:cubicBezTo>
                    <a:pt x="11768" y="8511"/>
                    <a:pt x="11755" y="8511"/>
                    <a:pt x="11743" y="8524"/>
                  </a:cubicBezTo>
                  <a:cubicBezTo>
                    <a:pt x="11755" y="8511"/>
                    <a:pt x="11755" y="8499"/>
                    <a:pt x="11768" y="8499"/>
                  </a:cubicBezTo>
                  <a:lnTo>
                    <a:pt x="11780" y="8499"/>
                  </a:lnTo>
                  <a:cubicBezTo>
                    <a:pt x="11755" y="8411"/>
                    <a:pt x="11730" y="8310"/>
                    <a:pt x="11693" y="8198"/>
                  </a:cubicBezTo>
                  <a:cubicBezTo>
                    <a:pt x="11981" y="8172"/>
                    <a:pt x="12233" y="8147"/>
                    <a:pt x="12585" y="8122"/>
                  </a:cubicBezTo>
                  <a:cubicBezTo>
                    <a:pt x="12459" y="8008"/>
                    <a:pt x="12358" y="7946"/>
                    <a:pt x="12321" y="7871"/>
                  </a:cubicBezTo>
                  <a:cubicBezTo>
                    <a:pt x="12246" y="7720"/>
                    <a:pt x="12082" y="7506"/>
                    <a:pt x="12170" y="7430"/>
                  </a:cubicBezTo>
                  <a:cubicBezTo>
                    <a:pt x="12497" y="7128"/>
                    <a:pt x="12271" y="6764"/>
                    <a:pt x="12573" y="6412"/>
                  </a:cubicBezTo>
                  <a:cubicBezTo>
                    <a:pt x="12340" y="6383"/>
                    <a:pt x="12130" y="6316"/>
                    <a:pt x="11988" y="6316"/>
                  </a:cubicBezTo>
                  <a:cubicBezTo>
                    <a:pt x="11946" y="6316"/>
                    <a:pt x="11910" y="6322"/>
                    <a:pt x="11881" y="6337"/>
                  </a:cubicBezTo>
                  <a:cubicBezTo>
                    <a:pt x="11529" y="6488"/>
                    <a:pt x="11919" y="6664"/>
                    <a:pt x="11981" y="6865"/>
                  </a:cubicBezTo>
                  <a:cubicBezTo>
                    <a:pt x="11755" y="6927"/>
                    <a:pt x="11529" y="7003"/>
                    <a:pt x="11302" y="7066"/>
                  </a:cubicBezTo>
                  <a:cubicBezTo>
                    <a:pt x="11089" y="6927"/>
                    <a:pt x="10875" y="6789"/>
                    <a:pt x="10737" y="6701"/>
                  </a:cubicBezTo>
                  <a:cubicBezTo>
                    <a:pt x="10246" y="6852"/>
                    <a:pt x="9857" y="6978"/>
                    <a:pt x="9455" y="7103"/>
                  </a:cubicBezTo>
                  <a:cubicBezTo>
                    <a:pt x="9417" y="7078"/>
                    <a:pt x="9391" y="7053"/>
                    <a:pt x="9354" y="7041"/>
                  </a:cubicBezTo>
                  <a:cubicBezTo>
                    <a:pt x="9505" y="6789"/>
                    <a:pt x="9668" y="6538"/>
                    <a:pt x="9844" y="6261"/>
                  </a:cubicBezTo>
                  <a:cubicBezTo>
                    <a:pt x="10146" y="6287"/>
                    <a:pt x="10447" y="6299"/>
                    <a:pt x="10737" y="6324"/>
                  </a:cubicBezTo>
                  <a:cubicBezTo>
                    <a:pt x="10749" y="6287"/>
                    <a:pt x="10762" y="6261"/>
                    <a:pt x="10774" y="6223"/>
                  </a:cubicBezTo>
                  <a:cubicBezTo>
                    <a:pt x="10561" y="6161"/>
                    <a:pt x="10347" y="6097"/>
                    <a:pt x="10083" y="6010"/>
                  </a:cubicBezTo>
                  <a:cubicBezTo>
                    <a:pt x="10121" y="5935"/>
                    <a:pt x="10159" y="5859"/>
                    <a:pt x="10209" y="5733"/>
                  </a:cubicBezTo>
                  <a:cubicBezTo>
                    <a:pt x="10466" y="5954"/>
                    <a:pt x="10672" y="6051"/>
                    <a:pt x="10841" y="6051"/>
                  </a:cubicBezTo>
                  <a:cubicBezTo>
                    <a:pt x="11086" y="6051"/>
                    <a:pt x="11252" y="5847"/>
                    <a:pt x="11378" y="5519"/>
                  </a:cubicBezTo>
                  <a:cubicBezTo>
                    <a:pt x="11449" y="5532"/>
                    <a:pt x="11516" y="5538"/>
                    <a:pt x="11580" y="5538"/>
                  </a:cubicBezTo>
                  <a:cubicBezTo>
                    <a:pt x="11887" y="5538"/>
                    <a:pt x="12113" y="5399"/>
                    <a:pt x="12321" y="5243"/>
                  </a:cubicBezTo>
                  <a:cubicBezTo>
                    <a:pt x="12321" y="5230"/>
                    <a:pt x="12321" y="5230"/>
                    <a:pt x="12308" y="5230"/>
                  </a:cubicBezTo>
                  <a:lnTo>
                    <a:pt x="12333" y="5230"/>
                  </a:lnTo>
                  <a:cubicBezTo>
                    <a:pt x="12333" y="5230"/>
                    <a:pt x="12321" y="5230"/>
                    <a:pt x="12321" y="5243"/>
                  </a:cubicBezTo>
                  <a:cubicBezTo>
                    <a:pt x="12422" y="5381"/>
                    <a:pt x="12509" y="5519"/>
                    <a:pt x="12610" y="5658"/>
                  </a:cubicBezTo>
                  <a:cubicBezTo>
                    <a:pt x="12842" y="5707"/>
                    <a:pt x="13006" y="5735"/>
                    <a:pt x="13138" y="5735"/>
                  </a:cubicBezTo>
                  <a:cubicBezTo>
                    <a:pt x="13379" y="5735"/>
                    <a:pt x="13515" y="5641"/>
                    <a:pt x="13767" y="5406"/>
                  </a:cubicBezTo>
                  <a:cubicBezTo>
                    <a:pt x="13931" y="5256"/>
                    <a:pt x="14157" y="5130"/>
                    <a:pt x="14408" y="4954"/>
                  </a:cubicBezTo>
                  <a:cubicBezTo>
                    <a:pt x="14219" y="4740"/>
                    <a:pt x="13792" y="4728"/>
                    <a:pt x="13465" y="4614"/>
                  </a:cubicBezTo>
                  <a:cubicBezTo>
                    <a:pt x="13088" y="4501"/>
                    <a:pt x="12950" y="4350"/>
                    <a:pt x="12925" y="4074"/>
                  </a:cubicBezTo>
                  <a:cubicBezTo>
                    <a:pt x="12887" y="3734"/>
                    <a:pt x="12811" y="3382"/>
                    <a:pt x="12698" y="3043"/>
                  </a:cubicBezTo>
                  <a:cubicBezTo>
                    <a:pt x="12636" y="2857"/>
                    <a:pt x="12439" y="2781"/>
                    <a:pt x="12056" y="2781"/>
                  </a:cubicBezTo>
                  <a:cubicBezTo>
                    <a:pt x="11973" y="2781"/>
                    <a:pt x="11881" y="2785"/>
                    <a:pt x="11780" y="2791"/>
                  </a:cubicBezTo>
                  <a:cubicBezTo>
                    <a:pt x="11844" y="2666"/>
                    <a:pt x="11906" y="2565"/>
                    <a:pt x="11994" y="2389"/>
                  </a:cubicBezTo>
                  <a:cubicBezTo>
                    <a:pt x="11755" y="2376"/>
                    <a:pt x="11567" y="2364"/>
                    <a:pt x="11341" y="2351"/>
                  </a:cubicBezTo>
                  <a:cubicBezTo>
                    <a:pt x="11436" y="2124"/>
                    <a:pt x="11452" y="1896"/>
                    <a:pt x="10923" y="1896"/>
                  </a:cubicBezTo>
                  <a:cubicBezTo>
                    <a:pt x="10896" y="1896"/>
                    <a:pt x="10868" y="1897"/>
                    <a:pt x="10838" y="1898"/>
                  </a:cubicBezTo>
                  <a:cubicBezTo>
                    <a:pt x="11215" y="1647"/>
                    <a:pt x="10486" y="1421"/>
                    <a:pt x="10989" y="1219"/>
                  </a:cubicBezTo>
                  <a:cubicBezTo>
                    <a:pt x="10813" y="1107"/>
                    <a:pt x="10674" y="1018"/>
                    <a:pt x="10523" y="918"/>
                  </a:cubicBezTo>
                  <a:lnTo>
                    <a:pt x="10523" y="931"/>
                  </a:lnTo>
                  <a:lnTo>
                    <a:pt x="10511" y="918"/>
                  </a:lnTo>
                  <a:cubicBezTo>
                    <a:pt x="10461" y="1119"/>
                    <a:pt x="10422" y="1320"/>
                    <a:pt x="10385" y="1509"/>
                  </a:cubicBezTo>
                  <a:cubicBezTo>
                    <a:pt x="10033" y="1484"/>
                    <a:pt x="9706" y="1471"/>
                    <a:pt x="9379" y="1446"/>
                  </a:cubicBezTo>
                  <a:cubicBezTo>
                    <a:pt x="9428" y="1002"/>
                    <a:pt x="9478" y="883"/>
                    <a:pt x="9855" y="883"/>
                  </a:cubicBezTo>
                  <a:cubicBezTo>
                    <a:pt x="9959" y="883"/>
                    <a:pt x="10087" y="892"/>
                    <a:pt x="10246" y="906"/>
                  </a:cubicBezTo>
                  <a:cubicBezTo>
                    <a:pt x="10335" y="918"/>
                    <a:pt x="10422" y="918"/>
                    <a:pt x="10511" y="918"/>
                  </a:cubicBezTo>
                  <a:lnTo>
                    <a:pt x="10523" y="918"/>
                  </a:lnTo>
                  <a:cubicBezTo>
                    <a:pt x="10825" y="867"/>
                    <a:pt x="11126" y="805"/>
                    <a:pt x="11491" y="730"/>
                  </a:cubicBezTo>
                  <a:cubicBezTo>
                    <a:pt x="11491" y="704"/>
                    <a:pt x="11504" y="679"/>
                    <a:pt x="11504" y="654"/>
                  </a:cubicBezTo>
                  <a:cubicBezTo>
                    <a:pt x="10950" y="440"/>
                    <a:pt x="10410" y="214"/>
                    <a:pt x="985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4"/>
            <p:cNvSpPr/>
            <p:nvPr/>
          </p:nvSpPr>
          <p:spPr>
            <a:xfrm>
              <a:off x="576149" y="4924312"/>
              <a:ext cx="60126" cy="48032"/>
            </a:xfrm>
            <a:custGeom>
              <a:avLst/>
              <a:gdLst/>
              <a:ahLst/>
              <a:cxnLst/>
              <a:rect l="l" t="t" r="r" b="b"/>
              <a:pathLst>
                <a:path w="1142" h="919" extrusionOk="0">
                  <a:moveTo>
                    <a:pt x="237" y="1"/>
                  </a:moveTo>
                  <a:cubicBezTo>
                    <a:pt x="237" y="13"/>
                    <a:pt x="250" y="26"/>
                    <a:pt x="250" y="38"/>
                  </a:cubicBezTo>
                  <a:cubicBezTo>
                    <a:pt x="337" y="202"/>
                    <a:pt x="362" y="353"/>
                    <a:pt x="200" y="529"/>
                  </a:cubicBezTo>
                  <a:cubicBezTo>
                    <a:pt x="0" y="765"/>
                    <a:pt x="84" y="841"/>
                    <a:pt x="514" y="916"/>
                  </a:cubicBezTo>
                  <a:lnTo>
                    <a:pt x="514" y="916"/>
                  </a:lnTo>
                  <a:cubicBezTo>
                    <a:pt x="513" y="914"/>
                    <a:pt x="513" y="911"/>
                    <a:pt x="513" y="906"/>
                  </a:cubicBezTo>
                  <a:lnTo>
                    <a:pt x="526" y="906"/>
                  </a:lnTo>
                  <a:cubicBezTo>
                    <a:pt x="577" y="680"/>
                    <a:pt x="803" y="541"/>
                    <a:pt x="1080" y="440"/>
                  </a:cubicBezTo>
                  <a:lnTo>
                    <a:pt x="1080" y="428"/>
                  </a:lnTo>
                  <a:lnTo>
                    <a:pt x="1092" y="428"/>
                  </a:lnTo>
                  <a:cubicBezTo>
                    <a:pt x="1105" y="403"/>
                    <a:pt x="1130" y="365"/>
                    <a:pt x="1142" y="328"/>
                  </a:cubicBezTo>
                  <a:cubicBezTo>
                    <a:pt x="1041" y="289"/>
                    <a:pt x="954" y="252"/>
                    <a:pt x="853" y="214"/>
                  </a:cubicBezTo>
                  <a:cubicBezTo>
                    <a:pt x="614" y="127"/>
                    <a:pt x="413" y="63"/>
                    <a:pt x="237" y="1"/>
                  </a:cubicBezTo>
                  <a:close/>
                  <a:moveTo>
                    <a:pt x="514" y="916"/>
                  </a:moveTo>
                  <a:cubicBezTo>
                    <a:pt x="516" y="918"/>
                    <a:pt x="519" y="918"/>
                    <a:pt x="526" y="918"/>
                  </a:cubicBezTo>
                  <a:cubicBezTo>
                    <a:pt x="522" y="917"/>
                    <a:pt x="518" y="917"/>
                    <a:pt x="514" y="91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4"/>
            <p:cNvSpPr/>
            <p:nvPr/>
          </p:nvSpPr>
          <p:spPr>
            <a:xfrm>
              <a:off x="632957" y="4946681"/>
              <a:ext cx="13952" cy="15105"/>
            </a:xfrm>
            <a:custGeom>
              <a:avLst/>
              <a:gdLst/>
              <a:ahLst/>
              <a:cxnLst/>
              <a:rect l="l" t="t" r="r" b="b"/>
              <a:pathLst>
                <a:path w="265" h="289" extrusionOk="0">
                  <a:moveTo>
                    <a:pt x="13" y="0"/>
                  </a:moveTo>
                  <a:lnTo>
                    <a:pt x="1" y="12"/>
                  </a:lnTo>
                  <a:lnTo>
                    <a:pt x="1" y="289"/>
                  </a:lnTo>
                  <a:cubicBezTo>
                    <a:pt x="88" y="264"/>
                    <a:pt x="177" y="227"/>
                    <a:pt x="264" y="201"/>
                  </a:cubicBezTo>
                  <a:cubicBezTo>
                    <a:pt x="177" y="138"/>
                    <a:pt x="88" y="63"/>
                    <a:pt x="13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4"/>
            <p:cNvSpPr/>
            <p:nvPr/>
          </p:nvSpPr>
          <p:spPr>
            <a:xfrm>
              <a:off x="345703" y="4259345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"/>
                  </a:moveTo>
                  <a:lnTo>
                    <a:pt x="0" y="13"/>
                  </a:lnTo>
                  <a:cubicBezTo>
                    <a:pt x="0" y="13"/>
                    <a:pt x="0" y="1"/>
                    <a:pt x="1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4"/>
            <p:cNvSpPr/>
            <p:nvPr/>
          </p:nvSpPr>
          <p:spPr>
            <a:xfrm>
              <a:off x="247143" y="4093769"/>
              <a:ext cx="30379" cy="15836"/>
            </a:xfrm>
            <a:custGeom>
              <a:avLst/>
              <a:gdLst/>
              <a:ahLst/>
              <a:cxnLst/>
              <a:rect l="l" t="t" r="r" b="b"/>
              <a:pathLst>
                <a:path w="577" h="303" extrusionOk="0">
                  <a:moveTo>
                    <a:pt x="62" y="0"/>
                  </a:moveTo>
                  <a:lnTo>
                    <a:pt x="62" y="12"/>
                  </a:lnTo>
                  <a:lnTo>
                    <a:pt x="49" y="0"/>
                  </a:lnTo>
                  <a:lnTo>
                    <a:pt x="49" y="0"/>
                  </a:lnTo>
                  <a:cubicBezTo>
                    <a:pt x="0" y="236"/>
                    <a:pt x="5" y="303"/>
                    <a:pt x="200" y="303"/>
                  </a:cubicBezTo>
                  <a:cubicBezTo>
                    <a:pt x="255" y="303"/>
                    <a:pt x="325" y="297"/>
                    <a:pt x="414" y="289"/>
                  </a:cubicBezTo>
                  <a:cubicBezTo>
                    <a:pt x="464" y="289"/>
                    <a:pt x="526" y="277"/>
                    <a:pt x="577" y="264"/>
                  </a:cubicBezTo>
                  <a:cubicBezTo>
                    <a:pt x="401" y="176"/>
                    <a:pt x="225" y="88"/>
                    <a:pt x="62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4"/>
            <p:cNvSpPr/>
            <p:nvPr/>
          </p:nvSpPr>
          <p:spPr>
            <a:xfrm>
              <a:off x="356864" y="4370355"/>
              <a:ext cx="37855" cy="15679"/>
            </a:xfrm>
            <a:custGeom>
              <a:avLst/>
              <a:gdLst/>
              <a:ahLst/>
              <a:cxnLst/>
              <a:rect l="l" t="t" r="r" b="b"/>
              <a:pathLst>
                <a:path w="719" h="300" extrusionOk="0">
                  <a:moveTo>
                    <a:pt x="630" y="1"/>
                  </a:moveTo>
                  <a:cubicBezTo>
                    <a:pt x="429" y="26"/>
                    <a:pt x="241" y="39"/>
                    <a:pt x="40" y="64"/>
                  </a:cubicBezTo>
                  <a:cubicBezTo>
                    <a:pt x="0" y="251"/>
                    <a:pt x="146" y="300"/>
                    <a:pt x="321" y="300"/>
                  </a:cubicBezTo>
                  <a:cubicBezTo>
                    <a:pt x="368" y="300"/>
                    <a:pt x="418" y="296"/>
                    <a:pt x="467" y="290"/>
                  </a:cubicBezTo>
                  <a:cubicBezTo>
                    <a:pt x="719" y="265"/>
                    <a:pt x="643" y="114"/>
                    <a:pt x="63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4"/>
            <p:cNvSpPr/>
            <p:nvPr/>
          </p:nvSpPr>
          <p:spPr>
            <a:xfrm>
              <a:off x="368816" y="3918995"/>
              <a:ext cx="10003" cy="7213"/>
            </a:xfrm>
            <a:custGeom>
              <a:avLst/>
              <a:gdLst/>
              <a:ahLst/>
              <a:cxnLst/>
              <a:rect l="l" t="t" r="r" b="b"/>
              <a:pathLst>
                <a:path w="190" h="138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50"/>
                    <a:pt x="26" y="101"/>
                    <a:pt x="39" y="138"/>
                  </a:cubicBezTo>
                  <a:cubicBezTo>
                    <a:pt x="89" y="113"/>
                    <a:pt x="140" y="76"/>
                    <a:pt x="190" y="3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4"/>
            <p:cNvSpPr/>
            <p:nvPr/>
          </p:nvSpPr>
          <p:spPr>
            <a:xfrm>
              <a:off x="368184" y="3918316"/>
              <a:ext cx="684" cy="732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1" y="0"/>
                  </a:moveTo>
                  <a:lnTo>
                    <a:pt x="1" y="13"/>
                  </a:lnTo>
                  <a:lnTo>
                    <a:pt x="13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4"/>
            <p:cNvSpPr/>
            <p:nvPr/>
          </p:nvSpPr>
          <p:spPr>
            <a:xfrm>
              <a:off x="219239" y="4078612"/>
              <a:ext cx="31169" cy="15209"/>
            </a:xfrm>
            <a:custGeom>
              <a:avLst/>
              <a:gdLst/>
              <a:ahLst/>
              <a:cxnLst/>
              <a:rect l="l" t="t" r="r" b="b"/>
              <a:pathLst>
                <a:path w="592" h="291" extrusionOk="0">
                  <a:moveTo>
                    <a:pt x="315" y="1"/>
                  </a:moveTo>
                  <a:lnTo>
                    <a:pt x="302" y="14"/>
                  </a:lnTo>
                  <a:cubicBezTo>
                    <a:pt x="0" y="277"/>
                    <a:pt x="428" y="227"/>
                    <a:pt x="579" y="290"/>
                  </a:cubicBezTo>
                  <a:lnTo>
                    <a:pt x="592" y="290"/>
                  </a:lnTo>
                  <a:cubicBezTo>
                    <a:pt x="491" y="190"/>
                    <a:pt x="403" y="101"/>
                    <a:pt x="315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4"/>
            <p:cNvSpPr/>
            <p:nvPr/>
          </p:nvSpPr>
          <p:spPr>
            <a:xfrm>
              <a:off x="284103" y="4445983"/>
              <a:ext cx="29589" cy="21167"/>
            </a:xfrm>
            <a:custGeom>
              <a:avLst/>
              <a:gdLst/>
              <a:ahLst/>
              <a:cxnLst/>
              <a:rect l="l" t="t" r="r" b="b"/>
              <a:pathLst>
                <a:path w="562" h="405" extrusionOk="0">
                  <a:moveTo>
                    <a:pt x="466" y="0"/>
                  </a:moveTo>
                  <a:lnTo>
                    <a:pt x="466" y="0"/>
                  </a:lnTo>
                  <a:cubicBezTo>
                    <a:pt x="290" y="151"/>
                    <a:pt x="164" y="264"/>
                    <a:pt x="0" y="389"/>
                  </a:cubicBezTo>
                  <a:cubicBezTo>
                    <a:pt x="131" y="398"/>
                    <a:pt x="231" y="405"/>
                    <a:pt x="307" y="405"/>
                  </a:cubicBezTo>
                  <a:cubicBezTo>
                    <a:pt x="561" y="405"/>
                    <a:pt x="544" y="329"/>
                    <a:pt x="46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4"/>
            <p:cNvSpPr/>
            <p:nvPr/>
          </p:nvSpPr>
          <p:spPr>
            <a:xfrm>
              <a:off x="338384" y="4417707"/>
              <a:ext cx="14584" cy="8571"/>
            </a:xfrm>
            <a:custGeom>
              <a:avLst/>
              <a:gdLst/>
              <a:ahLst/>
              <a:cxnLst/>
              <a:rect l="l" t="t" r="r" b="b"/>
              <a:pathLst>
                <a:path w="277" h="164" extrusionOk="0">
                  <a:moveTo>
                    <a:pt x="189" y="0"/>
                  </a:moveTo>
                  <a:cubicBezTo>
                    <a:pt x="126" y="25"/>
                    <a:pt x="64" y="63"/>
                    <a:pt x="0" y="101"/>
                  </a:cubicBezTo>
                  <a:cubicBezTo>
                    <a:pt x="13" y="114"/>
                    <a:pt x="39" y="139"/>
                    <a:pt x="51" y="164"/>
                  </a:cubicBezTo>
                  <a:cubicBezTo>
                    <a:pt x="126" y="126"/>
                    <a:pt x="202" y="89"/>
                    <a:pt x="277" y="63"/>
                  </a:cubicBezTo>
                  <a:cubicBezTo>
                    <a:pt x="252" y="38"/>
                    <a:pt x="202" y="0"/>
                    <a:pt x="18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4"/>
            <p:cNvSpPr/>
            <p:nvPr/>
          </p:nvSpPr>
          <p:spPr>
            <a:xfrm>
              <a:off x="260253" y="4430199"/>
              <a:ext cx="10635" cy="9251"/>
            </a:xfrm>
            <a:custGeom>
              <a:avLst/>
              <a:gdLst/>
              <a:ahLst/>
              <a:cxnLst/>
              <a:rect l="l" t="t" r="r" b="b"/>
              <a:pathLst>
                <a:path w="202" h="177" extrusionOk="0">
                  <a:moveTo>
                    <a:pt x="76" y="0"/>
                  </a:moveTo>
                  <a:cubicBezTo>
                    <a:pt x="51" y="26"/>
                    <a:pt x="1" y="51"/>
                    <a:pt x="14" y="63"/>
                  </a:cubicBezTo>
                  <a:cubicBezTo>
                    <a:pt x="26" y="101"/>
                    <a:pt x="64" y="138"/>
                    <a:pt x="101" y="176"/>
                  </a:cubicBezTo>
                  <a:cubicBezTo>
                    <a:pt x="152" y="138"/>
                    <a:pt x="202" y="101"/>
                    <a:pt x="190" y="88"/>
                  </a:cubicBezTo>
                  <a:cubicBezTo>
                    <a:pt x="165" y="51"/>
                    <a:pt x="114" y="26"/>
                    <a:pt x="7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4"/>
            <p:cNvSpPr/>
            <p:nvPr/>
          </p:nvSpPr>
          <p:spPr>
            <a:xfrm>
              <a:off x="234507" y="4460356"/>
              <a:ext cx="19165" cy="14582"/>
            </a:xfrm>
            <a:custGeom>
              <a:avLst/>
              <a:gdLst/>
              <a:ahLst/>
              <a:cxnLst/>
              <a:rect l="l" t="t" r="r" b="b"/>
              <a:pathLst>
                <a:path w="364" h="279" extrusionOk="0">
                  <a:moveTo>
                    <a:pt x="231" y="0"/>
                  </a:moveTo>
                  <a:cubicBezTo>
                    <a:pt x="229" y="0"/>
                    <a:pt x="227" y="1"/>
                    <a:pt x="226" y="2"/>
                  </a:cubicBezTo>
                  <a:cubicBezTo>
                    <a:pt x="151" y="39"/>
                    <a:pt x="62" y="89"/>
                    <a:pt x="0" y="153"/>
                  </a:cubicBezTo>
                  <a:cubicBezTo>
                    <a:pt x="0" y="153"/>
                    <a:pt x="88" y="215"/>
                    <a:pt x="163" y="278"/>
                  </a:cubicBezTo>
                  <a:cubicBezTo>
                    <a:pt x="238" y="203"/>
                    <a:pt x="314" y="153"/>
                    <a:pt x="352" y="89"/>
                  </a:cubicBezTo>
                  <a:cubicBezTo>
                    <a:pt x="363" y="66"/>
                    <a:pt x="257" y="0"/>
                    <a:pt x="23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4"/>
            <p:cNvSpPr/>
            <p:nvPr/>
          </p:nvSpPr>
          <p:spPr>
            <a:xfrm>
              <a:off x="569409" y="4337533"/>
              <a:ext cx="19217" cy="13171"/>
            </a:xfrm>
            <a:custGeom>
              <a:avLst/>
              <a:gdLst/>
              <a:ahLst/>
              <a:cxnLst/>
              <a:rect l="l" t="t" r="r" b="b"/>
              <a:pathLst>
                <a:path w="365" h="252" extrusionOk="0">
                  <a:moveTo>
                    <a:pt x="277" y="0"/>
                  </a:moveTo>
                  <a:cubicBezTo>
                    <a:pt x="189" y="64"/>
                    <a:pt x="88" y="114"/>
                    <a:pt x="1" y="176"/>
                  </a:cubicBezTo>
                  <a:cubicBezTo>
                    <a:pt x="26" y="201"/>
                    <a:pt x="63" y="226"/>
                    <a:pt x="88" y="252"/>
                  </a:cubicBezTo>
                  <a:cubicBezTo>
                    <a:pt x="189" y="189"/>
                    <a:pt x="277" y="126"/>
                    <a:pt x="365" y="64"/>
                  </a:cubicBezTo>
                  <a:cubicBezTo>
                    <a:pt x="340" y="38"/>
                    <a:pt x="314" y="25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4"/>
            <p:cNvSpPr/>
            <p:nvPr/>
          </p:nvSpPr>
          <p:spPr>
            <a:xfrm>
              <a:off x="323800" y="4192341"/>
              <a:ext cx="378080" cy="152457"/>
            </a:xfrm>
            <a:custGeom>
              <a:avLst/>
              <a:gdLst/>
              <a:ahLst/>
              <a:cxnLst/>
              <a:rect l="l" t="t" r="r" b="b"/>
              <a:pathLst>
                <a:path w="7181" h="2917" extrusionOk="0">
                  <a:moveTo>
                    <a:pt x="1120" y="1446"/>
                  </a:moveTo>
                  <a:cubicBezTo>
                    <a:pt x="1145" y="1446"/>
                    <a:pt x="1271" y="1559"/>
                    <a:pt x="1271" y="1609"/>
                  </a:cubicBezTo>
                  <a:cubicBezTo>
                    <a:pt x="1246" y="1685"/>
                    <a:pt x="1145" y="1735"/>
                    <a:pt x="1032" y="1848"/>
                  </a:cubicBezTo>
                  <a:cubicBezTo>
                    <a:pt x="931" y="1722"/>
                    <a:pt x="805" y="1647"/>
                    <a:pt x="818" y="1584"/>
                  </a:cubicBezTo>
                  <a:cubicBezTo>
                    <a:pt x="844" y="1521"/>
                    <a:pt x="1007" y="1471"/>
                    <a:pt x="1120" y="1446"/>
                  </a:cubicBezTo>
                  <a:close/>
                  <a:moveTo>
                    <a:pt x="1459" y="0"/>
                  </a:moveTo>
                  <a:cubicBezTo>
                    <a:pt x="1573" y="188"/>
                    <a:pt x="1359" y="327"/>
                    <a:pt x="1233" y="465"/>
                  </a:cubicBezTo>
                  <a:cubicBezTo>
                    <a:pt x="1107" y="616"/>
                    <a:pt x="1132" y="691"/>
                    <a:pt x="1372" y="741"/>
                  </a:cubicBezTo>
                  <a:cubicBezTo>
                    <a:pt x="1372" y="729"/>
                    <a:pt x="1372" y="729"/>
                    <a:pt x="1384" y="729"/>
                  </a:cubicBezTo>
                  <a:cubicBezTo>
                    <a:pt x="1384" y="729"/>
                    <a:pt x="1397" y="729"/>
                    <a:pt x="1397" y="741"/>
                  </a:cubicBezTo>
                  <a:cubicBezTo>
                    <a:pt x="1603" y="700"/>
                    <a:pt x="1715" y="679"/>
                    <a:pt x="1811" y="679"/>
                  </a:cubicBezTo>
                  <a:cubicBezTo>
                    <a:pt x="1920" y="679"/>
                    <a:pt x="2008" y="707"/>
                    <a:pt x="2188" y="767"/>
                  </a:cubicBezTo>
                  <a:cubicBezTo>
                    <a:pt x="1959" y="839"/>
                    <a:pt x="1837" y="877"/>
                    <a:pt x="1738" y="877"/>
                  </a:cubicBezTo>
                  <a:cubicBezTo>
                    <a:pt x="1632" y="877"/>
                    <a:pt x="1553" y="833"/>
                    <a:pt x="1397" y="741"/>
                  </a:cubicBezTo>
                  <a:lnTo>
                    <a:pt x="1372" y="741"/>
                  </a:lnTo>
                  <a:cubicBezTo>
                    <a:pt x="1057" y="917"/>
                    <a:pt x="743" y="1107"/>
                    <a:pt x="428" y="1283"/>
                  </a:cubicBezTo>
                  <a:cubicBezTo>
                    <a:pt x="277" y="1383"/>
                    <a:pt x="140" y="1471"/>
                    <a:pt x="1" y="1571"/>
                  </a:cubicBezTo>
                  <a:lnTo>
                    <a:pt x="14" y="1571"/>
                  </a:lnTo>
                  <a:cubicBezTo>
                    <a:pt x="26" y="1571"/>
                    <a:pt x="39" y="1571"/>
                    <a:pt x="51" y="1571"/>
                  </a:cubicBezTo>
                  <a:cubicBezTo>
                    <a:pt x="465" y="1571"/>
                    <a:pt x="659" y="1767"/>
                    <a:pt x="805" y="1999"/>
                  </a:cubicBezTo>
                  <a:cubicBezTo>
                    <a:pt x="805" y="2012"/>
                    <a:pt x="743" y="2037"/>
                    <a:pt x="705" y="2049"/>
                  </a:cubicBezTo>
                  <a:lnTo>
                    <a:pt x="705" y="2062"/>
                  </a:lnTo>
                  <a:cubicBezTo>
                    <a:pt x="906" y="2263"/>
                    <a:pt x="1095" y="2476"/>
                    <a:pt x="1296" y="2691"/>
                  </a:cubicBezTo>
                  <a:cubicBezTo>
                    <a:pt x="1610" y="2552"/>
                    <a:pt x="1610" y="2552"/>
                    <a:pt x="1736" y="2314"/>
                  </a:cubicBezTo>
                  <a:cubicBezTo>
                    <a:pt x="1808" y="2315"/>
                    <a:pt x="1872" y="2316"/>
                    <a:pt x="1928" y="2316"/>
                  </a:cubicBezTo>
                  <a:cubicBezTo>
                    <a:pt x="2266" y="2316"/>
                    <a:pt x="2300" y="2271"/>
                    <a:pt x="2214" y="2012"/>
                  </a:cubicBezTo>
                  <a:cubicBezTo>
                    <a:pt x="2138" y="1798"/>
                    <a:pt x="2289" y="1647"/>
                    <a:pt x="2390" y="1484"/>
                  </a:cubicBezTo>
                  <a:lnTo>
                    <a:pt x="2377" y="1484"/>
                  </a:lnTo>
                  <a:cubicBezTo>
                    <a:pt x="2377" y="1484"/>
                    <a:pt x="2364" y="1484"/>
                    <a:pt x="2364" y="1471"/>
                  </a:cubicBezTo>
                  <a:cubicBezTo>
                    <a:pt x="2239" y="1484"/>
                    <a:pt x="2113" y="1484"/>
                    <a:pt x="1950" y="1484"/>
                  </a:cubicBezTo>
                  <a:cubicBezTo>
                    <a:pt x="2107" y="1405"/>
                    <a:pt x="2186" y="1364"/>
                    <a:pt x="2239" y="1364"/>
                  </a:cubicBezTo>
                  <a:cubicBezTo>
                    <a:pt x="2288" y="1364"/>
                    <a:pt x="2316" y="1398"/>
                    <a:pt x="2364" y="1471"/>
                  </a:cubicBezTo>
                  <a:lnTo>
                    <a:pt x="2390" y="1471"/>
                  </a:lnTo>
                  <a:lnTo>
                    <a:pt x="2390" y="1484"/>
                  </a:lnTo>
                  <a:cubicBezTo>
                    <a:pt x="2528" y="1408"/>
                    <a:pt x="2691" y="1345"/>
                    <a:pt x="2817" y="1257"/>
                  </a:cubicBezTo>
                  <a:cubicBezTo>
                    <a:pt x="3157" y="1018"/>
                    <a:pt x="3157" y="1018"/>
                    <a:pt x="3747" y="1018"/>
                  </a:cubicBezTo>
                  <a:cubicBezTo>
                    <a:pt x="3635" y="1219"/>
                    <a:pt x="3786" y="1459"/>
                    <a:pt x="3420" y="1584"/>
                  </a:cubicBezTo>
                  <a:cubicBezTo>
                    <a:pt x="3345" y="1609"/>
                    <a:pt x="2704" y="1760"/>
                    <a:pt x="2666" y="1760"/>
                  </a:cubicBezTo>
                  <a:cubicBezTo>
                    <a:pt x="2616" y="2024"/>
                    <a:pt x="2579" y="2275"/>
                    <a:pt x="2528" y="2540"/>
                  </a:cubicBezTo>
                  <a:cubicBezTo>
                    <a:pt x="2616" y="2552"/>
                    <a:pt x="2704" y="2565"/>
                    <a:pt x="2792" y="2590"/>
                  </a:cubicBezTo>
                  <a:cubicBezTo>
                    <a:pt x="2780" y="2577"/>
                    <a:pt x="2780" y="2577"/>
                    <a:pt x="2767" y="2577"/>
                  </a:cubicBezTo>
                  <a:cubicBezTo>
                    <a:pt x="2780" y="2577"/>
                    <a:pt x="2792" y="2565"/>
                    <a:pt x="2805" y="2565"/>
                  </a:cubicBezTo>
                  <a:cubicBezTo>
                    <a:pt x="2742" y="2351"/>
                    <a:pt x="2931" y="2238"/>
                    <a:pt x="3182" y="2150"/>
                  </a:cubicBezTo>
                  <a:lnTo>
                    <a:pt x="3182" y="2150"/>
                  </a:lnTo>
                  <a:cubicBezTo>
                    <a:pt x="3182" y="2476"/>
                    <a:pt x="3182" y="2490"/>
                    <a:pt x="2805" y="2565"/>
                  </a:cubicBezTo>
                  <a:lnTo>
                    <a:pt x="2805" y="2590"/>
                  </a:lnTo>
                  <a:lnTo>
                    <a:pt x="2792" y="2590"/>
                  </a:lnTo>
                  <a:cubicBezTo>
                    <a:pt x="3043" y="2766"/>
                    <a:pt x="3333" y="2917"/>
                    <a:pt x="3760" y="2917"/>
                  </a:cubicBezTo>
                  <a:cubicBezTo>
                    <a:pt x="3940" y="2827"/>
                    <a:pt x="3929" y="2538"/>
                    <a:pt x="4272" y="2538"/>
                  </a:cubicBezTo>
                  <a:cubicBezTo>
                    <a:pt x="4314" y="2538"/>
                    <a:pt x="4361" y="2542"/>
                    <a:pt x="4414" y="2552"/>
                  </a:cubicBezTo>
                  <a:cubicBezTo>
                    <a:pt x="4250" y="2490"/>
                    <a:pt x="4087" y="2426"/>
                    <a:pt x="3747" y="2300"/>
                  </a:cubicBezTo>
                  <a:cubicBezTo>
                    <a:pt x="4001" y="2258"/>
                    <a:pt x="4140" y="2207"/>
                    <a:pt x="4245" y="2207"/>
                  </a:cubicBezTo>
                  <a:cubicBezTo>
                    <a:pt x="4264" y="2207"/>
                    <a:pt x="4283" y="2209"/>
                    <a:pt x="4301" y="2213"/>
                  </a:cubicBezTo>
                  <a:cubicBezTo>
                    <a:pt x="4440" y="2243"/>
                    <a:pt x="4574" y="2269"/>
                    <a:pt x="4701" y="2269"/>
                  </a:cubicBezTo>
                  <a:cubicBezTo>
                    <a:pt x="4892" y="2269"/>
                    <a:pt x="5067" y="2209"/>
                    <a:pt x="5219" y="2012"/>
                  </a:cubicBezTo>
                  <a:cubicBezTo>
                    <a:pt x="5244" y="2049"/>
                    <a:pt x="5269" y="2087"/>
                    <a:pt x="5294" y="2112"/>
                  </a:cubicBezTo>
                  <a:cubicBezTo>
                    <a:pt x="5244" y="2263"/>
                    <a:pt x="5206" y="2401"/>
                    <a:pt x="5143" y="2577"/>
                  </a:cubicBezTo>
                  <a:cubicBezTo>
                    <a:pt x="5256" y="2615"/>
                    <a:pt x="5370" y="2666"/>
                    <a:pt x="5521" y="2716"/>
                  </a:cubicBezTo>
                  <a:cubicBezTo>
                    <a:pt x="5633" y="2577"/>
                    <a:pt x="5734" y="2464"/>
                    <a:pt x="5784" y="2401"/>
                  </a:cubicBezTo>
                  <a:cubicBezTo>
                    <a:pt x="6300" y="2364"/>
                    <a:pt x="6740" y="2326"/>
                    <a:pt x="7180" y="2288"/>
                  </a:cubicBezTo>
                  <a:cubicBezTo>
                    <a:pt x="6639" y="2074"/>
                    <a:pt x="6111" y="1861"/>
                    <a:pt x="5571" y="1647"/>
                  </a:cubicBezTo>
                  <a:cubicBezTo>
                    <a:pt x="5555" y="1648"/>
                    <a:pt x="5539" y="1649"/>
                    <a:pt x="5523" y="1649"/>
                  </a:cubicBezTo>
                  <a:cubicBezTo>
                    <a:pt x="5383" y="1649"/>
                    <a:pt x="5215" y="1598"/>
                    <a:pt x="4967" y="1496"/>
                  </a:cubicBezTo>
                  <a:cubicBezTo>
                    <a:pt x="4803" y="1660"/>
                    <a:pt x="4627" y="1823"/>
                    <a:pt x="4451" y="1999"/>
                  </a:cubicBezTo>
                  <a:cubicBezTo>
                    <a:pt x="4263" y="1785"/>
                    <a:pt x="4263" y="1785"/>
                    <a:pt x="4527" y="1446"/>
                  </a:cubicBezTo>
                  <a:lnTo>
                    <a:pt x="4527" y="1446"/>
                  </a:lnTo>
                  <a:cubicBezTo>
                    <a:pt x="4339" y="1459"/>
                    <a:pt x="4150" y="1484"/>
                    <a:pt x="3823" y="1509"/>
                  </a:cubicBezTo>
                  <a:cubicBezTo>
                    <a:pt x="3962" y="1333"/>
                    <a:pt x="4012" y="1244"/>
                    <a:pt x="4099" y="1157"/>
                  </a:cubicBezTo>
                  <a:cubicBezTo>
                    <a:pt x="4138" y="1132"/>
                    <a:pt x="4163" y="1107"/>
                    <a:pt x="4200" y="1081"/>
                  </a:cubicBezTo>
                  <a:cubicBezTo>
                    <a:pt x="3283" y="716"/>
                    <a:pt x="2377" y="364"/>
                    <a:pt x="145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4"/>
            <p:cNvSpPr/>
            <p:nvPr/>
          </p:nvSpPr>
          <p:spPr>
            <a:xfrm>
              <a:off x="280154" y="4248160"/>
              <a:ext cx="22534" cy="9930"/>
            </a:xfrm>
            <a:custGeom>
              <a:avLst/>
              <a:gdLst/>
              <a:ahLst/>
              <a:cxnLst/>
              <a:rect l="l" t="t" r="r" b="b"/>
              <a:pathLst>
                <a:path w="428" h="190" extrusionOk="0">
                  <a:moveTo>
                    <a:pt x="38" y="0"/>
                  </a:moveTo>
                  <a:cubicBezTo>
                    <a:pt x="25" y="39"/>
                    <a:pt x="13" y="76"/>
                    <a:pt x="0" y="126"/>
                  </a:cubicBezTo>
                  <a:cubicBezTo>
                    <a:pt x="126" y="139"/>
                    <a:pt x="265" y="164"/>
                    <a:pt x="402" y="189"/>
                  </a:cubicBezTo>
                  <a:cubicBezTo>
                    <a:pt x="402" y="151"/>
                    <a:pt x="415" y="126"/>
                    <a:pt x="427" y="101"/>
                  </a:cubicBezTo>
                  <a:cubicBezTo>
                    <a:pt x="302" y="76"/>
                    <a:pt x="164" y="39"/>
                    <a:pt x="38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4"/>
            <p:cNvSpPr/>
            <p:nvPr/>
          </p:nvSpPr>
          <p:spPr>
            <a:xfrm>
              <a:off x="231138" y="4151574"/>
              <a:ext cx="158266" cy="40610"/>
            </a:xfrm>
            <a:custGeom>
              <a:avLst/>
              <a:gdLst/>
              <a:ahLst/>
              <a:cxnLst/>
              <a:rect l="l" t="t" r="r" b="b"/>
              <a:pathLst>
                <a:path w="3006" h="777" extrusionOk="0">
                  <a:moveTo>
                    <a:pt x="152" y="1"/>
                  </a:moveTo>
                  <a:cubicBezTo>
                    <a:pt x="89" y="126"/>
                    <a:pt x="39" y="227"/>
                    <a:pt x="1" y="328"/>
                  </a:cubicBezTo>
                  <a:cubicBezTo>
                    <a:pt x="760" y="548"/>
                    <a:pt x="1498" y="777"/>
                    <a:pt x="2275" y="777"/>
                  </a:cubicBezTo>
                  <a:cubicBezTo>
                    <a:pt x="2514" y="777"/>
                    <a:pt x="2757" y="755"/>
                    <a:pt x="3006" y="705"/>
                  </a:cubicBezTo>
                  <a:lnTo>
                    <a:pt x="1724" y="214"/>
                  </a:lnTo>
                  <a:cubicBezTo>
                    <a:pt x="1673" y="189"/>
                    <a:pt x="1610" y="177"/>
                    <a:pt x="1560" y="164"/>
                  </a:cubicBezTo>
                  <a:cubicBezTo>
                    <a:pt x="1386" y="173"/>
                    <a:pt x="1210" y="186"/>
                    <a:pt x="1034" y="186"/>
                  </a:cubicBezTo>
                  <a:cubicBezTo>
                    <a:pt x="739" y="186"/>
                    <a:pt x="443" y="150"/>
                    <a:pt x="15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4"/>
            <p:cNvSpPr/>
            <p:nvPr/>
          </p:nvSpPr>
          <p:spPr>
            <a:xfrm>
              <a:off x="257620" y="4263944"/>
              <a:ext cx="14637" cy="21063"/>
            </a:xfrm>
            <a:custGeom>
              <a:avLst/>
              <a:gdLst/>
              <a:ahLst/>
              <a:cxnLst/>
              <a:rect l="l" t="t" r="r" b="b"/>
              <a:pathLst>
                <a:path w="278" h="403" extrusionOk="0">
                  <a:moveTo>
                    <a:pt x="114" y="0"/>
                  </a:moveTo>
                  <a:cubicBezTo>
                    <a:pt x="76" y="13"/>
                    <a:pt x="39" y="13"/>
                    <a:pt x="1" y="25"/>
                  </a:cubicBezTo>
                  <a:cubicBezTo>
                    <a:pt x="26" y="151"/>
                    <a:pt x="64" y="277"/>
                    <a:pt x="101" y="402"/>
                  </a:cubicBezTo>
                  <a:cubicBezTo>
                    <a:pt x="151" y="390"/>
                    <a:pt x="215" y="377"/>
                    <a:pt x="277" y="365"/>
                  </a:cubicBezTo>
                  <a:cubicBezTo>
                    <a:pt x="227" y="239"/>
                    <a:pt x="177" y="126"/>
                    <a:pt x="11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4"/>
            <p:cNvSpPr/>
            <p:nvPr/>
          </p:nvSpPr>
          <p:spPr>
            <a:xfrm>
              <a:off x="304689" y="4274449"/>
              <a:ext cx="56230" cy="27700"/>
            </a:xfrm>
            <a:custGeom>
              <a:avLst/>
              <a:gdLst/>
              <a:ahLst/>
              <a:cxnLst/>
              <a:rect l="l" t="t" r="r" b="b"/>
              <a:pathLst>
                <a:path w="1068" h="530" extrusionOk="0">
                  <a:moveTo>
                    <a:pt x="352" y="0"/>
                  </a:moveTo>
                  <a:cubicBezTo>
                    <a:pt x="354" y="0"/>
                    <a:pt x="356" y="1"/>
                    <a:pt x="357" y="1"/>
                  </a:cubicBezTo>
                  <a:lnTo>
                    <a:pt x="357" y="1"/>
                  </a:lnTo>
                  <a:cubicBezTo>
                    <a:pt x="360" y="1"/>
                    <a:pt x="362" y="0"/>
                    <a:pt x="364" y="0"/>
                  </a:cubicBezTo>
                  <a:close/>
                  <a:moveTo>
                    <a:pt x="377" y="0"/>
                  </a:moveTo>
                  <a:cubicBezTo>
                    <a:pt x="377" y="5"/>
                    <a:pt x="375" y="6"/>
                    <a:pt x="373" y="6"/>
                  </a:cubicBezTo>
                  <a:cubicBezTo>
                    <a:pt x="369" y="6"/>
                    <a:pt x="364" y="3"/>
                    <a:pt x="357" y="1"/>
                  </a:cubicBezTo>
                  <a:lnTo>
                    <a:pt x="357" y="1"/>
                  </a:lnTo>
                  <a:cubicBezTo>
                    <a:pt x="159" y="27"/>
                    <a:pt x="1" y="90"/>
                    <a:pt x="112" y="252"/>
                  </a:cubicBezTo>
                  <a:cubicBezTo>
                    <a:pt x="188" y="352"/>
                    <a:pt x="288" y="503"/>
                    <a:pt x="414" y="516"/>
                  </a:cubicBezTo>
                  <a:cubicBezTo>
                    <a:pt x="467" y="526"/>
                    <a:pt x="521" y="530"/>
                    <a:pt x="577" y="530"/>
                  </a:cubicBezTo>
                  <a:cubicBezTo>
                    <a:pt x="734" y="530"/>
                    <a:pt x="901" y="500"/>
                    <a:pt x="1068" y="491"/>
                  </a:cubicBezTo>
                  <a:cubicBezTo>
                    <a:pt x="1068" y="478"/>
                    <a:pt x="1068" y="478"/>
                    <a:pt x="1056" y="478"/>
                  </a:cubicBezTo>
                  <a:lnTo>
                    <a:pt x="1068" y="478"/>
                  </a:lnTo>
                  <a:cubicBezTo>
                    <a:pt x="842" y="315"/>
                    <a:pt x="603" y="164"/>
                    <a:pt x="3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4"/>
            <p:cNvSpPr/>
            <p:nvPr/>
          </p:nvSpPr>
          <p:spPr>
            <a:xfrm>
              <a:off x="368816" y="4410495"/>
              <a:ext cx="26536" cy="6376"/>
            </a:xfrm>
            <a:custGeom>
              <a:avLst/>
              <a:gdLst/>
              <a:ahLst/>
              <a:cxnLst/>
              <a:rect l="l" t="t" r="r" b="b"/>
              <a:pathLst>
                <a:path w="504" h="122" extrusionOk="0">
                  <a:moveTo>
                    <a:pt x="504" y="0"/>
                  </a:moveTo>
                  <a:lnTo>
                    <a:pt x="504" y="0"/>
                  </a:lnTo>
                  <a:cubicBezTo>
                    <a:pt x="341" y="25"/>
                    <a:pt x="227" y="51"/>
                    <a:pt x="1" y="101"/>
                  </a:cubicBezTo>
                  <a:cubicBezTo>
                    <a:pt x="126" y="114"/>
                    <a:pt x="208" y="122"/>
                    <a:pt x="267" y="122"/>
                  </a:cubicBezTo>
                  <a:cubicBezTo>
                    <a:pt x="382" y="122"/>
                    <a:pt x="413" y="91"/>
                    <a:pt x="50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2" name="Google Shape;332;p4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None/>
              <a:defRPr sz="3100">
                <a:solidFill>
                  <a:srgbClr val="50375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4"/>
          <p:cNvSpPr txBox="1">
            <a:spLocks noGrp="1"/>
          </p:cNvSpPr>
          <p:nvPr>
            <p:ph type="body" idx="1"/>
          </p:nvPr>
        </p:nvSpPr>
        <p:spPr>
          <a:xfrm>
            <a:off x="720000" y="1470250"/>
            <a:ext cx="4855500" cy="30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Molengo"/>
              <a:buChar char="●"/>
              <a:defRPr sz="1600"/>
            </a:lvl1pPr>
            <a:lvl2pPr marL="914400" lvl="1" indent="-3302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Molengo"/>
              <a:buChar char="○"/>
              <a:defRPr/>
            </a:lvl2pPr>
            <a:lvl3pPr marL="1371600" lvl="2" indent="-3302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Molengo"/>
              <a:buChar char="■"/>
              <a:defRPr/>
            </a:lvl3pPr>
            <a:lvl4pPr marL="1828800" lvl="3" indent="-3302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Molengo"/>
              <a:buChar char="●"/>
              <a:defRPr/>
            </a:lvl4pPr>
            <a:lvl5pPr marL="2286000" lvl="4" indent="-3302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Molengo"/>
              <a:buChar char="○"/>
              <a:defRPr/>
            </a:lvl5pPr>
            <a:lvl6pPr marL="2743200" lvl="5" indent="-3302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Molengo"/>
              <a:buChar char="■"/>
              <a:defRPr/>
            </a:lvl6pPr>
            <a:lvl7pPr marL="3200400" lvl="6" indent="-3302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Molengo"/>
              <a:buChar char="●"/>
              <a:defRPr/>
            </a:lvl7pPr>
            <a:lvl8pPr marL="3657600" lvl="7" indent="-3302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Molengo"/>
              <a:buChar char="○"/>
              <a:defRPr/>
            </a:lvl8pPr>
            <a:lvl9pPr marL="4114800" lvl="8" indent="-33020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600"/>
              <a:buFont typeface="Molengo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rgbClr val="503856"/>
        </a:solidFill>
        <a:effectLst/>
      </p:bgPr>
    </p:bg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7" name="Google Shape;427;p7"/>
          <p:cNvGrpSpPr/>
          <p:nvPr/>
        </p:nvGrpSpPr>
        <p:grpSpPr>
          <a:xfrm rot="10800000">
            <a:off x="180997" y="171233"/>
            <a:ext cx="8775988" cy="4802245"/>
            <a:chOff x="170275" y="167625"/>
            <a:chExt cx="8791813" cy="4808014"/>
          </a:xfrm>
        </p:grpSpPr>
        <p:sp>
          <p:nvSpPr>
            <p:cNvPr id="428" name="Google Shape;428;p7"/>
            <p:cNvSpPr/>
            <p:nvPr/>
          </p:nvSpPr>
          <p:spPr>
            <a:xfrm>
              <a:off x="170275" y="167625"/>
              <a:ext cx="8791813" cy="4808014"/>
            </a:xfrm>
            <a:custGeom>
              <a:avLst/>
              <a:gdLst/>
              <a:ahLst/>
              <a:cxnLst/>
              <a:rect l="l" t="t" r="r" b="b"/>
              <a:pathLst>
                <a:path w="166986" h="91993" extrusionOk="0">
                  <a:moveTo>
                    <a:pt x="166131" y="3458"/>
                  </a:moveTo>
                  <a:cubicBezTo>
                    <a:pt x="166156" y="3470"/>
                    <a:pt x="166181" y="3483"/>
                    <a:pt x="166206" y="3508"/>
                  </a:cubicBezTo>
                  <a:lnTo>
                    <a:pt x="165980" y="3696"/>
                  </a:lnTo>
                  <a:lnTo>
                    <a:pt x="165867" y="3621"/>
                  </a:lnTo>
                  <a:cubicBezTo>
                    <a:pt x="165955" y="3571"/>
                    <a:pt x="166043" y="3508"/>
                    <a:pt x="166131" y="3458"/>
                  </a:cubicBezTo>
                  <a:close/>
                  <a:moveTo>
                    <a:pt x="1358" y="13503"/>
                  </a:moveTo>
                  <a:lnTo>
                    <a:pt x="1471" y="13578"/>
                  </a:lnTo>
                  <a:cubicBezTo>
                    <a:pt x="1383" y="13628"/>
                    <a:pt x="1295" y="13692"/>
                    <a:pt x="1220" y="13742"/>
                  </a:cubicBezTo>
                  <a:cubicBezTo>
                    <a:pt x="1182" y="13729"/>
                    <a:pt x="1157" y="13704"/>
                    <a:pt x="1132" y="13692"/>
                  </a:cubicBezTo>
                  <a:lnTo>
                    <a:pt x="1358" y="13503"/>
                  </a:lnTo>
                  <a:close/>
                  <a:moveTo>
                    <a:pt x="393" y="16076"/>
                  </a:moveTo>
                  <a:cubicBezTo>
                    <a:pt x="395" y="16079"/>
                    <a:pt x="398" y="16081"/>
                    <a:pt x="402" y="16081"/>
                  </a:cubicBezTo>
                  <a:cubicBezTo>
                    <a:pt x="399" y="16079"/>
                    <a:pt x="396" y="16078"/>
                    <a:pt x="393" y="16076"/>
                  </a:cubicBezTo>
                  <a:close/>
                  <a:moveTo>
                    <a:pt x="6912" y="17674"/>
                  </a:moveTo>
                  <a:cubicBezTo>
                    <a:pt x="6917" y="17674"/>
                    <a:pt x="6923" y="17675"/>
                    <a:pt x="6928" y="17677"/>
                  </a:cubicBezTo>
                  <a:cubicBezTo>
                    <a:pt x="6953" y="17677"/>
                    <a:pt x="6965" y="17715"/>
                    <a:pt x="6990" y="17740"/>
                  </a:cubicBezTo>
                  <a:cubicBezTo>
                    <a:pt x="6965" y="17752"/>
                    <a:pt x="6928" y="17765"/>
                    <a:pt x="6890" y="17777"/>
                  </a:cubicBezTo>
                  <a:lnTo>
                    <a:pt x="6827" y="17715"/>
                  </a:lnTo>
                  <a:cubicBezTo>
                    <a:pt x="6849" y="17704"/>
                    <a:pt x="6880" y="17674"/>
                    <a:pt x="6912" y="17674"/>
                  </a:cubicBezTo>
                  <a:close/>
                  <a:moveTo>
                    <a:pt x="2251" y="17564"/>
                  </a:moveTo>
                  <a:cubicBezTo>
                    <a:pt x="2075" y="17790"/>
                    <a:pt x="1936" y="17941"/>
                    <a:pt x="1785" y="18117"/>
                  </a:cubicBezTo>
                  <a:cubicBezTo>
                    <a:pt x="1534" y="17841"/>
                    <a:pt x="1584" y="17777"/>
                    <a:pt x="2251" y="17564"/>
                  </a:cubicBezTo>
                  <a:close/>
                  <a:moveTo>
                    <a:pt x="3206" y="20305"/>
                  </a:moveTo>
                  <a:cubicBezTo>
                    <a:pt x="3219" y="20330"/>
                    <a:pt x="3244" y="20355"/>
                    <a:pt x="3257" y="20367"/>
                  </a:cubicBezTo>
                  <a:cubicBezTo>
                    <a:pt x="3219" y="20380"/>
                    <a:pt x="3193" y="20392"/>
                    <a:pt x="3156" y="20405"/>
                  </a:cubicBezTo>
                  <a:cubicBezTo>
                    <a:pt x="3143" y="20380"/>
                    <a:pt x="3118" y="20355"/>
                    <a:pt x="3118" y="20330"/>
                  </a:cubicBezTo>
                  <a:cubicBezTo>
                    <a:pt x="3131" y="20317"/>
                    <a:pt x="3181" y="20317"/>
                    <a:pt x="3206" y="20305"/>
                  </a:cubicBezTo>
                  <a:close/>
                  <a:moveTo>
                    <a:pt x="1371" y="20216"/>
                  </a:moveTo>
                  <a:cubicBezTo>
                    <a:pt x="1396" y="20229"/>
                    <a:pt x="1458" y="20255"/>
                    <a:pt x="1458" y="20267"/>
                  </a:cubicBezTo>
                  <a:cubicBezTo>
                    <a:pt x="1421" y="20330"/>
                    <a:pt x="1383" y="20380"/>
                    <a:pt x="1346" y="20443"/>
                  </a:cubicBezTo>
                  <a:cubicBezTo>
                    <a:pt x="1295" y="20418"/>
                    <a:pt x="1257" y="20405"/>
                    <a:pt x="1207" y="20380"/>
                  </a:cubicBezTo>
                  <a:cubicBezTo>
                    <a:pt x="1257" y="20330"/>
                    <a:pt x="1308" y="20267"/>
                    <a:pt x="1371" y="20216"/>
                  </a:cubicBezTo>
                  <a:close/>
                  <a:moveTo>
                    <a:pt x="166569" y="20616"/>
                  </a:moveTo>
                  <a:cubicBezTo>
                    <a:pt x="166594" y="20616"/>
                    <a:pt x="166627" y="20646"/>
                    <a:pt x="166659" y="20657"/>
                  </a:cubicBezTo>
                  <a:lnTo>
                    <a:pt x="166622" y="20732"/>
                  </a:lnTo>
                  <a:cubicBezTo>
                    <a:pt x="166558" y="20707"/>
                    <a:pt x="166483" y="20694"/>
                    <a:pt x="166407" y="20669"/>
                  </a:cubicBezTo>
                  <a:cubicBezTo>
                    <a:pt x="166458" y="20644"/>
                    <a:pt x="166508" y="20619"/>
                    <a:pt x="166558" y="20619"/>
                  </a:cubicBezTo>
                  <a:cubicBezTo>
                    <a:pt x="166562" y="20617"/>
                    <a:pt x="166565" y="20616"/>
                    <a:pt x="166569" y="20616"/>
                  </a:cubicBezTo>
                  <a:close/>
                  <a:moveTo>
                    <a:pt x="2163" y="21169"/>
                  </a:moveTo>
                  <a:cubicBezTo>
                    <a:pt x="2195" y="21169"/>
                    <a:pt x="2249" y="21197"/>
                    <a:pt x="2238" y="21197"/>
                  </a:cubicBezTo>
                  <a:cubicBezTo>
                    <a:pt x="2226" y="21235"/>
                    <a:pt x="2201" y="21272"/>
                    <a:pt x="2162" y="21311"/>
                  </a:cubicBezTo>
                  <a:cubicBezTo>
                    <a:pt x="2125" y="21272"/>
                    <a:pt x="2075" y="21260"/>
                    <a:pt x="2087" y="21235"/>
                  </a:cubicBezTo>
                  <a:cubicBezTo>
                    <a:pt x="2087" y="21210"/>
                    <a:pt x="2125" y="21185"/>
                    <a:pt x="2150" y="21172"/>
                  </a:cubicBezTo>
                  <a:cubicBezTo>
                    <a:pt x="2154" y="21170"/>
                    <a:pt x="2158" y="21169"/>
                    <a:pt x="2163" y="21169"/>
                  </a:cubicBezTo>
                  <a:close/>
                  <a:moveTo>
                    <a:pt x="6978" y="21826"/>
                  </a:moveTo>
                  <a:cubicBezTo>
                    <a:pt x="7009" y="21832"/>
                    <a:pt x="7037" y="21832"/>
                    <a:pt x="7061" y="21832"/>
                  </a:cubicBezTo>
                  <a:cubicBezTo>
                    <a:pt x="7085" y="21832"/>
                    <a:pt x="7103" y="21832"/>
                    <a:pt x="7116" y="21839"/>
                  </a:cubicBezTo>
                  <a:cubicBezTo>
                    <a:pt x="7317" y="21990"/>
                    <a:pt x="7230" y="22077"/>
                    <a:pt x="6864" y="22216"/>
                  </a:cubicBezTo>
                  <a:cubicBezTo>
                    <a:pt x="6915" y="22027"/>
                    <a:pt x="6940" y="21926"/>
                    <a:pt x="6978" y="21826"/>
                  </a:cubicBezTo>
                  <a:close/>
                  <a:moveTo>
                    <a:pt x="2628" y="22102"/>
                  </a:moveTo>
                  <a:lnTo>
                    <a:pt x="2628" y="22102"/>
                  </a:lnTo>
                  <a:cubicBezTo>
                    <a:pt x="2766" y="22191"/>
                    <a:pt x="2917" y="22278"/>
                    <a:pt x="3056" y="22379"/>
                  </a:cubicBezTo>
                  <a:cubicBezTo>
                    <a:pt x="3017" y="22404"/>
                    <a:pt x="2980" y="22429"/>
                    <a:pt x="2930" y="22454"/>
                  </a:cubicBezTo>
                  <a:cubicBezTo>
                    <a:pt x="2741" y="22404"/>
                    <a:pt x="2540" y="22354"/>
                    <a:pt x="2628" y="22102"/>
                  </a:cubicBezTo>
                  <a:close/>
                  <a:moveTo>
                    <a:pt x="4979" y="22618"/>
                  </a:moveTo>
                  <a:cubicBezTo>
                    <a:pt x="4872" y="22768"/>
                    <a:pt x="4736" y="22833"/>
                    <a:pt x="4583" y="22833"/>
                  </a:cubicBezTo>
                  <a:cubicBezTo>
                    <a:pt x="4468" y="22833"/>
                    <a:pt x="4342" y="22796"/>
                    <a:pt x="4212" y="22731"/>
                  </a:cubicBezTo>
                  <a:cubicBezTo>
                    <a:pt x="4464" y="22694"/>
                    <a:pt x="4727" y="22655"/>
                    <a:pt x="4979" y="22618"/>
                  </a:cubicBezTo>
                  <a:close/>
                  <a:moveTo>
                    <a:pt x="2201" y="22492"/>
                  </a:moveTo>
                  <a:lnTo>
                    <a:pt x="2201" y="22492"/>
                  </a:lnTo>
                  <a:cubicBezTo>
                    <a:pt x="2125" y="22605"/>
                    <a:pt x="2062" y="22694"/>
                    <a:pt x="1986" y="22794"/>
                  </a:cubicBezTo>
                  <a:cubicBezTo>
                    <a:pt x="1949" y="22831"/>
                    <a:pt x="1886" y="22844"/>
                    <a:pt x="1836" y="22882"/>
                  </a:cubicBezTo>
                  <a:cubicBezTo>
                    <a:pt x="1584" y="22630"/>
                    <a:pt x="1647" y="22555"/>
                    <a:pt x="2201" y="22492"/>
                  </a:cubicBezTo>
                  <a:close/>
                  <a:moveTo>
                    <a:pt x="163440" y="22819"/>
                  </a:moveTo>
                  <a:cubicBezTo>
                    <a:pt x="163453" y="22844"/>
                    <a:pt x="163479" y="22870"/>
                    <a:pt x="163479" y="22895"/>
                  </a:cubicBezTo>
                  <a:cubicBezTo>
                    <a:pt x="163466" y="22907"/>
                    <a:pt x="163415" y="22920"/>
                    <a:pt x="163378" y="22932"/>
                  </a:cubicBezTo>
                  <a:cubicBezTo>
                    <a:pt x="163353" y="22907"/>
                    <a:pt x="163328" y="22882"/>
                    <a:pt x="163303" y="22870"/>
                  </a:cubicBezTo>
                  <a:cubicBezTo>
                    <a:pt x="163353" y="22844"/>
                    <a:pt x="163390" y="22831"/>
                    <a:pt x="163440" y="22819"/>
                  </a:cubicBezTo>
                  <a:close/>
                  <a:moveTo>
                    <a:pt x="8046" y="28276"/>
                  </a:moveTo>
                  <a:lnTo>
                    <a:pt x="8122" y="28804"/>
                  </a:lnTo>
                  <a:cubicBezTo>
                    <a:pt x="8085" y="28804"/>
                    <a:pt x="8034" y="28816"/>
                    <a:pt x="7996" y="28816"/>
                  </a:cubicBezTo>
                  <a:cubicBezTo>
                    <a:pt x="7959" y="28653"/>
                    <a:pt x="7921" y="28477"/>
                    <a:pt x="7895" y="28301"/>
                  </a:cubicBezTo>
                  <a:cubicBezTo>
                    <a:pt x="7946" y="28301"/>
                    <a:pt x="7996" y="28288"/>
                    <a:pt x="8046" y="28276"/>
                  </a:cubicBezTo>
                  <a:close/>
                  <a:moveTo>
                    <a:pt x="3659" y="29646"/>
                  </a:moveTo>
                  <a:lnTo>
                    <a:pt x="3659" y="29646"/>
                  </a:lnTo>
                  <a:cubicBezTo>
                    <a:pt x="3860" y="29709"/>
                    <a:pt x="3961" y="29721"/>
                    <a:pt x="4011" y="29759"/>
                  </a:cubicBezTo>
                  <a:cubicBezTo>
                    <a:pt x="4048" y="29796"/>
                    <a:pt x="4023" y="29860"/>
                    <a:pt x="4036" y="29910"/>
                  </a:cubicBezTo>
                  <a:lnTo>
                    <a:pt x="3885" y="29947"/>
                  </a:lnTo>
                  <a:cubicBezTo>
                    <a:pt x="3835" y="29872"/>
                    <a:pt x="3785" y="29810"/>
                    <a:pt x="3659" y="29646"/>
                  </a:cubicBezTo>
                  <a:close/>
                  <a:moveTo>
                    <a:pt x="2502" y="29935"/>
                  </a:moveTo>
                  <a:cubicBezTo>
                    <a:pt x="2553" y="29947"/>
                    <a:pt x="2603" y="29972"/>
                    <a:pt x="2704" y="29998"/>
                  </a:cubicBezTo>
                  <a:cubicBezTo>
                    <a:pt x="2627" y="30031"/>
                    <a:pt x="2569" y="30063"/>
                    <a:pt x="2531" y="30063"/>
                  </a:cubicBezTo>
                  <a:cubicBezTo>
                    <a:pt x="2525" y="30063"/>
                    <a:pt x="2519" y="30063"/>
                    <a:pt x="2514" y="30061"/>
                  </a:cubicBezTo>
                  <a:cubicBezTo>
                    <a:pt x="2464" y="30061"/>
                    <a:pt x="2439" y="30011"/>
                    <a:pt x="2402" y="29986"/>
                  </a:cubicBezTo>
                  <a:cubicBezTo>
                    <a:pt x="2439" y="29972"/>
                    <a:pt x="2477" y="29935"/>
                    <a:pt x="2502" y="29935"/>
                  </a:cubicBezTo>
                  <a:close/>
                  <a:moveTo>
                    <a:pt x="163289" y="31733"/>
                  </a:moveTo>
                  <a:lnTo>
                    <a:pt x="163289" y="31984"/>
                  </a:lnTo>
                  <a:cubicBezTo>
                    <a:pt x="163248" y="31984"/>
                    <a:pt x="163184" y="31990"/>
                    <a:pt x="163145" y="31990"/>
                  </a:cubicBezTo>
                  <a:cubicBezTo>
                    <a:pt x="163126" y="31990"/>
                    <a:pt x="163113" y="31988"/>
                    <a:pt x="163113" y="31984"/>
                  </a:cubicBezTo>
                  <a:lnTo>
                    <a:pt x="163113" y="31733"/>
                  </a:lnTo>
                  <a:close/>
                  <a:moveTo>
                    <a:pt x="164044" y="31858"/>
                  </a:moveTo>
                  <a:cubicBezTo>
                    <a:pt x="164057" y="31897"/>
                    <a:pt x="164094" y="31934"/>
                    <a:pt x="164094" y="31947"/>
                  </a:cubicBezTo>
                  <a:cubicBezTo>
                    <a:pt x="164007" y="31997"/>
                    <a:pt x="163918" y="32047"/>
                    <a:pt x="163831" y="32110"/>
                  </a:cubicBezTo>
                  <a:cubicBezTo>
                    <a:pt x="163792" y="32073"/>
                    <a:pt x="163755" y="32034"/>
                    <a:pt x="163717" y="32009"/>
                  </a:cubicBezTo>
                  <a:cubicBezTo>
                    <a:pt x="163831" y="31959"/>
                    <a:pt x="163931" y="31909"/>
                    <a:pt x="164044" y="31858"/>
                  </a:cubicBezTo>
                  <a:close/>
                  <a:moveTo>
                    <a:pt x="2176" y="32450"/>
                  </a:moveTo>
                  <a:cubicBezTo>
                    <a:pt x="2213" y="32487"/>
                    <a:pt x="2251" y="32512"/>
                    <a:pt x="2276" y="32537"/>
                  </a:cubicBezTo>
                  <a:cubicBezTo>
                    <a:pt x="2213" y="32588"/>
                    <a:pt x="2137" y="32638"/>
                    <a:pt x="2062" y="32676"/>
                  </a:cubicBezTo>
                  <a:cubicBezTo>
                    <a:pt x="2025" y="32651"/>
                    <a:pt x="1949" y="32588"/>
                    <a:pt x="1961" y="32588"/>
                  </a:cubicBezTo>
                  <a:cubicBezTo>
                    <a:pt x="2025" y="32537"/>
                    <a:pt x="2100" y="32500"/>
                    <a:pt x="2176" y="32450"/>
                  </a:cubicBezTo>
                  <a:close/>
                  <a:moveTo>
                    <a:pt x="164982" y="32269"/>
                  </a:moveTo>
                  <a:cubicBezTo>
                    <a:pt x="165002" y="32269"/>
                    <a:pt x="165021" y="32270"/>
                    <a:pt x="165038" y="32274"/>
                  </a:cubicBezTo>
                  <a:cubicBezTo>
                    <a:pt x="165200" y="32324"/>
                    <a:pt x="165390" y="32437"/>
                    <a:pt x="165427" y="32550"/>
                  </a:cubicBezTo>
                  <a:cubicBezTo>
                    <a:pt x="165473" y="32678"/>
                    <a:pt x="165369" y="32817"/>
                    <a:pt x="165124" y="32817"/>
                  </a:cubicBezTo>
                  <a:cubicBezTo>
                    <a:pt x="165105" y="32817"/>
                    <a:pt x="165084" y="32816"/>
                    <a:pt x="165063" y="32814"/>
                  </a:cubicBezTo>
                  <a:cubicBezTo>
                    <a:pt x="164874" y="32789"/>
                    <a:pt x="164686" y="32764"/>
                    <a:pt x="164446" y="32738"/>
                  </a:cubicBezTo>
                  <a:cubicBezTo>
                    <a:pt x="164484" y="32626"/>
                    <a:pt x="164484" y="32475"/>
                    <a:pt x="164585" y="32399"/>
                  </a:cubicBezTo>
                  <a:cubicBezTo>
                    <a:pt x="164661" y="32334"/>
                    <a:pt x="164850" y="32269"/>
                    <a:pt x="164982" y="32269"/>
                  </a:cubicBezTo>
                  <a:close/>
                  <a:moveTo>
                    <a:pt x="164937" y="33430"/>
                  </a:moveTo>
                  <a:cubicBezTo>
                    <a:pt x="164987" y="33456"/>
                    <a:pt x="165038" y="33468"/>
                    <a:pt x="165088" y="33493"/>
                  </a:cubicBezTo>
                  <a:cubicBezTo>
                    <a:pt x="165012" y="33593"/>
                    <a:pt x="164924" y="33707"/>
                    <a:pt x="164836" y="33820"/>
                  </a:cubicBezTo>
                  <a:cubicBezTo>
                    <a:pt x="164635" y="33618"/>
                    <a:pt x="164723" y="33506"/>
                    <a:pt x="164937" y="33430"/>
                  </a:cubicBezTo>
                  <a:close/>
                  <a:moveTo>
                    <a:pt x="164572" y="33984"/>
                  </a:moveTo>
                  <a:cubicBezTo>
                    <a:pt x="164622" y="33996"/>
                    <a:pt x="164686" y="34034"/>
                    <a:pt x="164698" y="34071"/>
                  </a:cubicBezTo>
                  <a:cubicBezTo>
                    <a:pt x="164711" y="34084"/>
                    <a:pt x="164635" y="34121"/>
                    <a:pt x="164585" y="34172"/>
                  </a:cubicBezTo>
                  <a:cubicBezTo>
                    <a:pt x="164522" y="34121"/>
                    <a:pt x="164484" y="34084"/>
                    <a:pt x="164446" y="34046"/>
                  </a:cubicBezTo>
                  <a:cubicBezTo>
                    <a:pt x="164484" y="34034"/>
                    <a:pt x="164535" y="33984"/>
                    <a:pt x="164572" y="33984"/>
                  </a:cubicBezTo>
                  <a:close/>
                  <a:moveTo>
                    <a:pt x="165792" y="35278"/>
                  </a:moveTo>
                  <a:cubicBezTo>
                    <a:pt x="165842" y="35417"/>
                    <a:pt x="165980" y="35568"/>
                    <a:pt x="165678" y="35693"/>
                  </a:cubicBezTo>
                  <a:cubicBezTo>
                    <a:pt x="165477" y="35504"/>
                    <a:pt x="165716" y="35404"/>
                    <a:pt x="165792" y="35278"/>
                  </a:cubicBezTo>
                  <a:close/>
                  <a:moveTo>
                    <a:pt x="1252" y="35577"/>
                  </a:moveTo>
                  <a:cubicBezTo>
                    <a:pt x="1309" y="35577"/>
                    <a:pt x="1373" y="35585"/>
                    <a:pt x="1446" y="35605"/>
                  </a:cubicBezTo>
                  <a:cubicBezTo>
                    <a:pt x="1337" y="35738"/>
                    <a:pt x="1212" y="35784"/>
                    <a:pt x="1076" y="35784"/>
                  </a:cubicBezTo>
                  <a:cubicBezTo>
                    <a:pt x="994" y="35784"/>
                    <a:pt x="907" y="35767"/>
                    <a:pt x="818" y="35744"/>
                  </a:cubicBezTo>
                  <a:lnTo>
                    <a:pt x="805" y="35756"/>
                  </a:lnTo>
                  <a:lnTo>
                    <a:pt x="793" y="35756"/>
                  </a:lnTo>
                  <a:lnTo>
                    <a:pt x="793" y="35744"/>
                  </a:lnTo>
                  <a:lnTo>
                    <a:pt x="818" y="35744"/>
                  </a:lnTo>
                  <a:cubicBezTo>
                    <a:pt x="944" y="35675"/>
                    <a:pt x="1056" y="35577"/>
                    <a:pt x="1252" y="35577"/>
                  </a:cubicBezTo>
                  <a:close/>
                  <a:moveTo>
                    <a:pt x="2276" y="35693"/>
                  </a:moveTo>
                  <a:cubicBezTo>
                    <a:pt x="2288" y="35744"/>
                    <a:pt x="2313" y="35794"/>
                    <a:pt x="2326" y="35844"/>
                  </a:cubicBezTo>
                  <a:cubicBezTo>
                    <a:pt x="2276" y="35831"/>
                    <a:pt x="2213" y="35819"/>
                    <a:pt x="2176" y="35794"/>
                  </a:cubicBezTo>
                  <a:cubicBezTo>
                    <a:pt x="2162" y="35781"/>
                    <a:pt x="2176" y="35744"/>
                    <a:pt x="2176" y="35705"/>
                  </a:cubicBezTo>
                  <a:cubicBezTo>
                    <a:pt x="2213" y="35705"/>
                    <a:pt x="2238" y="35693"/>
                    <a:pt x="2276" y="35693"/>
                  </a:cubicBezTo>
                  <a:close/>
                  <a:moveTo>
                    <a:pt x="164773" y="35517"/>
                  </a:moveTo>
                  <a:lnTo>
                    <a:pt x="164773" y="35517"/>
                  </a:lnTo>
                  <a:cubicBezTo>
                    <a:pt x="165012" y="35655"/>
                    <a:pt x="164999" y="35769"/>
                    <a:pt x="164711" y="35970"/>
                  </a:cubicBezTo>
                  <a:cubicBezTo>
                    <a:pt x="164748" y="35756"/>
                    <a:pt x="164761" y="35643"/>
                    <a:pt x="164773" y="35517"/>
                  </a:cubicBezTo>
                  <a:close/>
                  <a:moveTo>
                    <a:pt x="165351" y="36133"/>
                  </a:moveTo>
                  <a:cubicBezTo>
                    <a:pt x="165377" y="36146"/>
                    <a:pt x="165415" y="36158"/>
                    <a:pt x="165452" y="36171"/>
                  </a:cubicBezTo>
                  <a:cubicBezTo>
                    <a:pt x="165402" y="36221"/>
                    <a:pt x="165351" y="36284"/>
                    <a:pt x="165314" y="36334"/>
                  </a:cubicBezTo>
                  <a:cubicBezTo>
                    <a:pt x="165289" y="36322"/>
                    <a:pt x="165251" y="36309"/>
                    <a:pt x="165226" y="36297"/>
                  </a:cubicBezTo>
                  <a:cubicBezTo>
                    <a:pt x="165264" y="36247"/>
                    <a:pt x="165314" y="36196"/>
                    <a:pt x="165351" y="36133"/>
                  </a:cubicBezTo>
                  <a:close/>
                  <a:moveTo>
                    <a:pt x="1773" y="36221"/>
                  </a:moveTo>
                  <a:cubicBezTo>
                    <a:pt x="1810" y="36234"/>
                    <a:pt x="1849" y="36259"/>
                    <a:pt x="1886" y="36272"/>
                  </a:cubicBezTo>
                  <a:cubicBezTo>
                    <a:pt x="1810" y="36347"/>
                    <a:pt x="1735" y="36423"/>
                    <a:pt x="1660" y="36485"/>
                  </a:cubicBezTo>
                  <a:cubicBezTo>
                    <a:pt x="1622" y="36473"/>
                    <a:pt x="1584" y="36448"/>
                    <a:pt x="1547" y="36435"/>
                  </a:cubicBezTo>
                  <a:cubicBezTo>
                    <a:pt x="1622" y="36359"/>
                    <a:pt x="1698" y="36284"/>
                    <a:pt x="1773" y="36221"/>
                  </a:cubicBezTo>
                  <a:close/>
                  <a:moveTo>
                    <a:pt x="2917" y="36560"/>
                  </a:moveTo>
                  <a:lnTo>
                    <a:pt x="2917" y="36560"/>
                  </a:lnTo>
                  <a:cubicBezTo>
                    <a:pt x="2779" y="36674"/>
                    <a:pt x="2640" y="36800"/>
                    <a:pt x="2288" y="36800"/>
                  </a:cubicBezTo>
                  <a:cubicBezTo>
                    <a:pt x="2502" y="36724"/>
                    <a:pt x="2704" y="36636"/>
                    <a:pt x="2917" y="36560"/>
                  </a:cubicBezTo>
                  <a:close/>
                  <a:moveTo>
                    <a:pt x="4237" y="38459"/>
                  </a:moveTo>
                  <a:cubicBezTo>
                    <a:pt x="4363" y="38597"/>
                    <a:pt x="4451" y="38698"/>
                    <a:pt x="4551" y="38798"/>
                  </a:cubicBezTo>
                  <a:cubicBezTo>
                    <a:pt x="4690" y="38949"/>
                    <a:pt x="4816" y="39113"/>
                    <a:pt x="4501" y="39239"/>
                  </a:cubicBezTo>
                  <a:cubicBezTo>
                    <a:pt x="4404" y="39278"/>
                    <a:pt x="4310" y="39298"/>
                    <a:pt x="4222" y="39298"/>
                  </a:cubicBezTo>
                  <a:cubicBezTo>
                    <a:pt x="4059" y="39298"/>
                    <a:pt x="3916" y="39231"/>
                    <a:pt x="3810" y="39100"/>
                  </a:cubicBezTo>
                  <a:cubicBezTo>
                    <a:pt x="3772" y="39063"/>
                    <a:pt x="3760" y="39013"/>
                    <a:pt x="3721" y="38949"/>
                  </a:cubicBezTo>
                  <a:cubicBezTo>
                    <a:pt x="3872" y="38811"/>
                    <a:pt x="4023" y="38661"/>
                    <a:pt x="4237" y="38459"/>
                  </a:cubicBezTo>
                  <a:close/>
                  <a:moveTo>
                    <a:pt x="1094" y="39201"/>
                  </a:moveTo>
                  <a:cubicBezTo>
                    <a:pt x="1383" y="39251"/>
                    <a:pt x="1660" y="39301"/>
                    <a:pt x="1949" y="39365"/>
                  </a:cubicBezTo>
                  <a:cubicBezTo>
                    <a:pt x="1936" y="39402"/>
                    <a:pt x="1924" y="39427"/>
                    <a:pt x="1899" y="39465"/>
                  </a:cubicBezTo>
                  <a:cubicBezTo>
                    <a:pt x="1815" y="39472"/>
                    <a:pt x="1731" y="39477"/>
                    <a:pt x="1648" y="39477"/>
                  </a:cubicBezTo>
                  <a:cubicBezTo>
                    <a:pt x="1422" y="39477"/>
                    <a:pt x="1206" y="39440"/>
                    <a:pt x="1031" y="39301"/>
                  </a:cubicBezTo>
                  <a:cubicBezTo>
                    <a:pt x="1056" y="39264"/>
                    <a:pt x="1081" y="39226"/>
                    <a:pt x="1094" y="39201"/>
                  </a:cubicBezTo>
                  <a:close/>
                  <a:moveTo>
                    <a:pt x="7079" y="41891"/>
                  </a:moveTo>
                  <a:lnTo>
                    <a:pt x="7079" y="41967"/>
                  </a:lnTo>
                  <a:cubicBezTo>
                    <a:pt x="7003" y="41967"/>
                    <a:pt x="6915" y="41967"/>
                    <a:pt x="6827" y="41980"/>
                  </a:cubicBezTo>
                  <a:cubicBezTo>
                    <a:pt x="6827" y="41954"/>
                    <a:pt x="6814" y="41929"/>
                    <a:pt x="6814" y="41904"/>
                  </a:cubicBezTo>
                  <a:cubicBezTo>
                    <a:pt x="6903" y="41904"/>
                    <a:pt x="6990" y="41891"/>
                    <a:pt x="7079" y="41891"/>
                  </a:cubicBezTo>
                  <a:close/>
                  <a:moveTo>
                    <a:pt x="1961" y="42835"/>
                  </a:moveTo>
                  <a:cubicBezTo>
                    <a:pt x="2050" y="42847"/>
                    <a:pt x="2150" y="42860"/>
                    <a:pt x="2238" y="42872"/>
                  </a:cubicBezTo>
                  <a:cubicBezTo>
                    <a:pt x="2226" y="42897"/>
                    <a:pt x="2213" y="42935"/>
                    <a:pt x="2201" y="42972"/>
                  </a:cubicBezTo>
                  <a:cubicBezTo>
                    <a:pt x="2112" y="42947"/>
                    <a:pt x="2025" y="42922"/>
                    <a:pt x="1936" y="42910"/>
                  </a:cubicBezTo>
                  <a:cubicBezTo>
                    <a:pt x="1936" y="42885"/>
                    <a:pt x="1949" y="42860"/>
                    <a:pt x="1961" y="42835"/>
                  </a:cubicBezTo>
                  <a:close/>
                  <a:moveTo>
                    <a:pt x="164196" y="44074"/>
                  </a:moveTo>
                  <a:cubicBezTo>
                    <a:pt x="164254" y="44074"/>
                    <a:pt x="164330" y="44082"/>
                    <a:pt x="164434" y="44092"/>
                  </a:cubicBezTo>
                  <a:cubicBezTo>
                    <a:pt x="164446" y="44092"/>
                    <a:pt x="164446" y="44079"/>
                    <a:pt x="164459" y="44079"/>
                  </a:cubicBezTo>
                  <a:lnTo>
                    <a:pt x="164459" y="44079"/>
                  </a:lnTo>
                  <a:cubicBezTo>
                    <a:pt x="164459" y="44079"/>
                    <a:pt x="164459" y="44092"/>
                    <a:pt x="164446" y="44092"/>
                  </a:cubicBezTo>
                  <a:cubicBezTo>
                    <a:pt x="164496" y="44104"/>
                    <a:pt x="164535" y="44104"/>
                    <a:pt x="164572" y="44117"/>
                  </a:cubicBezTo>
                  <a:cubicBezTo>
                    <a:pt x="165088" y="44255"/>
                    <a:pt x="165100" y="44255"/>
                    <a:pt x="164823" y="44595"/>
                  </a:cubicBezTo>
                  <a:lnTo>
                    <a:pt x="164836" y="44595"/>
                  </a:lnTo>
                  <a:lnTo>
                    <a:pt x="164836" y="44607"/>
                  </a:lnTo>
                  <a:lnTo>
                    <a:pt x="165490" y="44607"/>
                  </a:lnTo>
                  <a:cubicBezTo>
                    <a:pt x="165603" y="44808"/>
                    <a:pt x="165716" y="44997"/>
                    <a:pt x="165867" y="45248"/>
                  </a:cubicBezTo>
                  <a:cubicBezTo>
                    <a:pt x="165754" y="45336"/>
                    <a:pt x="165616" y="45500"/>
                    <a:pt x="165415" y="45575"/>
                  </a:cubicBezTo>
                  <a:cubicBezTo>
                    <a:pt x="165359" y="45595"/>
                    <a:pt x="165278" y="45605"/>
                    <a:pt x="165194" y="45605"/>
                  </a:cubicBezTo>
                  <a:cubicBezTo>
                    <a:pt x="165066" y="45605"/>
                    <a:pt x="164929" y="45582"/>
                    <a:pt x="164862" y="45537"/>
                  </a:cubicBezTo>
                  <a:cubicBezTo>
                    <a:pt x="164711" y="45450"/>
                    <a:pt x="164610" y="45274"/>
                    <a:pt x="164622" y="45135"/>
                  </a:cubicBezTo>
                  <a:cubicBezTo>
                    <a:pt x="164635" y="44959"/>
                    <a:pt x="164761" y="44783"/>
                    <a:pt x="164836" y="44607"/>
                  </a:cubicBezTo>
                  <a:lnTo>
                    <a:pt x="164823" y="44607"/>
                  </a:lnTo>
                  <a:lnTo>
                    <a:pt x="164823" y="44595"/>
                  </a:lnTo>
                  <a:cubicBezTo>
                    <a:pt x="164660" y="44582"/>
                    <a:pt x="164496" y="44556"/>
                    <a:pt x="164295" y="44531"/>
                  </a:cubicBezTo>
                  <a:cubicBezTo>
                    <a:pt x="164359" y="44368"/>
                    <a:pt x="164409" y="44230"/>
                    <a:pt x="164446" y="44092"/>
                  </a:cubicBezTo>
                  <a:lnTo>
                    <a:pt x="164434" y="44092"/>
                  </a:lnTo>
                  <a:cubicBezTo>
                    <a:pt x="164295" y="44167"/>
                    <a:pt x="164144" y="44243"/>
                    <a:pt x="163943" y="44343"/>
                  </a:cubicBezTo>
                  <a:cubicBezTo>
                    <a:pt x="164017" y="44131"/>
                    <a:pt x="164037" y="44074"/>
                    <a:pt x="164196" y="44074"/>
                  </a:cubicBezTo>
                  <a:close/>
                  <a:moveTo>
                    <a:pt x="1484" y="46392"/>
                  </a:moveTo>
                  <a:cubicBezTo>
                    <a:pt x="1509" y="46417"/>
                    <a:pt x="1559" y="46430"/>
                    <a:pt x="1547" y="46455"/>
                  </a:cubicBezTo>
                  <a:cubicBezTo>
                    <a:pt x="1547" y="46481"/>
                    <a:pt x="1497" y="46493"/>
                    <a:pt x="1471" y="46518"/>
                  </a:cubicBezTo>
                  <a:cubicBezTo>
                    <a:pt x="1446" y="46493"/>
                    <a:pt x="1408" y="46467"/>
                    <a:pt x="1383" y="46430"/>
                  </a:cubicBezTo>
                  <a:cubicBezTo>
                    <a:pt x="1408" y="46417"/>
                    <a:pt x="1446" y="46405"/>
                    <a:pt x="1484" y="46392"/>
                  </a:cubicBezTo>
                  <a:close/>
                  <a:moveTo>
                    <a:pt x="165377" y="46833"/>
                  </a:moveTo>
                  <a:cubicBezTo>
                    <a:pt x="165260" y="47121"/>
                    <a:pt x="165227" y="47202"/>
                    <a:pt x="165033" y="47202"/>
                  </a:cubicBezTo>
                  <a:cubicBezTo>
                    <a:pt x="164956" y="47202"/>
                    <a:pt x="164854" y="47189"/>
                    <a:pt x="164711" y="47171"/>
                  </a:cubicBezTo>
                  <a:cubicBezTo>
                    <a:pt x="164974" y="47046"/>
                    <a:pt x="165138" y="46958"/>
                    <a:pt x="165377" y="46833"/>
                  </a:cubicBezTo>
                  <a:close/>
                  <a:moveTo>
                    <a:pt x="1710" y="48605"/>
                  </a:moveTo>
                  <a:cubicBezTo>
                    <a:pt x="1723" y="48605"/>
                    <a:pt x="1760" y="48643"/>
                    <a:pt x="1785" y="48668"/>
                  </a:cubicBezTo>
                  <a:cubicBezTo>
                    <a:pt x="1710" y="48705"/>
                    <a:pt x="1634" y="48730"/>
                    <a:pt x="1559" y="48769"/>
                  </a:cubicBezTo>
                  <a:cubicBezTo>
                    <a:pt x="1534" y="48744"/>
                    <a:pt x="1522" y="48705"/>
                    <a:pt x="1497" y="48680"/>
                  </a:cubicBezTo>
                  <a:cubicBezTo>
                    <a:pt x="1559" y="48655"/>
                    <a:pt x="1634" y="48630"/>
                    <a:pt x="1710" y="48605"/>
                  </a:cubicBezTo>
                  <a:close/>
                  <a:moveTo>
                    <a:pt x="165639" y="48867"/>
                  </a:moveTo>
                  <a:cubicBezTo>
                    <a:pt x="165811" y="48867"/>
                    <a:pt x="165984" y="48896"/>
                    <a:pt x="166156" y="48906"/>
                  </a:cubicBezTo>
                  <a:cubicBezTo>
                    <a:pt x="166169" y="48945"/>
                    <a:pt x="166169" y="48995"/>
                    <a:pt x="166181" y="49032"/>
                  </a:cubicBezTo>
                  <a:cubicBezTo>
                    <a:pt x="165993" y="49096"/>
                    <a:pt x="165804" y="49146"/>
                    <a:pt x="165616" y="49208"/>
                  </a:cubicBezTo>
                  <a:cubicBezTo>
                    <a:pt x="165566" y="49183"/>
                    <a:pt x="165515" y="49158"/>
                    <a:pt x="165465" y="49146"/>
                  </a:cubicBezTo>
                  <a:cubicBezTo>
                    <a:pt x="165490" y="49045"/>
                    <a:pt x="165515" y="48881"/>
                    <a:pt x="165553" y="48869"/>
                  </a:cubicBezTo>
                  <a:cubicBezTo>
                    <a:pt x="165581" y="48867"/>
                    <a:pt x="165610" y="48867"/>
                    <a:pt x="165639" y="48867"/>
                  </a:cubicBezTo>
                  <a:close/>
                  <a:moveTo>
                    <a:pt x="5444" y="49359"/>
                  </a:moveTo>
                  <a:lnTo>
                    <a:pt x="5444" y="49359"/>
                  </a:lnTo>
                  <a:cubicBezTo>
                    <a:pt x="5406" y="49535"/>
                    <a:pt x="5381" y="49649"/>
                    <a:pt x="5344" y="49837"/>
                  </a:cubicBezTo>
                  <a:cubicBezTo>
                    <a:pt x="5092" y="49611"/>
                    <a:pt x="5104" y="49510"/>
                    <a:pt x="5444" y="49359"/>
                  </a:cubicBezTo>
                  <a:close/>
                  <a:moveTo>
                    <a:pt x="7041" y="49699"/>
                  </a:moveTo>
                  <a:cubicBezTo>
                    <a:pt x="7066" y="49711"/>
                    <a:pt x="7104" y="49711"/>
                    <a:pt x="7141" y="49711"/>
                  </a:cubicBezTo>
                  <a:lnTo>
                    <a:pt x="7104" y="49900"/>
                  </a:lnTo>
                  <a:cubicBezTo>
                    <a:pt x="7054" y="49900"/>
                    <a:pt x="7015" y="49887"/>
                    <a:pt x="6978" y="49887"/>
                  </a:cubicBezTo>
                  <a:cubicBezTo>
                    <a:pt x="6990" y="49825"/>
                    <a:pt x="7015" y="49761"/>
                    <a:pt x="7041" y="49699"/>
                  </a:cubicBezTo>
                  <a:close/>
                  <a:moveTo>
                    <a:pt x="4087" y="49800"/>
                  </a:moveTo>
                  <a:cubicBezTo>
                    <a:pt x="4087" y="49825"/>
                    <a:pt x="4099" y="49850"/>
                    <a:pt x="4112" y="49875"/>
                  </a:cubicBezTo>
                  <a:cubicBezTo>
                    <a:pt x="4011" y="49900"/>
                    <a:pt x="3897" y="49925"/>
                    <a:pt x="3785" y="49950"/>
                  </a:cubicBezTo>
                  <a:cubicBezTo>
                    <a:pt x="3772" y="49912"/>
                    <a:pt x="3760" y="49887"/>
                    <a:pt x="3747" y="49850"/>
                  </a:cubicBezTo>
                  <a:cubicBezTo>
                    <a:pt x="3860" y="49837"/>
                    <a:pt x="3973" y="49812"/>
                    <a:pt x="4087" y="49800"/>
                  </a:cubicBezTo>
                  <a:close/>
                  <a:moveTo>
                    <a:pt x="166898" y="49347"/>
                  </a:moveTo>
                  <a:lnTo>
                    <a:pt x="166898" y="49347"/>
                  </a:lnTo>
                  <a:cubicBezTo>
                    <a:pt x="166672" y="49585"/>
                    <a:pt x="166496" y="49761"/>
                    <a:pt x="166244" y="50026"/>
                  </a:cubicBezTo>
                  <a:cubicBezTo>
                    <a:pt x="166161" y="49753"/>
                    <a:pt x="165978" y="49660"/>
                    <a:pt x="165716" y="49660"/>
                  </a:cubicBezTo>
                  <a:cubicBezTo>
                    <a:pt x="165700" y="49660"/>
                    <a:pt x="165683" y="49660"/>
                    <a:pt x="165666" y="49661"/>
                  </a:cubicBezTo>
                  <a:lnTo>
                    <a:pt x="165666" y="49674"/>
                  </a:lnTo>
                  <a:lnTo>
                    <a:pt x="165653" y="49686"/>
                  </a:lnTo>
                  <a:lnTo>
                    <a:pt x="165653" y="49661"/>
                  </a:lnTo>
                  <a:lnTo>
                    <a:pt x="165666" y="49661"/>
                  </a:lnTo>
                  <a:cubicBezTo>
                    <a:pt x="165905" y="49322"/>
                    <a:pt x="166357" y="49372"/>
                    <a:pt x="166898" y="49347"/>
                  </a:cubicBezTo>
                  <a:close/>
                  <a:moveTo>
                    <a:pt x="165653" y="49686"/>
                  </a:moveTo>
                  <a:lnTo>
                    <a:pt x="165653" y="49686"/>
                  </a:lnTo>
                  <a:cubicBezTo>
                    <a:pt x="165691" y="49812"/>
                    <a:pt x="165729" y="49937"/>
                    <a:pt x="165779" y="50101"/>
                  </a:cubicBezTo>
                  <a:cubicBezTo>
                    <a:pt x="165477" y="49963"/>
                    <a:pt x="165465" y="49963"/>
                    <a:pt x="165653" y="49686"/>
                  </a:cubicBezTo>
                  <a:close/>
                  <a:moveTo>
                    <a:pt x="1295" y="50428"/>
                  </a:moveTo>
                  <a:lnTo>
                    <a:pt x="1371" y="50465"/>
                  </a:lnTo>
                  <a:cubicBezTo>
                    <a:pt x="1333" y="50516"/>
                    <a:pt x="1308" y="50566"/>
                    <a:pt x="1270" y="50616"/>
                  </a:cubicBezTo>
                  <a:cubicBezTo>
                    <a:pt x="1220" y="50604"/>
                    <a:pt x="1182" y="50579"/>
                    <a:pt x="1145" y="50566"/>
                  </a:cubicBezTo>
                  <a:cubicBezTo>
                    <a:pt x="1195" y="50516"/>
                    <a:pt x="1245" y="50479"/>
                    <a:pt x="1295" y="50428"/>
                  </a:cubicBezTo>
                  <a:close/>
                  <a:moveTo>
                    <a:pt x="6336" y="50479"/>
                  </a:moveTo>
                  <a:cubicBezTo>
                    <a:pt x="6727" y="50516"/>
                    <a:pt x="6953" y="50529"/>
                    <a:pt x="7104" y="50541"/>
                  </a:cubicBezTo>
                  <a:cubicBezTo>
                    <a:pt x="7015" y="50641"/>
                    <a:pt x="6903" y="50742"/>
                    <a:pt x="6739" y="50893"/>
                  </a:cubicBezTo>
                  <a:cubicBezTo>
                    <a:pt x="6613" y="50767"/>
                    <a:pt x="6512" y="50655"/>
                    <a:pt x="6336" y="50479"/>
                  </a:cubicBezTo>
                  <a:close/>
                  <a:moveTo>
                    <a:pt x="7184" y="57354"/>
                  </a:moveTo>
                  <a:cubicBezTo>
                    <a:pt x="7187" y="57354"/>
                    <a:pt x="7189" y="57355"/>
                    <a:pt x="7191" y="57355"/>
                  </a:cubicBezTo>
                  <a:cubicBezTo>
                    <a:pt x="7330" y="57355"/>
                    <a:pt x="7468" y="57444"/>
                    <a:pt x="7719" y="57544"/>
                  </a:cubicBezTo>
                  <a:cubicBezTo>
                    <a:pt x="7493" y="57670"/>
                    <a:pt x="7367" y="57770"/>
                    <a:pt x="7230" y="57783"/>
                  </a:cubicBezTo>
                  <a:cubicBezTo>
                    <a:pt x="7227" y="57783"/>
                    <a:pt x="7224" y="57783"/>
                    <a:pt x="7221" y="57783"/>
                  </a:cubicBezTo>
                  <a:cubicBezTo>
                    <a:pt x="7151" y="57783"/>
                    <a:pt x="6990" y="57653"/>
                    <a:pt x="6990" y="57581"/>
                  </a:cubicBezTo>
                  <a:cubicBezTo>
                    <a:pt x="6979" y="57509"/>
                    <a:pt x="7119" y="57354"/>
                    <a:pt x="7184" y="57354"/>
                  </a:cubicBezTo>
                  <a:close/>
                  <a:moveTo>
                    <a:pt x="1685" y="59958"/>
                  </a:moveTo>
                  <a:cubicBezTo>
                    <a:pt x="1698" y="59958"/>
                    <a:pt x="1723" y="59995"/>
                    <a:pt x="1748" y="60034"/>
                  </a:cubicBezTo>
                  <a:cubicBezTo>
                    <a:pt x="1685" y="60046"/>
                    <a:pt x="1622" y="60059"/>
                    <a:pt x="1559" y="60059"/>
                  </a:cubicBezTo>
                  <a:cubicBezTo>
                    <a:pt x="1547" y="60059"/>
                    <a:pt x="1534" y="60008"/>
                    <a:pt x="1522" y="59983"/>
                  </a:cubicBezTo>
                  <a:cubicBezTo>
                    <a:pt x="1572" y="59970"/>
                    <a:pt x="1634" y="59958"/>
                    <a:pt x="1685" y="59958"/>
                  </a:cubicBezTo>
                  <a:close/>
                  <a:moveTo>
                    <a:pt x="1911" y="60436"/>
                  </a:moveTo>
                  <a:cubicBezTo>
                    <a:pt x="1986" y="60461"/>
                    <a:pt x="2125" y="60511"/>
                    <a:pt x="2112" y="60511"/>
                  </a:cubicBezTo>
                  <a:cubicBezTo>
                    <a:pt x="2075" y="60599"/>
                    <a:pt x="2000" y="60662"/>
                    <a:pt x="1936" y="60738"/>
                  </a:cubicBezTo>
                  <a:cubicBezTo>
                    <a:pt x="1886" y="60724"/>
                    <a:pt x="1836" y="60699"/>
                    <a:pt x="1785" y="60687"/>
                  </a:cubicBezTo>
                  <a:cubicBezTo>
                    <a:pt x="1823" y="60599"/>
                    <a:pt x="1874" y="60511"/>
                    <a:pt x="1911" y="60436"/>
                  </a:cubicBezTo>
                  <a:close/>
                  <a:moveTo>
                    <a:pt x="3545" y="67200"/>
                  </a:moveTo>
                  <a:cubicBezTo>
                    <a:pt x="5532" y="67564"/>
                    <a:pt x="6274" y="68821"/>
                    <a:pt x="7267" y="69550"/>
                  </a:cubicBezTo>
                  <a:cubicBezTo>
                    <a:pt x="6199" y="68871"/>
                    <a:pt x="4853" y="68016"/>
                    <a:pt x="3545" y="67200"/>
                  </a:cubicBezTo>
                  <a:close/>
                  <a:moveTo>
                    <a:pt x="7267" y="69550"/>
                  </a:moveTo>
                  <a:cubicBezTo>
                    <a:pt x="7418" y="69639"/>
                    <a:pt x="7543" y="69726"/>
                    <a:pt x="7682" y="69802"/>
                  </a:cubicBezTo>
                  <a:cubicBezTo>
                    <a:pt x="7531" y="69726"/>
                    <a:pt x="7406" y="69639"/>
                    <a:pt x="7267" y="69550"/>
                  </a:cubicBezTo>
                  <a:close/>
                  <a:moveTo>
                    <a:pt x="8524" y="69601"/>
                  </a:moveTo>
                  <a:cubicBezTo>
                    <a:pt x="8549" y="69639"/>
                    <a:pt x="8562" y="69676"/>
                    <a:pt x="8587" y="69701"/>
                  </a:cubicBezTo>
                  <a:cubicBezTo>
                    <a:pt x="8423" y="69751"/>
                    <a:pt x="8273" y="69790"/>
                    <a:pt x="8110" y="69840"/>
                  </a:cubicBezTo>
                  <a:cubicBezTo>
                    <a:pt x="8097" y="69802"/>
                    <a:pt x="8071" y="69777"/>
                    <a:pt x="8046" y="69739"/>
                  </a:cubicBezTo>
                  <a:cubicBezTo>
                    <a:pt x="8210" y="69689"/>
                    <a:pt x="8361" y="69651"/>
                    <a:pt x="8524" y="69601"/>
                  </a:cubicBezTo>
                  <a:close/>
                  <a:moveTo>
                    <a:pt x="3118" y="70016"/>
                  </a:moveTo>
                  <a:cubicBezTo>
                    <a:pt x="3181" y="70028"/>
                    <a:pt x="3219" y="70041"/>
                    <a:pt x="3257" y="70053"/>
                  </a:cubicBezTo>
                  <a:cubicBezTo>
                    <a:pt x="3232" y="70078"/>
                    <a:pt x="3206" y="70117"/>
                    <a:pt x="3181" y="70154"/>
                  </a:cubicBezTo>
                  <a:cubicBezTo>
                    <a:pt x="3168" y="70154"/>
                    <a:pt x="3081" y="70129"/>
                    <a:pt x="3081" y="70117"/>
                  </a:cubicBezTo>
                  <a:cubicBezTo>
                    <a:pt x="3081" y="70078"/>
                    <a:pt x="3106" y="70053"/>
                    <a:pt x="3118" y="70016"/>
                  </a:cubicBezTo>
                  <a:close/>
                  <a:moveTo>
                    <a:pt x="4777" y="70117"/>
                  </a:moveTo>
                  <a:cubicBezTo>
                    <a:pt x="4878" y="70129"/>
                    <a:pt x="4979" y="70129"/>
                    <a:pt x="5079" y="70142"/>
                  </a:cubicBezTo>
                  <a:cubicBezTo>
                    <a:pt x="5054" y="70179"/>
                    <a:pt x="5042" y="70204"/>
                    <a:pt x="5029" y="70242"/>
                  </a:cubicBezTo>
                  <a:cubicBezTo>
                    <a:pt x="4941" y="70229"/>
                    <a:pt x="4853" y="70204"/>
                    <a:pt x="4765" y="70192"/>
                  </a:cubicBezTo>
                  <a:cubicBezTo>
                    <a:pt x="4765" y="70167"/>
                    <a:pt x="4777" y="70142"/>
                    <a:pt x="4777" y="70117"/>
                  </a:cubicBezTo>
                  <a:close/>
                  <a:moveTo>
                    <a:pt x="2188" y="70430"/>
                  </a:moveTo>
                  <a:cubicBezTo>
                    <a:pt x="2226" y="70481"/>
                    <a:pt x="2301" y="70531"/>
                    <a:pt x="2313" y="70581"/>
                  </a:cubicBezTo>
                  <a:cubicBezTo>
                    <a:pt x="2313" y="70632"/>
                    <a:pt x="2251" y="70682"/>
                    <a:pt x="2176" y="70795"/>
                  </a:cubicBezTo>
                  <a:cubicBezTo>
                    <a:pt x="2087" y="70670"/>
                    <a:pt x="2012" y="70606"/>
                    <a:pt x="2012" y="70544"/>
                  </a:cubicBezTo>
                  <a:cubicBezTo>
                    <a:pt x="2012" y="70506"/>
                    <a:pt x="2125" y="70469"/>
                    <a:pt x="2188" y="70430"/>
                  </a:cubicBezTo>
                  <a:close/>
                  <a:moveTo>
                    <a:pt x="5372" y="70528"/>
                  </a:moveTo>
                  <a:cubicBezTo>
                    <a:pt x="5399" y="70528"/>
                    <a:pt x="5427" y="70529"/>
                    <a:pt x="5456" y="70531"/>
                  </a:cubicBezTo>
                  <a:cubicBezTo>
                    <a:pt x="5520" y="70670"/>
                    <a:pt x="5520" y="70782"/>
                    <a:pt x="5280" y="70808"/>
                  </a:cubicBezTo>
                  <a:cubicBezTo>
                    <a:pt x="5276" y="70809"/>
                    <a:pt x="5272" y="70809"/>
                    <a:pt x="5267" y="70809"/>
                  </a:cubicBezTo>
                  <a:cubicBezTo>
                    <a:pt x="5211" y="70809"/>
                    <a:pt x="5103" y="70742"/>
                    <a:pt x="5092" y="70707"/>
                  </a:cubicBezTo>
                  <a:cubicBezTo>
                    <a:pt x="5081" y="70566"/>
                    <a:pt x="5202" y="70528"/>
                    <a:pt x="5372" y="70528"/>
                  </a:cubicBezTo>
                  <a:close/>
                  <a:moveTo>
                    <a:pt x="5746" y="71009"/>
                  </a:moveTo>
                  <a:cubicBezTo>
                    <a:pt x="5746" y="71034"/>
                    <a:pt x="5758" y="71059"/>
                    <a:pt x="5758" y="71084"/>
                  </a:cubicBezTo>
                  <a:cubicBezTo>
                    <a:pt x="5620" y="71097"/>
                    <a:pt x="5482" y="71109"/>
                    <a:pt x="5356" y="71122"/>
                  </a:cubicBezTo>
                  <a:cubicBezTo>
                    <a:pt x="5344" y="71084"/>
                    <a:pt x="5344" y="71047"/>
                    <a:pt x="5331" y="71009"/>
                  </a:cubicBezTo>
                  <a:close/>
                  <a:moveTo>
                    <a:pt x="7330" y="70594"/>
                  </a:moveTo>
                  <a:cubicBezTo>
                    <a:pt x="7418" y="70770"/>
                    <a:pt x="7531" y="70908"/>
                    <a:pt x="7543" y="71059"/>
                  </a:cubicBezTo>
                  <a:cubicBezTo>
                    <a:pt x="7556" y="71134"/>
                    <a:pt x="7406" y="71223"/>
                    <a:pt x="7330" y="71310"/>
                  </a:cubicBezTo>
                  <a:cubicBezTo>
                    <a:pt x="7230" y="71260"/>
                    <a:pt x="7054" y="71223"/>
                    <a:pt x="7041" y="71160"/>
                  </a:cubicBezTo>
                  <a:cubicBezTo>
                    <a:pt x="6953" y="70933"/>
                    <a:pt x="6878" y="70707"/>
                    <a:pt x="7330" y="70594"/>
                  </a:cubicBezTo>
                  <a:close/>
                  <a:moveTo>
                    <a:pt x="4071" y="71543"/>
                  </a:moveTo>
                  <a:cubicBezTo>
                    <a:pt x="4220" y="71543"/>
                    <a:pt x="4393" y="71602"/>
                    <a:pt x="4554" y="71602"/>
                  </a:cubicBezTo>
                  <a:cubicBezTo>
                    <a:pt x="4570" y="71602"/>
                    <a:pt x="4586" y="71601"/>
                    <a:pt x="4601" y="71600"/>
                  </a:cubicBezTo>
                  <a:cubicBezTo>
                    <a:pt x="4627" y="71701"/>
                    <a:pt x="4677" y="71776"/>
                    <a:pt x="4677" y="71852"/>
                  </a:cubicBezTo>
                  <a:cubicBezTo>
                    <a:pt x="4698" y="72106"/>
                    <a:pt x="4621" y="72200"/>
                    <a:pt x="4340" y="72200"/>
                  </a:cubicBezTo>
                  <a:cubicBezTo>
                    <a:pt x="4288" y="72200"/>
                    <a:pt x="4229" y="72196"/>
                    <a:pt x="4162" y="72190"/>
                  </a:cubicBezTo>
                  <a:cubicBezTo>
                    <a:pt x="3772" y="72165"/>
                    <a:pt x="3395" y="72103"/>
                    <a:pt x="3005" y="72053"/>
                  </a:cubicBezTo>
                  <a:cubicBezTo>
                    <a:pt x="3043" y="71726"/>
                    <a:pt x="3445" y="71801"/>
                    <a:pt x="3760" y="71763"/>
                  </a:cubicBezTo>
                  <a:cubicBezTo>
                    <a:pt x="3827" y="71589"/>
                    <a:pt x="3939" y="71543"/>
                    <a:pt x="4071" y="71543"/>
                  </a:cubicBezTo>
                  <a:close/>
                  <a:moveTo>
                    <a:pt x="7267" y="71864"/>
                  </a:moveTo>
                  <a:lnTo>
                    <a:pt x="7267" y="71864"/>
                  </a:lnTo>
                  <a:cubicBezTo>
                    <a:pt x="7493" y="72090"/>
                    <a:pt x="7267" y="72165"/>
                    <a:pt x="7141" y="72266"/>
                  </a:cubicBezTo>
                  <a:cubicBezTo>
                    <a:pt x="7166" y="72153"/>
                    <a:pt x="7204" y="72040"/>
                    <a:pt x="7267" y="71864"/>
                  </a:cubicBezTo>
                  <a:close/>
                  <a:moveTo>
                    <a:pt x="5897" y="72254"/>
                  </a:moveTo>
                  <a:cubicBezTo>
                    <a:pt x="5972" y="72329"/>
                    <a:pt x="6035" y="72405"/>
                    <a:pt x="6098" y="72480"/>
                  </a:cubicBezTo>
                  <a:cubicBezTo>
                    <a:pt x="6060" y="72492"/>
                    <a:pt x="6035" y="72517"/>
                    <a:pt x="5998" y="72530"/>
                  </a:cubicBezTo>
                  <a:cubicBezTo>
                    <a:pt x="5922" y="72455"/>
                    <a:pt x="5847" y="72392"/>
                    <a:pt x="5758" y="72316"/>
                  </a:cubicBezTo>
                  <a:cubicBezTo>
                    <a:pt x="5808" y="72291"/>
                    <a:pt x="5859" y="72279"/>
                    <a:pt x="5897" y="72254"/>
                  </a:cubicBezTo>
                  <a:close/>
                  <a:moveTo>
                    <a:pt x="7280" y="72631"/>
                  </a:moveTo>
                  <a:lnTo>
                    <a:pt x="7280" y="72631"/>
                  </a:lnTo>
                  <a:cubicBezTo>
                    <a:pt x="7175" y="72785"/>
                    <a:pt x="7128" y="72853"/>
                    <a:pt x="7055" y="72853"/>
                  </a:cubicBezTo>
                  <a:cubicBezTo>
                    <a:pt x="6997" y="72853"/>
                    <a:pt x="6923" y="72810"/>
                    <a:pt x="6789" y="72732"/>
                  </a:cubicBezTo>
                  <a:cubicBezTo>
                    <a:pt x="6965" y="72693"/>
                    <a:pt x="7116" y="72668"/>
                    <a:pt x="7280" y="72631"/>
                  </a:cubicBezTo>
                  <a:close/>
                  <a:moveTo>
                    <a:pt x="4816" y="73514"/>
                  </a:moveTo>
                  <a:cubicBezTo>
                    <a:pt x="4920" y="73514"/>
                    <a:pt x="4985" y="73559"/>
                    <a:pt x="5155" y="73674"/>
                  </a:cubicBezTo>
                  <a:cubicBezTo>
                    <a:pt x="5077" y="73706"/>
                    <a:pt x="5010" y="73719"/>
                    <a:pt x="4950" y="73719"/>
                  </a:cubicBezTo>
                  <a:cubicBezTo>
                    <a:pt x="4796" y="73719"/>
                    <a:pt x="4684" y="73634"/>
                    <a:pt x="4539" y="73561"/>
                  </a:cubicBezTo>
                  <a:cubicBezTo>
                    <a:pt x="4671" y="73532"/>
                    <a:pt x="4751" y="73514"/>
                    <a:pt x="4816" y="73514"/>
                  </a:cubicBezTo>
                  <a:close/>
                  <a:moveTo>
                    <a:pt x="8197" y="73674"/>
                  </a:moveTo>
                  <a:cubicBezTo>
                    <a:pt x="8261" y="73674"/>
                    <a:pt x="8311" y="73687"/>
                    <a:pt x="8373" y="73699"/>
                  </a:cubicBezTo>
                  <a:cubicBezTo>
                    <a:pt x="8351" y="73744"/>
                    <a:pt x="8328" y="73789"/>
                    <a:pt x="8315" y="73789"/>
                  </a:cubicBezTo>
                  <a:cubicBezTo>
                    <a:pt x="8313" y="73789"/>
                    <a:pt x="8312" y="73789"/>
                    <a:pt x="8311" y="73788"/>
                  </a:cubicBezTo>
                  <a:cubicBezTo>
                    <a:pt x="8247" y="73788"/>
                    <a:pt x="8197" y="73763"/>
                    <a:pt x="8147" y="73737"/>
                  </a:cubicBezTo>
                  <a:cubicBezTo>
                    <a:pt x="8147" y="73737"/>
                    <a:pt x="8185" y="73674"/>
                    <a:pt x="8197" y="73674"/>
                  </a:cubicBezTo>
                  <a:close/>
                  <a:moveTo>
                    <a:pt x="4137" y="72517"/>
                  </a:moveTo>
                  <a:lnTo>
                    <a:pt x="4137" y="72517"/>
                  </a:lnTo>
                  <a:cubicBezTo>
                    <a:pt x="4011" y="72983"/>
                    <a:pt x="3897" y="73423"/>
                    <a:pt x="3772" y="73850"/>
                  </a:cubicBezTo>
                  <a:cubicBezTo>
                    <a:pt x="3433" y="73662"/>
                    <a:pt x="3106" y="73461"/>
                    <a:pt x="2779" y="73260"/>
                  </a:cubicBezTo>
                  <a:cubicBezTo>
                    <a:pt x="3106" y="72945"/>
                    <a:pt x="3244" y="72869"/>
                    <a:pt x="4137" y="72517"/>
                  </a:cubicBezTo>
                  <a:close/>
                  <a:moveTo>
                    <a:pt x="3772" y="73863"/>
                  </a:moveTo>
                  <a:cubicBezTo>
                    <a:pt x="3772" y="73863"/>
                    <a:pt x="3785" y="73863"/>
                    <a:pt x="3785" y="73875"/>
                  </a:cubicBezTo>
                  <a:cubicBezTo>
                    <a:pt x="3772" y="73875"/>
                    <a:pt x="3772" y="73863"/>
                    <a:pt x="3772" y="73863"/>
                  </a:cubicBezTo>
                  <a:close/>
                  <a:moveTo>
                    <a:pt x="10146" y="73775"/>
                  </a:moveTo>
                  <a:cubicBezTo>
                    <a:pt x="10209" y="73788"/>
                    <a:pt x="10247" y="73813"/>
                    <a:pt x="10322" y="73838"/>
                  </a:cubicBezTo>
                  <a:cubicBezTo>
                    <a:pt x="10259" y="73888"/>
                    <a:pt x="10222" y="73913"/>
                    <a:pt x="10184" y="73951"/>
                  </a:cubicBezTo>
                  <a:cubicBezTo>
                    <a:pt x="10146" y="73913"/>
                    <a:pt x="10096" y="73888"/>
                    <a:pt x="10083" y="73850"/>
                  </a:cubicBezTo>
                  <a:cubicBezTo>
                    <a:pt x="10083" y="73825"/>
                    <a:pt x="10133" y="73775"/>
                    <a:pt x="10146" y="73775"/>
                  </a:cubicBezTo>
                  <a:close/>
                  <a:moveTo>
                    <a:pt x="3785" y="73875"/>
                  </a:moveTo>
                  <a:cubicBezTo>
                    <a:pt x="3897" y="73964"/>
                    <a:pt x="4023" y="74064"/>
                    <a:pt x="4199" y="74215"/>
                  </a:cubicBezTo>
                  <a:cubicBezTo>
                    <a:pt x="3760" y="74190"/>
                    <a:pt x="3785" y="74026"/>
                    <a:pt x="3785" y="73875"/>
                  </a:cubicBezTo>
                  <a:close/>
                  <a:moveTo>
                    <a:pt x="8826" y="72832"/>
                  </a:moveTo>
                  <a:cubicBezTo>
                    <a:pt x="9102" y="73084"/>
                    <a:pt x="9367" y="73335"/>
                    <a:pt x="9719" y="73662"/>
                  </a:cubicBezTo>
                  <a:cubicBezTo>
                    <a:pt x="9241" y="73775"/>
                    <a:pt x="8914" y="73850"/>
                    <a:pt x="8423" y="73964"/>
                  </a:cubicBezTo>
                  <a:cubicBezTo>
                    <a:pt x="8449" y="73724"/>
                    <a:pt x="8462" y="73573"/>
                    <a:pt x="8487" y="73347"/>
                  </a:cubicBezTo>
                  <a:lnTo>
                    <a:pt x="8487" y="73347"/>
                  </a:lnTo>
                  <a:cubicBezTo>
                    <a:pt x="8235" y="73360"/>
                    <a:pt x="7959" y="73360"/>
                    <a:pt x="7682" y="73372"/>
                  </a:cubicBezTo>
                  <a:cubicBezTo>
                    <a:pt x="7594" y="73498"/>
                    <a:pt x="7506" y="73637"/>
                    <a:pt x="7431" y="73763"/>
                  </a:cubicBezTo>
                  <a:cubicBezTo>
                    <a:pt x="7431" y="73763"/>
                    <a:pt x="7431" y="73775"/>
                    <a:pt x="7418" y="73775"/>
                  </a:cubicBezTo>
                  <a:cubicBezTo>
                    <a:pt x="7481" y="73875"/>
                    <a:pt x="7682" y="73976"/>
                    <a:pt x="7456" y="74089"/>
                  </a:cubicBezTo>
                  <a:cubicBezTo>
                    <a:pt x="7449" y="74093"/>
                    <a:pt x="7438" y="74094"/>
                    <a:pt x="7426" y="74094"/>
                  </a:cubicBezTo>
                  <a:cubicBezTo>
                    <a:pt x="7397" y="74094"/>
                    <a:pt x="7360" y="74086"/>
                    <a:pt x="7342" y="74076"/>
                  </a:cubicBezTo>
                  <a:cubicBezTo>
                    <a:pt x="7330" y="74076"/>
                    <a:pt x="7330" y="74064"/>
                    <a:pt x="7330" y="74064"/>
                  </a:cubicBezTo>
                  <a:cubicBezTo>
                    <a:pt x="7317" y="74101"/>
                    <a:pt x="7317" y="74127"/>
                    <a:pt x="7317" y="74152"/>
                  </a:cubicBezTo>
                  <a:cubicBezTo>
                    <a:pt x="7202" y="74135"/>
                    <a:pt x="7086" y="74128"/>
                    <a:pt x="6969" y="74128"/>
                  </a:cubicBezTo>
                  <a:cubicBezTo>
                    <a:pt x="6435" y="74128"/>
                    <a:pt x="5875" y="74272"/>
                    <a:pt x="5322" y="74272"/>
                  </a:cubicBezTo>
                  <a:cubicBezTo>
                    <a:pt x="4834" y="74272"/>
                    <a:pt x="4351" y="74159"/>
                    <a:pt x="3897" y="73737"/>
                  </a:cubicBezTo>
                  <a:lnTo>
                    <a:pt x="3897" y="73737"/>
                  </a:lnTo>
                  <a:cubicBezTo>
                    <a:pt x="4589" y="73763"/>
                    <a:pt x="5218" y="73800"/>
                    <a:pt x="5821" y="73825"/>
                  </a:cubicBezTo>
                  <a:cubicBezTo>
                    <a:pt x="5796" y="73800"/>
                    <a:pt x="5783" y="73788"/>
                    <a:pt x="5771" y="73763"/>
                  </a:cubicBezTo>
                  <a:cubicBezTo>
                    <a:pt x="5758" y="73749"/>
                    <a:pt x="5808" y="73724"/>
                    <a:pt x="5834" y="73699"/>
                  </a:cubicBezTo>
                  <a:cubicBezTo>
                    <a:pt x="5872" y="73737"/>
                    <a:pt x="5922" y="73763"/>
                    <a:pt x="5947" y="73788"/>
                  </a:cubicBezTo>
                  <a:cubicBezTo>
                    <a:pt x="5947" y="73800"/>
                    <a:pt x="5934" y="73813"/>
                    <a:pt x="5909" y="73825"/>
                  </a:cubicBezTo>
                  <a:cubicBezTo>
                    <a:pt x="6387" y="73850"/>
                    <a:pt x="6839" y="73863"/>
                    <a:pt x="7292" y="73888"/>
                  </a:cubicBezTo>
                  <a:cubicBezTo>
                    <a:pt x="7317" y="73850"/>
                    <a:pt x="7380" y="73813"/>
                    <a:pt x="7418" y="73775"/>
                  </a:cubicBezTo>
                  <a:cubicBezTo>
                    <a:pt x="7418" y="73763"/>
                    <a:pt x="7418" y="73763"/>
                    <a:pt x="7431" y="73763"/>
                  </a:cubicBezTo>
                  <a:cubicBezTo>
                    <a:pt x="7305" y="73737"/>
                    <a:pt x="7191" y="73712"/>
                    <a:pt x="7028" y="73687"/>
                  </a:cubicBezTo>
                  <a:cubicBezTo>
                    <a:pt x="7317" y="73385"/>
                    <a:pt x="7556" y="73121"/>
                    <a:pt x="7795" y="72857"/>
                  </a:cubicBezTo>
                  <a:cubicBezTo>
                    <a:pt x="7895" y="73008"/>
                    <a:pt x="7909" y="73045"/>
                    <a:pt x="7870" y="73121"/>
                  </a:cubicBezTo>
                  <a:cubicBezTo>
                    <a:pt x="8160" y="73033"/>
                    <a:pt x="8462" y="72945"/>
                    <a:pt x="8826" y="72832"/>
                  </a:cubicBezTo>
                  <a:close/>
                  <a:moveTo>
                    <a:pt x="166860" y="74252"/>
                  </a:moveTo>
                  <a:cubicBezTo>
                    <a:pt x="166860" y="74252"/>
                    <a:pt x="166923" y="74265"/>
                    <a:pt x="166961" y="74265"/>
                  </a:cubicBezTo>
                  <a:cubicBezTo>
                    <a:pt x="166961" y="74316"/>
                    <a:pt x="166949" y="74366"/>
                    <a:pt x="166949" y="74416"/>
                  </a:cubicBezTo>
                  <a:cubicBezTo>
                    <a:pt x="166898" y="74416"/>
                    <a:pt x="166848" y="74416"/>
                    <a:pt x="166810" y="74403"/>
                  </a:cubicBezTo>
                  <a:cubicBezTo>
                    <a:pt x="166823" y="74353"/>
                    <a:pt x="166835" y="74303"/>
                    <a:pt x="166860" y="74252"/>
                  </a:cubicBezTo>
                  <a:close/>
                  <a:moveTo>
                    <a:pt x="166571" y="74567"/>
                  </a:moveTo>
                  <a:cubicBezTo>
                    <a:pt x="166583" y="74655"/>
                    <a:pt x="166597" y="74743"/>
                    <a:pt x="166622" y="74831"/>
                  </a:cubicBezTo>
                  <a:cubicBezTo>
                    <a:pt x="166558" y="74844"/>
                    <a:pt x="166496" y="74844"/>
                    <a:pt x="166433" y="74844"/>
                  </a:cubicBezTo>
                  <a:lnTo>
                    <a:pt x="166433" y="74567"/>
                  </a:lnTo>
                  <a:close/>
                  <a:moveTo>
                    <a:pt x="3369" y="74353"/>
                  </a:moveTo>
                  <a:cubicBezTo>
                    <a:pt x="3445" y="74441"/>
                    <a:pt x="3533" y="74542"/>
                    <a:pt x="3609" y="74643"/>
                  </a:cubicBezTo>
                  <a:lnTo>
                    <a:pt x="3621" y="74643"/>
                  </a:lnTo>
                  <a:lnTo>
                    <a:pt x="3621" y="74655"/>
                  </a:lnTo>
                  <a:lnTo>
                    <a:pt x="4099" y="74655"/>
                  </a:lnTo>
                  <a:cubicBezTo>
                    <a:pt x="4023" y="74869"/>
                    <a:pt x="3835" y="74919"/>
                    <a:pt x="3558" y="74931"/>
                  </a:cubicBezTo>
                  <a:cubicBezTo>
                    <a:pt x="3584" y="74819"/>
                    <a:pt x="3609" y="74730"/>
                    <a:pt x="3621" y="74655"/>
                  </a:cubicBezTo>
                  <a:lnTo>
                    <a:pt x="3609" y="74655"/>
                  </a:lnTo>
                  <a:lnTo>
                    <a:pt x="3609" y="74643"/>
                  </a:lnTo>
                  <a:cubicBezTo>
                    <a:pt x="3458" y="74705"/>
                    <a:pt x="3307" y="74755"/>
                    <a:pt x="3156" y="74819"/>
                  </a:cubicBezTo>
                  <a:cubicBezTo>
                    <a:pt x="3099" y="74842"/>
                    <a:pt x="3050" y="74853"/>
                    <a:pt x="3005" y="74853"/>
                  </a:cubicBezTo>
                  <a:cubicBezTo>
                    <a:pt x="2880" y="74853"/>
                    <a:pt x="2789" y="74769"/>
                    <a:pt x="2678" y="74630"/>
                  </a:cubicBezTo>
                  <a:cubicBezTo>
                    <a:pt x="2905" y="74542"/>
                    <a:pt x="3131" y="74441"/>
                    <a:pt x="3369" y="74353"/>
                  </a:cubicBezTo>
                  <a:close/>
                  <a:moveTo>
                    <a:pt x="5306" y="75271"/>
                  </a:moveTo>
                  <a:cubicBezTo>
                    <a:pt x="5331" y="75296"/>
                    <a:pt x="5344" y="75321"/>
                    <a:pt x="5369" y="75347"/>
                  </a:cubicBezTo>
                  <a:cubicBezTo>
                    <a:pt x="5347" y="75357"/>
                    <a:pt x="5316" y="75387"/>
                    <a:pt x="5292" y="75387"/>
                  </a:cubicBezTo>
                  <a:cubicBezTo>
                    <a:pt x="5288" y="75387"/>
                    <a:pt x="5284" y="75386"/>
                    <a:pt x="5280" y="75384"/>
                  </a:cubicBezTo>
                  <a:cubicBezTo>
                    <a:pt x="5243" y="75384"/>
                    <a:pt x="5218" y="75359"/>
                    <a:pt x="5193" y="75334"/>
                  </a:cubicBezTo>
                  <a:cubicBezTo>
                    <a:pt x="5230" y="75308"/>
                    <a:pt x="5268" y="75296"/>
                    <a:pt x="5306" y="75271"/>
                  </a:cubicBezTo>
                  <a:close/>
                  <a:moveTo>
                    <a:pt x="8118" y="74257"/>
                  </a:moveTo>
                  <a:cubicBezTo>
                    <a:pt x="8184" y="74257"/>
                    <a:pt x="8267" y="74271"/>
                    <a:pt x="8373" y="74303"/>
                  </a:cubicBezTo>
                  <a:cubicBezTo>
                    <a:pt x="7996" y="74705"/>
                    <a:pt x="8059" y="75258"/>
                    <a:pt x="7280" y="75472"/>
                  </a:cubicBezTo>
                  <a:lnTo>
                    <a:pt x="7280" y="74517"/>
                  </a:lnTo>
                  <a:cubicBezTo>
                    <a:pt x="7393" y="74567"/>
                    <a:pt x="7493" y="74630"/>
                    <a:pt x="7594" y="74680"/>
                  </a:cubicBezTo>
                  <a:cubicBezTo>
                    <a:pt x="7880" y="74637"/>
                    <a:pt x="7765" y="74257"/>
                    <a:pt x="8118" y="74257"/>
                  </a:cubicBezTo>
                  <a:close/>
                  <a:moveTo>
                    <a:pt x="6116" y="75471"/>
                  </a:moveTo>
                  <a:cubicBezTo>
                    <a:pt x="6119" y="75471"/>
                    <a:pt x="6121" y="75471"/>
                    <a:pt x="6123" y="75472"/>
                  </a:cubicBezTo>
                  <a:cubicBezTo>
                    <a:pt x="6199" y="75484"/>
                    <a:pt x="6261" y="75523"/>
                    <a:pt x="6387" y="75560"/>
                  </a:cubicBezTo>
                  <a:cubicBezTo>
                    <a:pt x="6274" y="75598"/>
                    <a:pt x="6224" y="75635"/>
                    <a:pt x="6174" y="75635"/>
                  </a:cubicBezTo>
                  <a:cubicBezTo>
                    <a:pt x="6123" y="75623"/>
                    <a:pt x="6048" y="75598"/>
                    <a:pt x="6035" y="75560"/>
                  </a:cubicBezTo>
                  <a:cubicBezTo>
                    <a:pt x="6024" y="75537"/>
                    <a:pt x="6087" y="75471"/>
                    <a:pt x="6116" y="75471"/>
                  </a:cubicBezTo>
                  <a:close/>
                  <a:moveTo>
                    <a:pt x="6928" y="75674"/>
                  </a:moveTo>
                  <a:cubicBezTo>
                    <a:pt x="6965" y="75686"/>
                    <a:pt x="7003" y="75736"/>
                    <a:pt x="7054" y="75811"/>
                  </a:cubicBezTo>
                  <a:cubicBezTo>
                    <a:pt x="6973" y="75821"/>
                    <a:pt x="6905" y="75829"/>
                    <a:pt x="6850" y="75829"/>
                  </a:cubicBezTo>
                  <a:cubicBezTo>
                    <a:pt x="6828" y="75829"/>
                    <a:pt x="6807" y="75828"/>
                    <a:pt x="6789" y="75824"/>
                  </a:cubicBezTo>
                  <a:cubicBezTo>
                    <a:pt x="6739" y="75811"/>
                    <a:pt x="6727" y="75749"/>
                    <a:pt x="6702" y="75699"/>
                  </a:cubicBezTo>
                  <a:cubicBezTo>
                    <a:pt x="6777" y="75699"/>
                    <a:pt x="6852" y="75674"/>
                    <a:pt x="6928" y="75674"/>
                  </a:cubicBezTo>
                  <a:close/>
                  <a:moveTo>
                    <a:pt x="166974" y="75409"/>
                  </a:moveTo>
                  <a:lnTo>
                    <a:pt x="166974" y="75409"/>
                  </a:lnTo>
                  <a:cubicBezTo>
                    <a:pt x="166923" y="75573"/>
                    <a:pt x="166885" y="75724"/>
                    <a:pt x="166835" y="75862"/>
                  </a:cubicBezTo>
                  <a:cubicBezTo>
                    <a:pt x="166835" y="75862"/>
                    <a:pt x="166848" y="75862"/>
                    <a:pt x="166848" y="75875"/>
                  </a:cubicBezTo>
                  <a:cubicBezTo>
                    <a:pt x="166835" y="75875"/>
                    <a:pt x="166835" y="75875"/>
                    <a:pt x="166835" y="75887"/>
                  </a:cubicBezTo>
                  <a:lnTo>
                    <a:pt x="166835" y="75875"/>
                  </a:lnTo>
                  <a:lnTo>
                    <a:pt x="166835" y="75862"/>
                  </a:lnTo>
                  <a:cubicBezTo>
                    <a:pt x="166521" y="75598"/>
                    <a:pt x="166533" y="75498"/>
                    <a:pt x="166974" y="75409"/>
                  </a:cubicBezTo>
                  <a:close/>
                  <a:moveTo>
                    <a:pt x="4464" y="75900"/>
                  </a:moveTo>
                  <a:lnTo>
                    <a:pt x="4464" y="75900"/>
                  </a:lnTo>
                  <a:cubicBezTo>
                    <a:pt x="4715" y="75962"/>
                    <a:pt x="4878" y="76012"/>
                    <a:pt x="5168" y="76101"/>
                  </a:cubicBezTo>
                  <a:cubicBezTo>
                    <a:pt x="5042" y="76125"/>
                    <a:pt x="4939" y="76138"/>
                    <a:pt x="4853" y="76138"/>
                  </a:cubicBezTo>
                  <a:cubicBezTo>
                    <a:pt x="4665" y="76138"/>
                    <a:pt x="4558" y="76072"/>
                    <a:pt x="4464" y="75900"/>
                  </a:cubicBezTo>
                  <a:close/>
                  <a:moveTo>
                    <a:pt x="7355" y="76051"/>
                  </a:moveTo>
                  <a:cubicBezTo>
                    <a:pt x="7367" y="76051"/>
                    <a:pt x="7431" y="76101"/>
                    <a:pt x="7431" y="76113"/>
                  </a:cubicBezTo>
                  <a:cubicBezTo>
                    <a:pt x="7406" y="76151"/>
                    <a:pt x="7355" y="76176"/>
                    <a:pt x="7292" y="76239"/>
                  </a:cubicBezTo>
                  <a:cubicBezTo>
                    <a:pt x="7255" y="76176"/>
                    <a:pt x="7191" y="76138"/>
                    <a:pt x="7204" y="76113"/>
                  </a:cubicBezTo>
                  <a:cubicBezTo>
                    <a:pt x="7230" y="76076"/>
                    <a:pt x="7292" y="76063"/>
                    <a:pt x="7355" y="76051"/>
                  </a:cubicBezTo>
                  <a:close/>
                  <a:moveTo>
                    <a:pt x="9015" y="76151"/>
                  </a:moveTo>
                  <a:cubicBezTo>
                    <a:pt x="9015" y="76151"/>
                    <a:pt x="9128" y="76163"/>
                    <a:pt x="9128" y="76176"/>
                  </a:cubicBezTo>
                  <a:cubicBezTo>
                    <a:pt x="9141" y="76264"/>
                    <a:pt x="9141" y="76352"/>
                    <a:pt x="9141" y="76440"/>
                  </a:cubicBezTo>
                  <a:cubicBezTo>
                    <a:pt x="9052" y="76428"/>
                    <a:pt x="8977" y="76415"/>
                    <a:pt x="8901" y="76403"/>
                  </a:cubicBezTo>
                  <a:cubicBezTo>
                    <a:pt x="8939" y="76327"/>
                    <a:pt x="8977" y="76239"/>
                    <a:pt x="9015" y="76151"/>
                  </a:cubicBezTo>
                  <a:close/>
                  <a:moveTo>
                    <a:pt x="166785" y="76830"/>
                  </a:moveTo>
                  <a:cubicBezTo>
                    <a:pt x="166798" y="76855"/>
                    <a:pt x="166835" y="76880"/>
                    <a:pt x="166835" y="76906"/>
                  </a:cubicBezTo>
                  <a:cubicBezTo>
                    <a:pt x="166823" y="76931"/>
                    <a:pt x="166785" y="76956"/>
                    <a:pt x="166747" y="76968"/>
                  </a:cubicBezTo>
                  <a:cubicBezTo>
                    <a:pt x="166734" y="76968"/>
                    <a:pt x="166697" y="76931"/>
                    <a:pt x="166647" y="76906"/>
                  </a:cubicBezTo>
                  <a:cubicBezTo>
                    <a:pt x="166697" y="76880"/>
                    <a:pt x="166734" y="76855"/>
                    <a:pt x="166785" y="76830"/>
                  </a:cubicBezTo>
                  <a:close/>
                  <a:moveTo>
                    <a:pt x="10804" y="76650"/>
                  </a:moveTo>
                  <a:cubicBezTo>
                    <a:pt x="10894" y="76650"/>
                    <a:pt x="11068" y="76734"/>
                    <a:pt x="11202" y="76767"/>
                  </a:cubicBezTo>
                  <a:cubicBezTo>
                    <a:pt x="11189" y="76817"/>
                    <a:pt x="11177" y="76855"/>
                    <a:pt x="11164" y="76893"/>
                  </a:cubicBezTo>
                  <a:cubicBezTo>
                    <a:pt x="11052" y="76931"/>
                    <a:pt x="10938" y="76981"/>
                    <a:pt x="10825" y="77018"/>
                  </a:cubicBezTo>
                  <a:cubicBezTo>
                    <a:pt x="10624" y="76893"/>
                    <a:pt x="10549" y="76755"/>
                    <a:pt x="10775" y="76654"/>
                  </a:cubicBezTo>
                  <a:cubicBezTo>
                    <a:pt x="10783" y="76651"/>
                    <a:pt x="10793" y="76650"/>
                    <a:pt x="10804" y="76650"/>
                  </a:cubicBezTo>
                  <a:close/>
                  <a:moveTo>
                    <a:pt x="7443" y="76742"/>
                  </a:moveTo>
                  <a:cubicBezTo>
                    <a:pt x="7481" y="76767"/>
                    <a:pt x="7518" y="76780"/>
                    <a:pt x="7569" y="76805"/>
                  </a:cubicBezTo>
                  <a:cubicBezTo>
                    <a:pt x="7481" y="76880"/>
                    <a:pt x="7406" y="76968"/>
                    <a:pt x="7330" y="77043"/>
                  </a:cubicBezTo>
                  <a:lnTo>
                    <a:pt x="7217" y="77006"/>
                  </a:lnTo>
                  <a:lnTo>
                    <a:pt x="7443" y="76742"/>
                  </a:lnTo>
                  <a:close/>
                  <a:moveTo>
                    <a:pt x="8650" y="76918"/>
                  </a:moveTo>
                  <a:cubicBezTo>
                    <a:pt x="8713" y="76943"/>
                    <a:pt x="8775" y="76956"/>
                    <a:pt x="8775" y="76981"/>
                  </a:cubicBezTo>
                  <a:cubicBezTo>
                    <a:pt x="8775" y="77018"/>
                    <a:pt x="8750" y="77056"/>
                    <a:pt x="8725" y="77094"/>
                  </a:cubicBezTo>
                  <a:cubicBezTo>
                    <a:pt x="8700" y="77082"/>
                    <a:pt x="8638" y="77069"/>
                    <a:pt x="8638" y="77056"/>
                  </a:cubicBezTo>
                  <a:cubicBezTo>
                    <a:pt x="8625" y="77018"/>
                    <a:pt x="8638" y="76968"/>
                    <a:pt x="8650" y="76918"/>
                  </a:cubicBezTo>
                  <a:close/>
                  <a:moveTo>
                    <a:pt x="21156" y="80621"/>
                  </a:moveTo>
                  <a:cubicBezTo>
                    <a:pt x="21171" y="80621"/>
                    <a:pt x="21185" y="80623"/>
                    <a:pt x="21197" y="80627"/>
                  </a:cubicBezTo>
                  <a:cubicBezTo>
                    <a:pt x="21222" y="80627"/>
                    <a:pt x="21210" y="80677"/>
                    <a:pt x="21222" y="80702"/>
                  </a:cubicBezTo>
                  <a:lnTo>
                    <a:pt x="21109" y="80702"/>
                  </a:lnTo>
                  <a:cubicBezTo>
                    <a:pt x="21084" y="80677"/>
                    <a:pt x="21084" y="80652"/>
                    <a:pt x="21059" y="80627"/>
                  </a:cubicBezTo>
                  <a:cubicBezTo>
                    <a:pt x="21093" y="80627"/>
                    <a:pt x="21126" y="80621"/>
                    <a:pt x="21156" y="80621"/>
                  </a:cubicBezTo>
                  <a:close/>
                  <a:moveTo>
                    <a:pt x="166810" y="81859"/>
                  </a:moveTo>
                  <a:cubicBezTo>
                    <a:pt x="166848" y="81871"/>
                    <a:pt x="166885" y="81871"/>
                    <a:pt x="166923" y="81871"/>
                  </a:cubicBezTo>
                  <a:cubicBezTo>
                    <a:pt x="166898" y="81985"/>
                    <a:pt x="166885" y="82097"/>
                    <a:pt x="166860" y="82223"/>
                  </a:cubicBezTo>
                  <a:cubicBezTo>
                    <a:pt x="166810" y="82211"/>
                    <a:pt x="166759" y="82211"/>
                    <a:pt x="166709" y="82198"/>
                  </a:cubicBezTo>
                  <a:cubicBezTo>
                    <a:pt x="166747" y="82085"/>
                    <a:pt x="166785" y="81972"/>
                    <a:pt x="166810" y="81859"/>
                  </a:cubicBezTo>
                  <a:close/>
                  <a:moveTo>
                    <a:pt x="165955" y="86950"/>
                  </a:moveTo>
                  <a:lnTo>
                    <a:pt x="165955" y="87165"/>
                  </a:lnTo>
                  <a:lnTo>
                    <a:pt x="165867" y="87165"/>
                  </a:lnTo>
                  <a:lnTo>
                    <a:pt x="165867" y="86950"/>
                  </a:lnTo>
                  <a:close/>
                  <a:moveTo>
                    <a:pt x="35353" y="87290"/>
                  </a:moveTo>
                  <a:cubicBezTo>
                    <a:pt x="35429" y="87316"/>
                    <a:pt x="35479" y="87353"/>
                    <a:pt x="35542" y="87378"/>
                  </a:cubicBezTo>
                  <a:cubicBezTo>
                    <a:pt x="35504" y="87403"/>
                    <a:pt x="35467" y="87453"/>
                    <a:pt x="35417" y="87453"/>
                  </a:cubicBezTo>
                  <a:cubicBezTo>
                    <a:pt x="35366" y="87453"/>
                    <a:pt x="35316" y="87416"/>
                    <a:pt x="35241" y="87391"/>
                  </a:cubicBezTo>
                  <a:cubicBezTo>
                    <a:pt x="35291" y="87341"/>
                    <a:pt x="35341" y="87290"/>
                    <a:pt x="35353" y="87290"/>
                  </a:cubicBezTo>
                  <a:close/>
                  <a:moveTo>
                    <a:pt x="44117" y="87579"/>
                  </a:moveTo>
                  <a:cubicBezTo>
                    <a:pt x="44167" y="87592"/>
                    <a:pt x="44243" y="87629"/>
                    <a:pt x="44255" y="87668"/>
                  </a:cubicBezTo>
                  <a:cubicBezTo>
                    <a:pt x="44268" y="87680"/>
                    <a:pt x="44204" y="87755"/>
                    <a:pt x="44192" y="87755"/>
                  </a:cubicBezTo>
                  <a:cubicBezTo>
                    <a:pt x="44117" y="87743"/>
                    <a:pt x="44053" y="87718"/>
                    <a:pt x="43941" y="87680"/>
                  </a:cubicBezTo>
                  <a:cubicBezTo>
                    <a:pt x="44028" y="87629"/>
                    <a:pt x="44079" y="87579"/>
                    <a:pt x="44117" y="87579"/>
                  </a:cubicBezTo>
                  <a:close/>
                  <a:moveTo>
                    <a:pt x="34348" y="87780"/>
                  </a:moveTo>
                  <a:cubicBezTo>
                    <a:pt x="34373" y="87793"/>
                    <a:pt x="34386" y="87830"/>
                    <a:pt x="34398" y="87856"/>
                  </a:cubicBezTo>
                  <a:cubicBezTo>
                    <a:pt x="34373" y="87881"/>
                    <a:pt x="34336" y="87894"/>
                    <a:pt x="34297" y="87919"/>
                  </a:cubicBezTo>
                  <a:cubicBezTo>
                    <a:pt x="34272" y="87881"/>
                    <a:pt x="34247" y="87844"/>
                    <a:pt x="34222" y="87818"/>
                  </a:cubicBezTo>
                  <a:cubicBezTo>
                    <a:pt x="34272" y="87805"/>
                    <a:pt x="34310" y="87780"/>
                    <a:pt x="34348" y="87780"/>
                  </a:cubicBezTo>
                  <a:close/>
                  <a:moveTo>
                    <a:pt x="31883" y="87693"/>
                  </a:moveTo>
                  <a:cubicBezTo>
                    <a:pt x="31897" y="87693"/>
                    <a:pt x="31959" y="87755"/>
                    <a:pt x="32009" y="87793"/>
                  </a:cubicBezTo>
                  <a:cubicBezTo>
                    <a:pt x="31871" y="87856"/>
                    <a:pt x="31721" y="87931"/>
                    <a:pt x="31582" y="87994"/>
                  </a:cubicBezTo>
                  <a:lnTo>
                    <a:pt x="31469" y="87881"/>
                  </a:lnTo>
                  <a:lnTo>
                    <a:pt x="31883" y="87693"/>
                  </a:lnTo>
                  <a:close/>
                  <a:moveTo>
                    <a:pt x="46216" y="87428"/>
                  </a:moveTo>
                  <a:cubicBezTo>
                    <a:pt x="46492" y="87579"/>
                    <a:pt x="46631" y="87680"/>
                    <a:pt x="46794" y="87743"/>
                  </a:cubicBezTo>
                  <a:cubicBezTo>
                    <a:pt x="46933" y="87805"/>
                    <a:pt x="47096" y="87856"/>
                    <a:pt x="47260" y="87906"/>
                  </a:cubicBezTo>
                  <a:cubicBezTo>
                    <a:pt x="47156" y="88027"/>
                    <a:pt x="47036" y="88059"/>
                    <a:pt x="46907" y="88059"/>
                  </a:cubicBezTo>
                  <a:cubicBezTo>
                    <a:pt x="46761" y="88059"/>
                    <a:pt x="46604" y="88019"/>
                    <a:pt x="46444" y="88019"/>
                  </a:cubicBezTo>
                  <a:cubicBezTo>
                    <a:pt x="46331" y="88019"/>
                    <a:pt x="46216" y="88039"/>
                    <a:pt x="46103" y="88107"/>
                  </a:cubicBezTo>
                  <a:cubicBezTo>
                    <a:pt x="46140" y="87869"/>
                    <a:pt x="46179" y="87705"/>
                    <a:pt x="46216" y="87428"/>
                  </a:cubicBezTo>
                  <a:close/>
                  <a:moveTo>
                    <a:pt x="34222" y="88006"/>
                  </a:moveTo>
                  <a:cubicBezTo>
                    <a:pt x="34260" y="88020"/>
                    <a:pt x="34297" y="88070"/>
                    <a:pt x="34322" y="88107"/>
                  </a:cubicBezTo>
                  <a:cubicBezTo>
                    <a:pt x="34322" y="88119"/>
                    <a:pt x="34283" y="88160"/>
                    <a:pt x="34266" y="88160"/>
                  </a:cubicBezTo>
                  <a:cubicBezTo>
                    <a:pt x="34263" y="88160"/>
                    <a:pt x="34261" y="88159"/>
                    <a:pt x="34260" y="88157"/>
                  </a:cubicBezTo>
                  <a:cubicBezTo>
                    <a:pt x="34210" y="88157"/>
                    <a:pt x="34160" y="88132"/>
                    <a:pt x="33996" y="88057"/>
                  </a:cubicBezTo>
                  <a:cubicBezTo>
                    <a:pt x="34109" y="88032"/>
                    <a:pt x="34172" y="88006"/>
                    <a:pt x="34222" y="88006"/>
                  </a:cubicBezTo>
                  <a:close/>
                  <a:moveTo>
                    <a:pt x="38404" y="87362"/>
                  </a:moveTo>
                  <a:cubicBezTo>
                    <a:pt x="38590" y="87362"/>
                    <a:pt x="38777" y="87386"/>
                    <a:pt x="38949" y="87492"/>
                  </a:cubicBezTo>
                  <a:cubicBezTo>
                    <a:pt x="39150" y="87604"/>
                    <a:pt x="39440" y="87629"/>
                    <a:pt x="39691" y="87705"/>
                  </a:cubicBezTo>
                  <a:lnTo>
                    <a:pt x="39691" y="87693"/>
                  </a:lnTo>
                  <a:lnTo>
                    <a:pt x="39703" y="87705"/>
                  </a:lnTo>
                  <a:cubicBezTo>
                    <a:pt x="39717" y="87617"/>
                    <a:pt x="39742" y="87517"/>
                    <a:pt x="39767" y="87428"/>
                  </a:cubicBezTo>
                  <a:cubicBezTo>
                    <a:pt x="40446" y="87693"/>
                    <a:pt x="40471" y="87768"/>
                    <a:pt x="40245" y="88283"/>
                  </a:cubicBezTo>
                  <a:cubicBezTo>
                    <a:pt x="40185" y="88295"/>
                    <a:pt x="40134" y="88301"/>
                    <a:pt x="40090" y="88301"/>
                  </a:cubicBezTo>
                  <a:cubicBezTo>
                    <a:pt x="39867" y="88301"/>
                    <a:pt x="39832" y="88156"/>
                    <a:pt x="39779" y="88020"/>
                  </a:cubicBezTo>
                  <a:cubicBezTo>
                    <a:pt x="39465" y="88032"/>
                    <a:pt x="39150" y="88057"/>
                    <a:pt x="38823" y="88070"/>
                  </a:cubicBezTo>
                  <a:cubicBezTo>
                    <a:pt x="38773" y="88006"/>
                    <a:pt x="38723" y="87944"/>
                    <a:pt x="38673" y="87869"/>
                  </a:cubicBezTo>
                  <a:cubicBezTo>
                    <a:pt x="38622" y="87919"/>
                    <a:pt x="38572" y="87969"/>
                    <a:pt x="38510" y="88020"/>
                  </a:cubicBezTo>
                  <a:cubicBezTo>
                    <a:pt x="38446" y="87956"/>
                    <a:pt x="38384" y="87906"/>
                    <a:pt x="38334" y="87869"/>
                  </a:cubicBezTo>
                  <a:cubicBezTo>
                    <a:pt x="38233" y="87931"/>
                    <a:pt x="38144" y="88006"/>
                    <a:pt x="38044" y="88057"/>
                  </a:cubicBezTo>
                  <a:cubicBezTo>
                    <a:pt x="37839" y="88155"/>
                    <a:pt x="37607" y="88243"/>
                    <a:pt x="37376" y="88243"/>
                  </a:cubicBezTo>
                  <a:cubicBezTo>
                    <a:pt x="37253" y="88243"/>
                    <a:pt x="37131" y="88218"/>
                    <a:pt x="37013" y="88157"/>
                  </a:cubicBezTo>
                  <a:cubicBezTo>
                    <a:pt x="36820" y="88064"/>
                    <a:pt x="36647" y="88024"/>
                    <a:pt x="36483" y="88024"/>
                  </a:cubicBezTo>
                  <a:cubicBezTo>
                    <a:pt x="36252" y="88024"/>
                    <a:pt x="36040" y="88103"/>
                    <a:pt x="35819" y="88221"/>
                  </a:cubicBezTo>
                  <a:cubicBezTo>
                    <a:pt x="35744" y="88254"/>
                    <a:pt x="35647" y="88271"/>
                    <a:pt x="35531" y="88271"/>
                  </a:cubicBezTo>
                  <a:cubicBezTo>
                    <a:pt x="35472" y="88271"/>
                    <a:pt x="35409" y="88266"/>
                    <a:pt x="35341" y="88258"/>
                  </a:cubicBezTo>
                  <a:cubicBezTo>
                    <a:pt x="35442" y="88170"/>
                    <a:pt x="35555" y="88082"/>
                    <a:pt x="35680" y="87969"/>
                  </a:cubicBezTo>
                  <a:cubicBezTo>
                    <a:pt x="35517" y="87894"/>
                    <a:pt x="35379" y="87830"/>
                    <a:pt x="35190" y="87743"/>
                  </a:cubicBezTo>
                  <a:cubicBezTo>
                    <a:pt x="35373" y="87646"/>
                    <a:pt x="35566" y="87620"/>
                    <a:pt x="35761" y="87620"/>
                  </a:cubicBezTo>
                  <a:cubicBezTo>
                    <a:pt x="35975" y="87620"/>
                    <a:pt x="36190" y="87651"/>
                    <a:pt x="36391" y="87651"/>
                  </a:cubicBezTo>
                  <a:cubicBezTo>
                    <a:pt x="36572" y="87651"/>
                    <a:pt x="36741" y="87626"/>
                    <a:pt x="36887" y="87529"/>
                  </a:cubicBezTo>
                  <a:cubicBezTo>
                    <a:pt x="37088" y="87705"/>
                    <a:pt x="37264" y="87844"/>
                    <a:pt x="37453" y="88006"/>
                  </a:cubicBezTo>
                  <a:cubicBezTo>
                    <a:pt x="37591" y="87869"/>
                    <a:pt x="37680" y="87793"/>
                    <a:pt x="37755" y="87705"/>
                  </a:cubicBezTo>
                  <a:cubicBezTo>
                    <a:pt x="37856" y="87592"/>
                    <a:pt x="37931" y="87378"/>
                    <a:pt x="38032" y="87378"/>
                  </a:cubicBezTo>
                  <a:cubicBezTo>
                    <a:pt x="38153" y="87373"/>
                    <a:pt x="38279" y="87362"/>
                    <a:pt x="38404" y="87362"/>
                  </a:cubicBezTo>
                  <a:close/>
                  <a:moveTo>
                    <a:pt x="41690" y="88045"/>
                  </a:moveTo>
                  <a:cubicBezTo>
                    <a:pt x="41866" y="88208"/>
                    <a:pt x="42017" y="88296"/>
                    <a:pt x="42055" y="88409"/>
                  </a:cubicBezTo>
                  <a:cubicBezTo>
                    <a:pt x="42080" y="88459"/>
                    <a:pt x="41879" y="88548"/>
                    <a:pt x="41765" y="88610"/>
                  </a:cubicBezTo>
                  <a:cubicBezTo>
                    <a:pt x="41678" y="88522"/>
                    <a:pt x="41539" y="88447"/>
                    <a:pt x="41502" y="88333"/>
                  </a:cubicBezTo>
                  <a:cubicBezTo>
                    <a:pt x="41464" y="88283"/>
                    <a:pt x="41589" y="88196"/>
                    <a:pt x="41690" y="88045"/>
                  </a:cubicBezTo>
                  <a:close/>
                  <a:moveTo>
                    <a:pt x="37104" y="88533"/>
                  </a:moveTo>
                  <a:cubicBezTo>
                    <a:pt x="37108" y="88533"/>
                    <a:pt x="37111" y="88533"/>
                    <a:pt x="37114" y="88535"/>
                  </a:cubicBezTo>
                  <a:cubicBezTo>
                    <a:pt x="37164" y="88548"/>
                    <a:pt x="37202" y="88573"/>
                    <a:pt x="37252" y="88610"/>
                  </a:cubicBezTo>
                  <a:cubicBezTo>
                    <a:pt x="37202" y="88635"/>
                    <a:pt x="37164" y="88660"/>
                    <a:pt x="37139" y="88673"/>
                  </a:cubicBezTo>
                  <a:cubicBezTo>
                    <a:pt x="37101" y="88648"/>
                    <a:pt x="37051" y="88610"/>
                    <a:pt x="37026" y="88585"/>
                  </a:cubicBezTo>
                  <a:cubicBezTo>
                    <a:pt x="37026" y="88574"/>
                    <a:pt x="37076" y="88533"/>
                    <a:pt x="37104" y="88533"/>
                  </a:cubicBezTo>
                  <a:close/>
                  <a:moveTo>
                    <a:pt x="45701" y="88183"/>
                  </a:moveTo>
                  <a:lnTo>
                    <a:pt x="45701" y="88183"/>
                  </a:lnTo>
                  <a:cubicBezTo>
                    <a:pt x="45638" y="88397"/>
                    <a:pt x="45638" y="88535"/>
                    <a:pt x="45550" y="88635"/>
                  </a:cubicBezTo>
                  <a:cubicBezTo>
                    <a:pt x="45500" y="88711"/>
                    <a:pt x="45349" y="88761"/>
                    <a:pt x="45223" y="88774"/>
                  </a:cubicBezTo>
                  <a:cubicBezTo>
                    <a:pt x="45218" y="88775"/>
                    <a:pt x="45213" y="88775"/>
                    <a:pt x="45208" y="88775"/>
                  </a:cubicBezTo>
                  <a:cubicBezTo>
                    <a:pt x="45128" y="88775"/>
                    <a:pt x="44984" y="88695"/>
                    <a:pt x="44984" y="88648"/>
                  </a:cubicBezTo>
                  <a:cubicBezTo>
                    <a:pt x="44984" y="88573"/>
                    <a:pt x="45047" y="88472"/>
                    <a:pt x="45135" y="88409"/>
                  </a:cubicBezTo>
                  <a:cubicBezTo>
                    <a:pt x="45260" y="88333"/>
                    <a:pt x="45436" y="88283"/>
                    <a:pt x="45701" y="88183"/>
                  </a:cubicBezTo>
                  <a:close/>
                  <a:moveTo>
                    <a:pt x="32953" y="88573"/>
                  </a:moveTo>
                  <a:cubicBezTo>
                    <a:pt x="33015" y="88598"/>
                    <a:pt x="33078" y="88623"/>
                    <a:pt x="33129" y="88660"/>
                  </a:cubicBezTo>
                  <a:cubicBezTo>
                    <a:pt x="33141" y="88673"/>
                    <a:pt x="33103" y="88711"/>
                    <a:pt x="33053" y="88799"/>
                  </a:cubicBezTo>
                  <a:cubicBezTo>
                    <a:pt x="33003" y="88685"/>
                    <a:pt x="32978" y="88623"/>
                    <a:pt x="32953" y="88573"/>
                  </a:cubicBezTo>
                  <a:close/>
                  <a:moveTo>
                    <a:pt x="35215" y="88759"/>
                  </a:moveTo>
                  <a:cubicBezTo>
                    <a:pt x="35220" y="88759"/>
                    <a:pt x="35224" y="88760"/>
                    <a:pt x="35228" y="88761"/>
                  </a:cubicBezTo>
                  <a:cubicBezTo>
                    <a:pt x="35303" y="88774"/>
                    <a:pt x="35353" y="88824"/>
                    <a:pt x="35442" y="88887"/>
                  </a:cubicBezTo>
                  <a:cubicBezTo>
                    <a:pt x="35340" y="88909"/>
                    <a:pt x="35269" y="88952"/>
                    <a:pt x="35237" y="88952"/>
                  </a:cubicBezTo>
                  <a:cubicBezTo>
                    <a:pt x="35233" y="88952"/>
                    <a:pt x="35230" y="88951"/>
                    <a:pt x="35228" y="88950"/>
                  </a:cubicBezTo>
                  <a:cubicBezTo>
                    <a:pt x="35165" y="88912"/>
                    <a:pt x="35115" y="88861"/>
                    <a:pt x="35065" y="88824"/>
                  </a:cubicBezTo>
                  <a:cubicBezTo>
                    <a:pt x="35121" y="88802"/>
                    <a:pt x="35177" y="88759"/>
                    <a:pt x="35215" y="88759"/>
                  </a:cubicBezTo>
                  <a:close/>
                  <a:moveTo>
                    <a:pt x="35856" y="88610"/>
                  </a:moveTo>
                  <a:lnTo>
                    <a:pt x="35856" y="88610"/>
                  </a:lnTo>
                  <a:cubicBezTo>
                    <a:pt x="36523" y="88749"/>
                    <a:pt x="36523" y="88749"/>
                    <a:pt x="36397" y="89063"/>
                  </a:cubicBezTo>
                  <a:cubicBezTo>
                    <a:pt x="36208" y="88900"/>
                    <a:pt x="36032" y="88749"/>
                    <a:pt x="35856" y="88610"/>
                  </a:cubicBezTo>
                  <a:close/>
                  <a:moveTo>
                    <a:pt x="35881" y="89415"/>
                  </a:moveTo>
                  <a:cubicBezTo>
                    <a:pt x="35982" y="89453"/>
                    <a:pt x="36071" y="89490"/>
                    <a:pt x="36171" y="89528"/>
                  </a:cubicBezTo>
                  <a:cubicBezTo>
                    <a:pt x="36133" y="89553"/>
                    <a:pt x="36108" y="89579"/>
                    <a:pt x="36071" y="89604"/>
                  </a:cubicBezTo>
                  <a:cubicBezTo>
                    <a:pt x="35982" y="89565"/>
                    <a:pt x="35907" y="89528"/>
                    <a:pt x="35819" y="89490"/>
                  </a:cubicBezTo>
                  <a:cubicBezTo>
                    <a:pt x="35844" y="89465"/>
                    <a:pt x="35856" y="89440"/>
                    <a:pt x="35881" y="89415"/>
                  </a:cubicBezTo>
                  <a:close/>
                  <a:moveTo>
                    <a:pt x="33417" y="89553"/>
                  </a:moveTo>
                  <a:lnTo>
                    <a:pt x="33417" y="89553"/>
                  </a:lnTo>
                  <a:cubicBezTo>
                    <a:pt x="33556" y="89767"/>
                    <a:pt x="33392" y="89767"/>
                    <a:pt x="33229" y="89767"/>
                  </a:cubicBezTo>
                  <a:cubicBezTo>
                    <a:pt x="33204" y="89729"/>
                    <a:pt x="33179" y="89704"/>
                    <a:pt x="33141" y="89666"/>
                  </a:cubicBezTo>
                  <a:cubicBezTo>
                    <a:pt x="33229" y="89629"/>
                    <a:pt x="33317" y="89591"/>
                    <a:pt x="33417" y="89553"/>
                  </a:cubicBezTo>
                  <a:close/>
                  <a:moveTo>
                    <a:pt x="43375" y="89012"/>
                  </a:moveTo>
                  <a:lnTo>
                    <a:pt x="43375" y="89012"/>
                  </a:lnTo>
                  <a:cubicBezTo>
                    <a:pt x="43262" y="89277"/>
                    <a:pt x="42885" y="89364"/>
                    <a:pt x="43010" y="89629"/>
                  </a:cubicBezTo>
                  <a:cubicBezTo>
                    <a:pt x="43023" y="89679"/>
                    <a:pt x="42696" y="89842"/>
                    <a:pt x="42508" y="89880"/>
                  </a:cubicBezTo>
                  <a:cubicBezTo>
                    <a:pt x="42474" y="89885"/>
                    <a:pt x="42441" y="89887"/>
                    <a:pt x="42411" y="89887"/>
                  </a:cubicBezTo>
                  <a:cubicBezTo>
                    <a:pt x="42118" y="89887"/>
                    <a:pt x="41959" y="89684"/>
                    <a:pt x="42130" y="89490"/>
                  </a:cubicBezTo>
                  <a:cubicBezTo>
                    <a:pt x="42243" y="89364"/>
                    <a:pt x="42432" y="89252"/>
                    <a:pt x="42620" y="89176"/>
                  </a:cubicBezTo>
                  <a:cubicBezTo>
                    <a:pt x="42809" y="89101"/>
                    <a:pt x="43048" y="89088"/>
                    <a:pt x="43375" y="89012"/>
                  </a:cubicBezTo>
                  <a:close/>
                  <a:moveTo>
                    <a:pt x="44620" y="89792"/>
                  </a:moveTo>
                  <a:cubicBezTo>
                    <a:pt x="44632" y="89817"/>
                    <a:pt x="44682" y="89842"/>
                    <a:pt x="44670" y="89867"/>
                  </a:cubicBezTo>
                  <a:cubicBezTo>
                    <a:pt x="44670" y="89892"/>
                    <a:pt x="44620" y="89905"/>
                    <a:pt x="44582" y="89917"/>
                  </a:cubicBezTo>
                  <a:cubicBezTo>
                    <a:pt x="44556" y="89892"/>
                    <a:pt x="44519" y="89867"/>
                    <a:pt x="44519" y="89842"/>
                  </a:cubicBezTo>
                  <a:cubicBezTo>
                    <a:pt x="44531" y="89830"/>
                    <a:pt x="44582" y="89817"/>
                    <a:pt x="44620" y="89792"/>
                  </a:cubicBezTo>
                  <a:close/>
                  <a:moveTo>
                    <a:pt x="40332" y="89792"/>
                  </a:moveTo>
                  <a:lnTo>
                    <a:pt x="40332" y="89792"/>
                  </a:lnTo>
                  <a:cubicBezTo>
                    <a:pt x="40421" y="89892"/>
                    <a:pt x="40483" y="89956"/>
                    <a:pt x="40634" y="90107"/>
                  </a:cubicBezTo>
                  <a:cubicBezTo>
                    <a:pt x="40194" y="90068"/>
                    <a:pt x="40131" y="89993"/>
                    <a:pt x="40332" y="89792"/>
                  </a:cubicBezTo>
                  <a:close/>
                  <a:moveTo>
                    <a:pt x="37101" y="90031"/>
                  </a:moveTo>
                  <a:cubicBezTo>
                    <a:pt x="37164" y="90043"/>
                    <a:pt x="37227" y="90068"/>
                    <a:pt x="37290" y="90081"/>
                  </a:cubicBezTo>
                  <a:cubicBezTo>
                    <a:pt x="37227" y="90169"/>
                    <a:pt x="37164" y="90257"/>
                    <a:pt x="37101" y="90333"/>
                  </a:cubicBezTo>
                  <a:cubicBezTo>
                    <a:pt x="37100" y="90335"/>
                    <a:pt x="37096" y="90335"/>
                    <a:pt x="37092" y="90335"/>
                  </a:cubicBezTo>
                  <a:cubicBezTo>
                    <a:pt x="37062" y="90335"/>
                    <a:pt x="36979" y="90306"/>
                    <a:pt x="36925" y="90295"/>
                  </a:cubicBezTo>
                  <a:cubicBezTo>
                    <a:pt x="36988" y="90207"/>
                    <a:pt x="37038" y="90119"/>
                    <a:pt x="37101" y="90031"/>
                  </a:cubicBezTo>
                  <a:close/>
                  <a:moveTo>
                    <a:pt x="42608" y="90459"/>
                  </a:moveTo>
                  <a:cubicBezTo>
                    <a:pt x="42658" y="90471"/>
                    <a:pt x="42709" y="90509"/>
                    <a:pt x="42860" y="90571"/>
                  </a:cubicBezTo>
                  <a:cubicBezTo>
                    <a:pt x="42759" y="90596"/>
                    <a:pt x="42684" y="90635"/>
                    <a:pt x="42645" y="90635"/>
                  </a:cubicBezTo>
                  <a:cubicBezTo>
                    <a:pt x="42595" y="90622"/>
                    <a:pt x="42558" y="90571"/>
                    <a:pt x="42545" y="90534"/>
                  </a:cubicBezTo>
                  <a:cubicBezTo>
                    <a:pt x="42533" y="90509"/>
                    <a:pt x="42595" y="90459"/>
                    <a:pt x="42608" y="90459"/>
                  </a:cubicBezTo>
                  <a:close/>
                  <a:moveTo>
                    <a:pt x="47071" y="90509"/>
                  </a:moveTo>
                  <a:cubicBezTo>
                    <a:pt x="47121" y="90534"/>
                    <a:pt x="47197" y="90546"/>
                    <a:pt x="47197" y="90559"/>
                  </a:cubicBezTo>
                  <a:cubicBezTo>
                    <a:pt x="47197" y="90596"/>
                    <a:pt x="47159" y="90635"/>
                    <a:pt x="47134" y="90672"/>
                  </a:cubicBezTo>
                  <a:cubicBezTo>
                    <a:pt x="47084" y="90660"/>
                    <a:pt x="47021" y="90647"/>
                    <a:pt x="47021" y="90635"/>
                  </a:cubicBezTo>
                  <a:cubicBezTo>
                    <a:pt x="47034" y="90596"/>
                    <a:pt x="47059" y="90559"/>
                    <a:pt x="47071" y="90509"/>
                  </a:cubicBezTo>
                  <a:close/>
                  <a:moveTo>
                    <a:pt x="38849" y="89968"/>
                  </a:moveTo>
                  <a:lnTo>
                    <a:pt x="38849" y="89968"/>
                  </a:lnTo>
                  <a:cubicBezTo>
                    <a:pt x="38874" y="90420"/>
                    <a:pt x="38836" y="90459"/>
                    <a:pt x="38170" y="90710"/>
                  </a:cubicBezTo>
                  <a:cubicBezTo>
                    <a:pt x="38132" y="90584"/>
                    <a:pt x="38094" y="90496"/>
                    <a:pt x="38057" y="90358"/>
                  </a:cubicBezTo>
                  <a:lnTo>
                    <a:pt x="38057" y="90358"/>
                  </a:lnTo>
                  <a:cubicBezTo>
                    <a:pt x="38075" y="90359"/>
                    <a:pt x="38093" y="90359"/>
                    <a:pt x="38110" y="90359"/>
                  </a:cubicBezTo>
                  <a:cubicBezTo>
                    <a:pt x="38494" y="90359"/>
                    <a:pt x="38741" y="90232"/>
                    <a:pt x="38849" y="89968"/>
                  </a:cubicBezTo>
                  <a:close/>
                  <a:moveTo>
                    <a:pt x="46090" y="90962"/>
                  </a:moveTo>
                  <a:cubicBezTo>
                    <a:pt x="46115" y="90987"/>
                    <a:pt x="46140" y="91024"/>
                    <a:pt x="46166" y="91062"/>
                  </a:cubicBezTo>
                  <a:cubicBezTo>
                    <a:pt x="46128" y="91074"/>
                    <a:pt x="46090" y="91087"/>
                    <a:pt x="46040" y="91099"/>
                  </a:cubicBezTo>
                  <a:cubicBezTo>
                    <a:pt x="46015" y="91062"/>
                    <a:pt x="46003" y="91024"/>
                    <a:pt x="45990" y="90987"/>
                  </a:cubicBezTo>
                  <a:cubicBezTo>
                    <a:pt x="45990" y="90974"/>
                    <a:pt x="46078" y="90962"/>
                    <a:pt x="46090" y="90962"/>
                  </a:cubicBezTo>
                  <a:close/>
                  <a:moveTo>
                    <a:pt x="0" y="0"/>
                  </a:moveTo>
                  <a:lnTo>
                    <a:pt x="0" y="2263"/>
                  </a:lnTo>
                  <a:cubicBezTo>
                    <a:pt x="38" y="2251"/>
                    <a:pt x="75" y="2238"/>
                    <a:pt x="126" y="2213"/>
                  </a:cubicBezTo>
                  <a:lnTo>
                    <a:pt x="126" y="2213"/>
                  </a:lnTo>
                  <a:cubicBezTo>
                    <a:pt x="114" y="2326"/>
                    <a:pt x="63" y="2389"/>
                    <a:pt x="0" y="2439"/>
                  </a:cubicBezTo>
                  <a:lnTo>
                    <a:pt x="0" y="5545"/>
                  </a:lnTo>
                  <a:cubicBezTo>
                    <a:pt x="226" y="5721"/>
                    <a:pt x="466" y="5884"/>
                    <a:pt x="704" y="6060"/>
                  </a:cubicBezTo>
                  <a:cubicBezTo>
                    <a:pt x="466" y="6148"/>
                    <a:pt x="226" y="6224"/>
                    <a:pt x="0" y="6311"/>
                  </a:cubicBezTo>
                  <a:lnTo>
                    <a:pt x="0" y="6802"/>
                  </a:lnTo>
                  <a:cubicBezTo>
                    <a:pt x="63" y="6789"/>
                    <a:pt x="139" y="6764"/>
                    <a:pt x="226" y="6752"/>
                  </a:cubicBezTo>
                  <a:cubicBezTo>
                    <a:pt x="265" y="6978"/>
                    <a:pt x="302" y="7191"/>
                    <a:pt x="340" y="7418"/>
                  </a:cubicBezTo>
                  <a:cubicBezTo>
                    <a:pt x="214" y="7406"/>
                    <a:pt x="101" y="7393"/>
                    <a:pt x="0" y="7380"/>
                  </a:cubicBezTo>
                  <a:lnTo>
                    <a:pt x="0" y="7632"/>
                  </a:lnTo>
                  <a:cubicBezTo>
                    <a:pt x="114" y="7694"/>
                    <a:pt x="189" y="7783"/>
                    <a:pt x="226" y="7909"/>
                  </a:cubicBezTo>
                  <a:cubicBezTo>
                    <a:pt x="340" y="8210"/>
                    <a:pt x="415" y="8524"/>
                    <a:pt x="830" y="8738"/>
                  </a:cubicBezTo>
                  <a:cubicBezTo>
                    <a:pt x="981" y="8814"/>
                    <a:pt x="1044" y="9166"/>
                    <a:pt x="930" y="9241"/>
                  </a:cubicBezTo>
                  <a:cubicBezTo>
                    <a:pt x="478" y="9555"/>
                    <a:pt x="365" y="9982"/>
                    <a:pt x="0" y="10309"/>
                  </a:cubicBezTo>
                  <a:lnTo>
                    <a:pt x="0" y="10825"/>
                  </a:lnTo>
                  <a:cubicBezTo>
                    <a:pt x="151" y="10888"/>
                    <a:pt x="302" y="10951"/>
                    <a:pt x="478" y="11026"/>
                  </a:cubicBezTo>
                  <a:cubicBezTo>
                    <a:pt x="251" y="11202"/>
                    <a:pt x="239" y="11479"/>
                    <a:pt x="0" y="11655"/>
                  </a:cubicBezTo>
                  <a:lnTo>
                    <a:pt x="0" y="12007"/>
                  </a:lnTo>
                  <a:cubicBezTo>
                    <a:pt x="63" y="11994"/>
                    <a:pt x="126" y="11982"/>
                    <a:pt x="201" y="11969"/>
                  </a:cubicBezTo>
                  <a:cubicBezTo>
                    <a:pt x="290" y="12195"/>
                    <a:pt x="516" y="12396"/>
                    <a:pt x="226" y="12636"/>
                  </a:cubicBezTo>
                  <a:cubicBezTo>
                    <a:pt x="63" y="12774"/>
                    <a:pt x="189" y="12924"/>
                    <a:pt x="377" y="13013"/>
                  </a:cubicBezTo>
                  <a:cubicBezTo>
                    <a:pt x="516" y="13075"/>
                    <a:pt x="704" y="13113"/>
                    <a:pt x="943" y="13176"/>
                  </a:cubicBezTo>
                  <a:cubicBezTo>
                    <a:pt x="491" y="13276"/>
                    <a:pt x="139" y="13415"/>
                    <a:pt x="164" y="13767"/>
                  </a:cubicBezTo>
                  <a:cubicBezTo>
                    <a:pt x="164" y="13792"/>
                    <a:pt x="75" y="13818"/>
                    <a:pt x="0" y="13843"/>
                  </a:cubicBezTo>
                  <a:lnTo>
                    <a:pt x="0" y="13880"/>
                  </a:lnTo>
                  <a:cubicBezTo>
                    <a:pt x="251" y="13905"/>
                    <a:pt x="503" y="13943"/>
                    <a:pt x="818" y="13968"/>
                  </a:cubicBezTo>
                  <a:cubicBezTo>
                    <a:pt x="767" y="14119"/>
                    <a:pt x="729" y="14282"/>
                    <a:pt x="679" y="14446"/>
                  </a:cubicBezTo>
                  <a:cubicBezTo>
                    <a:pt x="1081" y="14798"/>
                    <a:pt x="1056" y="14861"/>
                    <a:pt x="617" y="15137"/>
                  </a:cubicBezTo>
                  <a:cubicBezTo>
                    <a:pt x="390" y="15288"/>
                    <a:pt x="201" y="15452"/>
                    <a:pt x="0" y="15603"/>
                  </a:cubicBezTo>
                  <a:lnTo>
                    <a:pt x="0" y="15905"/>
                  </a:lnTo>
                  <a:cubicBezTo>
                    <a:pt x="123" y="15966"/>
                    <a:pt x="258" y="16015"/>
                    <a:pt x="393" y="16076"/>
                  </a:cubicBezTo>
                  <a:lnTo>
                    <a:pt x="393" y="16076"/>
                  </a:lnTo>
                  <a:cubicBezTo>
                    <a:pt x="390" y="16073"/>
                    <a:pt x="390" y="16067"/>
                    <a:pt x="390" y="16067"/>
                  </a:cubicBezTo>
                  <a:lnTo>
                    <a:pt x="402" y="16067"/>
                  </a:lnTo>
                  <a:lnTo>
                    <a:pt x="402" y="15866"/>
                  </a:lnTo>
                  <a:cubicBezTo>
                    <a:pt x="453" y="15854"/>
                    <a:pt x="503" y="15854"/>
                    <a:pt x="553" y="15854"/>
                  </a:cubicBezTo>
                  <a:cubicBezTo>
                    <a:pt x="578" y="15942"/>
                    <a:pt x="603" y="16017"/>
                    <a:pt x="629" y="16106"/>
                  </a:cubicBezTo>
                  <a:lnTo>
                    <a:pt x="402" y="16067"/>
                  </a:lnTo>
                  <a:lnTo>
                    <a:pt x="402" y="16081"/>
                  </a:lnTo>
                  <a:cubicBezTo>
                    <a:pt x="478" y="16243"/>
                    <a:pt x="503" y="16419"/>
                    <a:pt x="642" y="16545"/>
                  </a:cubicBezTo>
                  <a:cubicBezTo>
                    <a:pt x="880" y="16772"/>
                    <a:pt x="930" y="16948"/>
                    <a:pt x="541" y="17098"/>
                  </a:cubicBezTo>
                  <a:cubicBezTo>
                    <a:pt x="692" y="17313"/>
                    <a:pt x="1006" y="17489"/>
                    <a:pt x="692" y="17727"/>
                  </a:cubicBezTo>
                  <a:cubicBezTo>
                    <a:pt x="918" y="17740"/>
                    <a:pt x="1106" y="17765"/>
                    <a:pt x="1396" y="17790"/>
                  </a:cubicBezTo>
                  <a:cubicBezTo>
                    <a:pt x="1195" y="17941"/>
                    <a:pt x="1069" y="18029"/>
                    <a:pt x="930" y="18142"/>
                  </a:cubicBezTo>
                  <a:cubicBezTo>
                    <a:pt x="1207" y="18243"/>
                    <a:pt x="1446" y="18330"/>
                    <a:pt x="1685" y="18431"/>
                  </a:cubicBezTo>
                  <a:cubicBezTo>
                    <a:pt x="1132" y="18934"/>
                    <a:pt x="1132" y="18934"/>
                    <a:pt x="1484" y="19286"/>
                  </a:cubicBezTo>
                  <a:cubicBezTo>
                    <a:pt x="1232" y="19576"/>
                    <a:pt x="981" y="19852"/>
                    <a:pt x="729" y="20141"/>
                  </a:cubicBezTo>
                  <a:cubicBezTo>
                    <a:pt x="704" y="20179"/>
                    <a:pt x="667" y="20255"/>
                    <a:pt x="692" y="20280"/>
                  </a:cubicBezTo>
                  <a:cubicBezTo>
                    <a:pt x="1006" y="20493"/>
                    <a:pt x="603" y="20644"/>
                    <a:pt x="566" y="20833"/>
                  </a:cubicBezTo>
                  <a:cubicBezTo>
                    <a:pt x="729" y="20959"/>
                    <a:pt x="893" y="21071"/>
                    <a:pt x="1106" y="21235"/>
                  </a:cubicBezTo>
                  <a:cubicBezTo>
                    <a:pt x="805" y="21272"/>
                    <a:pt x="591" y="21311"/>
                    <a:pt x="302" y="21348"/>
                  </a:cubicBezTo>
                  <a:cubicBezTo>
                    <a:pt x="441" y="21474"/>
                    <a:pt x="553" y="21574"/>
                    <a:pt x="654" y="21663"/>
                  </a:cubicBezTo>
                  <a:cubicBezTo>
                    <a:pt x="808" y="21629"/>
                    <a:pt x="973" y="21558"/>
                    <a:pt x="1104" y="21558"/>
                  </a:cubicBezTo>
                  <a:cubicBezTo>
                    <a:pt x="1122" y="21558"/>
                    <a:pt x="1140" y="21559"/>
                    <a:pt x="1157" y="21562"/>
                  </a:cubicBezTo>
                  <a:cubicBezTo>
                    <a:pt x="1358" y="21587"/>
                    <a:pt x="1522" y="21713"/>
                    <a:pt x="1798" y="21839"/>
                  </a:cubicBezTo>
                  <a:cubicBezTo>
                    <a:pt x="1484" y="21926"/>
                    <a:pt x="1295" y="21990"/>
                    <a:pt x="1106" y="22040"/>
                  </a:cubicBezTo>
                  <a:cubicBezTo>
                    <a:pt x="969" y="22203"/>
                    <a:pt x="994" y="22367"/>
                    <a:pt x="1182" y="22518"/>
                  </a:cubicBezTo>
                  <a:cubicBezTo>
                    <a:pt x="1421" y="22719"/>
                    <a:pt x="1371" y="22920"/>
                    <a:pt x="1195" y="23133"/>
                  </a:cubicBezTo>
                  <a:cubicBezTo>
                    <a:pt x="1056" y="23297"/>
                    <a:pt x="905" y="23448"/>
                    <a:pt x="893" y="23674"/>
                  </a:cubicBezTo>
                  <a:cubicBezTo>
                    <a:pt x="893" y="23787"/>
                    <a:pt x="880" y="24102"/>
                    <a:pt x="441" y="24139"/>
                  </a:cubicBezTo>
                  <a:cubicBezTo>
                    <a:pt x="239" y="24164"/>
                    <a:pt x="226" y="24328"/>
                    <a:pt x="352" y="24454"/>
                  </a:cubicBezTo>
                  <a:cubicBezTo>
                    <a:pt x="427" y="24529"/>
                    <a:pt x="528" y="24592"/>
                    <a:pt x="528" y="24592"/>
                  </a:cubicBezTo>
                  <a:lnTo>
                    <a:pt x="528" y="25359"/>
                  </a:lnTo>
                  <a:cubicBezTo>
                    <a:pt x="994" y="25384"/>
                    <a:pt x="1396" y="25421"/>
                    <a:pt x="1798" y="25446"/>
                  </a:cubicBezTo>
                  <a:cubicBezTo>
                    <a:pt x="1798" y="25485"/>
                    <a:pt x="1810" y="25522"/>
                    <a:pt x="1810" y="25547"/>
                  </a:cubicBezTo>
                  <a:cubicBezTo>
                    <a:pt x="1509" y="25622"/>
                    <a:pt x="1195" y="25698"/>
                    <a:pt x="843" y="25786"/>
                  </a:cubicBezTo>
                  <a:cubicBezTo>
                    <a:pt x="956" y="25887"/>
                    <a:pt x="1056" y="25974"/>
                    <a:pt x="1170" y="26063"/>
                  </a:cubicBezTo>
                  <a:cubicBezTo>
                    <a:pt x="981" y="26276"/>
                    <a:pt x="415" y="26226"/>
                    <a:pt x="516" y="26553"/>
                  </a:cubicBezTo>
                  <a:cubicBezTo>
                    <a:pt x="516" y="26553"/>
                    <a:pt x="524" y="26553"/>
                    <a:pt x="527" y="26559"/>
                  </a:cubicBezTo>
                  <a:lnTo>
                    <a:pt x="527" y="26559"/>
                  </a:lnTo>
                  <a:cubicBezTo>
                    <a:pt x="528" y="26558"/>
                    <a:pt x="528" y="26556"/>
                    <a:pt x="528" y="26553"/>
                  </a:cubicBezTo>
                  <a:cubicBezTo>
                    <a:pt x="528" y="26566"/>
                    <a:pt x="528" y="26566"/>
                    <a:pt x="541" y="26566"/>
                  </a:cubicBezTo>
                  <a:cubicBezTo>
                    <a:pt x="576" y="26561"/>
                    <a:pt x="608" y="26558"/>
                    <a:pt x="637" y="26558"/>
                  </a:cubicBezTo>
                  <a:cubicBezTo>
                    <a:pt x="881" y="26558"/>
                    <a:pt x="945" y="26733"/>
                    <a:pt x="1170" y="26868"/>
                  </a:cubicBezTo>
                  <a:cubicBezTo>
                    <a:pt x="754" y="26868"/>
                    <a:pt x="679" y="26692"/>
                    <a:pt x="541" y="26566"/>
                  </a:cubicBezTo>
                  <a:lnTo>
                    <a:pt x="528" y="26566"/>
                  </a:lnTo>
                  <a:cubicBezTo>
                    <a:pt x="528" y="26563"/>
                    <a:pt x="528" y="26561"/>
                    <a:pt x="527" y="26559"/>
                  </a:cubicBezTo>
                  <a:lnTo>
                    <a:pt x="527" y="26559"/>
                  </a:lnTo>
                  <a:cubicBezTo>
                    <a:pt x="524" y="26566"/>
                    <a:pt x="516" y="26566"/>
                    <a:pt x="516" y="26566"/>
                  </a:cubicBezTo>
                  <a:lnTo>
                    <a:pt x="516" y="26553"/>
                  </a:lnTo>
                  <a:cubicBezTo>
                    <a:pt x="461" y="26546"/>
                    <a:pt x="414" y="26542"/>
                    <a:pt x="375" y="26542"/>
                  </a:cubicBezTo>
                  <a:cubicBezTo>
                    <a:pt x="135" y="26542"/>
                    <a:pt x="167" y="26666"/>
                    <a:pt x="265" y="26817"/>
                  </a:cubicBezTo>
                  <a:cubicBezTo>
                    <a:pt x="453" y="27131"/>
                    <a:pt x="654" y="27458"/>
                    <a:pt x="868" y="27810"/>
                  </a:cubicBezTo>
                  <a:cubicBezTo>
                    <a:pt x="994" y="27810"/>
                    <a:pt x="1170" y="27798"/>
                    <a:pt x="1534" y="27773"/>
                  </a:cubicBezTo>
                  <a:lnTo>
                    <a:pt x="1534" y="27773"/>
                  </a:lnTo>
                  <a:cubicBezTo>
                    <a:pt x="1282" y="28011"/>
                    <a:pt x="1119" y="28175"/>
                    <a:pt x="930" y="28351"/>
                  </a:cubicBezTo>
                  <a:cubicBezTo>
                    <a:pt x="1119" y="28376"/>
                    <a:pt x="1308" y="28388"/>
                    <a:pt x="1622" y="28427"/>
                  </a:cubicBezTo>
                  <a:cubicBezTo>
                    <a:pt x="1295" y="28514"/>
                    <a:pt x="1081" y="28577"/>
                    <a:pt x="779" y="28653"/>
                  </a:cubicBezTo>
                  <a:cubicBezTo>
                    <a:pt x="1044" y="28879"/>
                    <a:pt x="1257" y="29067"/>
                    <a:pt x="1484" y="29268"/>
                  </a:cubicBezTo>
                  <a:cubicBezTo>
                    <a:pt x="1245" y="29307"/>
                    <a:pt x="981" y="29357"/>
                    <a:pt x="578" y="29419"/>
                  </a:cubicBezTo>
                  <a:cubicBezTo>
                    <a:pt x="1056" y="29684"/>
                    <a:pt x="805" y="29986"/>
                    <a:pt x="905" y="30224"/>
                  </a:cubicBezTo>
                  <a:cubicBezTo>
                    <a:pt x="1019" y="30501"/>
                    <a:pt x="1069" y="30740"/>
                    <a:pt x="843" y="30978"/>
                  </a:cubicBezTo>
                  <a:cubicBezTo>
                    <a:pt x="994" y="31142"/>
                    <a:pt x="1145" y="31305"/>
                    <a:pt x="1321" y="31494"/>
                  </a:cubicBezTo>
                  <a:cubicBezTo>
                    <a:pt x="1295" y="31557"/>
                    <a:pt x="1182" y="31657"/>
                    <a:pt x="1220" y="31746"/>
                  </a:cubicBezTo>
                  <a:cubicBezTo>
                    <a:pt x="1333" y="32085"/>
                    <a:pt x="1069" y="32386"/>
                    <a:pt x="767" y="32500"/>
                  </a:cubicBezTo>
                  <a:cubicBezTo>
                    <a:pt x="265" y="32688"/>
                    <a:pt x="302" y="32990"/>
                    <a:pt x="63" y="33292"/>
                  </a:cubicBezTo>
                  <a:lnTo>
                    <a:pt x="818" y="33292"/>
                  </a:lnTo>
                  <a:cubicBezTo>
                    <a:pt x="578" y="33481"/>
                    <a:pt x="265" y="33606"/>
                    <a:pt x="516" y="33858"/>
                  </a:cubicBezTo>
                  <a:cubicBezTo>
                    <a:pt x="553" y="33883"/>
                    <a:pt x="377" y="34021"/>
                    <a:pt x="265" y="34147"/>
                  </a:cubicBezTo>
                  <a:cubicBezTo>
                    <a:pt x="377" y="34160"/>
                    <a:pt x="503" y="34185"/>
                    <a:pt x="654" y="34222"/>
                  </a:cubicBezTo>
                  <a:cubicBezTo>
                    <a:pt x="503" y="34524"/>
                    <a:pt x="239" y="34839"/>
                    <a:pt x="603" y="35177"/>
                  </a:cubicBezTo>
                  <a:cubicBezTo>
                    <a:pt x="654" y="35228"/>
                    <a:pt x="566" y="35379"/>
                    <a:pt x="503" y="35479"/>
                  </a:cubicBezTo>
                  <a:cubicBezTo>
                    <a:pt x="441" y="35580"/>
                    <a:pt x="340" y="35668"/>
                    <a:pt x="189" y="35831"/>
                  </a:cubicBezTo>
                  <a:cubicBezTo>
                    <a:pt x="478" y="35794"/>
                    <a:pt x="629" y="35781"/>
                    <a:pt x="793" y="35756"/>
                  </a:cubicBezTo>
                  <a:lnTo>
                    <a:pt x="793" y="35756"/>
                  </a:lnTo>
                  <a:cubicBezTo>
                    <a:pt x="818" y="35895"/>
                    <a:pt x="779" y="36071"/>
                    <a:pt x="880" y="36158"/>
                  </a:cubicBezTo>
                  <a:cubicBezTo>
                    <a:pt x="1106" y="36347"/>
                    <a:pt x="943" y="36473"/>
                    <a:pt x="843" y="36599"/>
                  </a:cubicBezTo>
                  <a:cubicBezTo>
                    <a:pt x="905" y="36769"/>
                    <a:pt x="1098" y="36778"/>
                    <a:pt x="1295" y="36778"/>
                  </a:cubicBezTo>
                  <a:cubicBezTo>
                    <a:pt x="1317" y="36778"/>
                    <a:pt x="1340" y="36778"/>
                    <a:pt x="1362" y="36778"/>
                  </a:cubicBezTo>
                  <a:cubicBezTo>
                    <a:pt x="1577" y="36778"/>
                    <a:pt x="1779" y="36788"/>
                    <a:pt x="1798" y="37013"/>
                  </a:cubicBezTo>
                  <a:lnTo>
                    <a:pt x="1195" y="37088"/>
                  </a:lnTo>
                  <a:cubicBezTo>
                    <a:pt x="1257" y="37227"/>
                    <a:pt x="1308" y="37378"/>
                    <a:pt x="1383" y="37554"/>
                  </a:cubicBezTo>
                  <a:cubicBezTo>
                    <a:pt x="880" y="37806"/>
                    <a:pt x="1094" y="38220"/>
                    <a:pt x="994" y="38585"/>
                  </a:cubicBezTo>
                  <a:cubicBezTo>
                    <a:pt x="905" y="38862"/>
                    <a:pt x="956" y="38862"/>
                    <a:pt x="603" y="39038"/>
                  </a:cubicBezTo>
                  <a:lnTo>
                    <a:pt x="830" y="39566"/>
                  </a:lnTo>
                  <a:cubicBezTo>
                    <a:pt x="679" y="39691"/>
                    <a:pt x="377" y="39842"/>
                    <a:pt x="402" y="39943"/>
                  </a:cubicBezTo>
                  <a:cubicBezTo>
                    <a:pt x="491" y="40194"/>
                    <a:pt x="679" y="40433"/>
                    <a:pt x="880" y="40659"/>
                  </a:cubicBezTo>
                  <a:cubicBezTo>
                    <a:pt x="994" y="40785"/>
                    <a:pt x="1207" y="40873"/>
                    <a:pt x="1446" y="41024"/>
                  </a:cubicBezTo>
                  <a:lnTo>
                    <a:pt x="654" y="41024"/>
                  </a:lnTo>
                  <a:cubicBezTo>
                    <a:pt x="642" y="41175"/>
                    <a:pt x="603" y="41313"/>
                    <a:pt x="603" y="41452"/>
                  </a:cubicBezTo>
                  <a:cubicBezTo>
                    <a:pt x="603" y="41577"/>
                    <a:pt x="642" y="41703"/>
                    <a:pt x="667" y="41841"/>
                  </a:cubicBezTo>
                  <a:cubicBezTo>
                    <a:pt x="541" y="41904"/>
                    <a:pt x="415" y="41967"/>
                    <a:pt x="251" y="42067"/>
                  </a:cubicBezTo>
                  <a:cubicBezTo>
                    <a:pt x="466" y="42181"/>
                    <a:pt x="654" y="42319"/>
                    <a:pt x="578" y="42520"/>
                  </a:cubicBezTo>
                  <a:cubicBezTo>
                    <a:pt x="1019" y="42520"/>
                    <a:pt x="779" y="42771"/>
                    <a:pt x="843" y="42935"/>
                  </a:cubicBezTo>
                  <a:cubicBezTo>
                    <a:pt x="1069" y="42947"/>
                    <a:pt x="1295" y="42960"/>
                    <a:pt x="1509" y="42972"/>
                  </a:cubicBezTo>
                  <a:cubicBezTo>
                    <a:pt x="1785" y="43262"/>
                    <a:pt x="1547" y="43413"/>
                    <a:pt x="1232" y="43551"/>
                  </a:cubicBezTo>
                  <a:cubicBezTo>
                    <a:pt x="1181" y="43696"/>
                    <a:pt x="1049" y="43725"/>
                    <a:pt x="911" y="43725"/>
                  </a:cubicBezTo>
                  <a:cubicBezTo>
                    <a:pt x="845" y="43725"/>
                    <a:pt x="778" y="43718"/>
                    <a:pt x="717" y="43715"/>
                  </a:cubicBezTo>
                  <a:cubicBezTo>
                    <a:pt x="617" y="44079"/>
                    <a:pt x="478" y="44431"/>
                    <a:pt x="441" y="44796"/>
                  </a:cubicBezTo>
                  <a:cubicBezTo>
                    <a:pt x="415" y="45022"/>
                    <a:pt x="466" y="45286"/>
                    <a:pt x="617" y="45475"/>
                  </a:cubicBezTo>
                  <a:cubicBezTo>
                    <a:pt x="717" y="45613"/>
                    <a:pt x="1056" y="45651"/>
                    <a:pt x="1333" y="45751"/>
                  </a:cubicBezTo>
                  <a:cubicBezTo>
                    <a:pt x="1245" y="45827"/>
                    <a:pt x="1119" y="45927"/>
                    <a:pt x="1019" y="46040"/>
                  </a:cubicBezTo>
                  <a:cubicBezTo>
                    <a:pt x="930" y="46141"/>
                    <a:pt x="793" y="46279"/>
                    <a:pt x="830" y="46342"/>
                  </a:cubicBezTo>
                  <a:cubicBezTo>
                    <a:pt x="1132" y="46744"/>
                    <a:pt x="692" y="47084"/>
                    <a:pt x="692" y="47461"/>
                  </a:cubicBezTo>
                  <a:lnTo>
                    <a:pt x="704" y="47461"/>
                  </a:lnTo>
                  <a:lnTo>
                    <a:pt x="704" y="47473"/>
                  </a:lnTo>
                  <a:cubicBezTo>
                    <a:pt x="855" y="47498"/>
                    <a:pt x="1006" y="47511"/>
                    <a:pt x="1157" y="47537"/>
                  </a:cubicBezTo>
                  <a:cubicBezTo>
                    <a:pt x="1170" y="47549"/>
                    <a:pt x="1182" y="47574"/>
                    <a:pt x="1182" y="47599"/>
                  </a:cubicBezTo>
                  <a:cubicBezTo>
                    <a:pt x="1019" y="47624"/>
                    <a:pt x="855" y="47649"/>
                    <a:pt x="617" y="47700"/>
                  </a:cubicBezTo>
                  <a:cubicBezTo>
                    <a:pt x="654" y="47587"/>
                    <a:pt x="679" y="47524"/>
                    <a:pt x="704" y="47473"/>
                  </a:cubicBezTo>
                  <a:lnTo>
                    <a:pt x="692" y="47473"/>
                  </a:lnTo>
                  <a:lnTo>
                    <a:pt x="692" y="47461"/>
                  </a:lnTo>
                  <a:lnTo>
                    <a:pt x="265" y="47461"/>
                  </a:lnTo>
                  <a:cubicBezTo>
                    <a:pt x="290" y="47825"/>
                    <a:pt x="779" y="47926"/>
                    <a:pt x="994" y="48177"/>
                  </a:cubicBezTo>
                  <a:cubicBezTo>
                    <a:pt x="943" y="48353"/>
                    <a:pt x="603" y="48568"/>
                    <a:pt x="1106" y="48705"/>
                  </a:cubicBezTo>
                  <a:cubicBezTo>
                    <a:pt x="868" y="48982"/>
                    <a:pt x="667" y="49221"/>
                    <a:pt x="453" y="49473"/>
                  </a:cubicBezTo>
                  <a:cubicBezTo>
                    <a:pt x="541" y="49517"/>
                    <a:pt x="616" y="49534"/>
                    <a:pt x="684" y="49534"/>
                  </a:cubicBezTo>
                  <a:cubicBezTo>
                    <a:pt x="903" y="49534"/>
                    <a:pt x="1036" y="49354"/>
                    <a:pt x="1238" y="49354"/>
                  </a:cubicBezTo>
                  <a:cubicBezTo>
                    <a:pt x="1257" y="49354"/>
                    <a:pt x="1276" y="49356"/>
                    <a:pt x="1295" y="49359"/>
                  </a:cubicBezTo>
                  <a:cubicBezTo>
                    <a:pt x="1232" y="49560"/>
                    <a:pt x="1232" y="49560"/>
                    <a:pt x="327" y="49912"/>
                  </a:cubicBezTo>
                  <a:cubicBezTo>
                    <a:pt x="566" y="49976"/>
                    <a:pt x="729" y="50013"/>
                    <a:pt x="905" y="50063"/>
                  </a:cubicBezTo>
                  <a:cubicBezTo>
                    <a:pt x="553" y="50315"/>
                    <a:pt x="943" y="50655"/>
                    <a:pt x="642" y="50931"/>
                  </a:cubicBezTo>
                  <a:cubicBezTo>
                    <a:pt x="503" y="50943"/>
                    <a:pt x="315" y="50956"/>
                    <a:pt x="13" y="50968"/>
                  </a:cubicBezTo>
                  <a:cubicBezTo>
                    <a:pt x="176" y="51119"/>
                    <a:pt x="290" y="51220"/>
                    <a:pt x="377" y="51308"/>
                  </a:cubicBezTo>
                  <a:cubicBezTo>
                    <a:pt x="591" y="51535"/>
                    <a:pt x="893" y="51736"/>
                    <a:pt x="578" y="52037"/>
                  </a:cubicBezTo>
                  <a:cubicBezTo>
                    <a:pt x="541" y="52075"/>
                    <a:pt x="591" y="52175"/>
                    <a:pt x="617" y="52251"/>
                  </a:cubicBezTo>
                  <a:cubicBezTo>
                    <a:pt x="704" y="52515"/>
                    <a:pt x="818" y="52779"/>
                    <a:pt x="578" y="53068"/>
                  </a:cubicBezTo>
                  <a:cubicBezTo>
                    <a:pt x="453" y="53206"/>
                    <a:pt x="516" y="53433"/>
                    <a:pt x="541" y="53622"/>
                  </a:cubicBezTo>
                  <a:cubicBezTo>
                    <a:pt x="566" y="53785"/>
                    <a:pt x="654" y="53948"/>
                    <a:pt x="717" y="54162"/>
                  </a:cubicBezTo>
                  <a:cubicBezTo>
                    <a:pt x="855" y="54150"/>
                    <a:pt x="1006" y="54137"/>
                    <a:pt x="1157" y="54124"/>
                  </a:cubicBezTo>
                  <a:cubicBezTo>
                    <a:pt x="1157" y="54111"/>
                    <a:pt x="1157" y="54111"/>
                    <a:pt x="1170" y="54111"/>
                  </a:cubicBezTo>
                  <a:cubicBezTo>
                    <a:pt x="1119" y="53885"/>
                    <a:pt x="1182" y="53684"/>
                    <a:pt x="1497" y="53458"/>
                  </a:cubicBezTo>
                  <a:cubicBezTo>
                    <a:pt x="1597" y="53609"/>
                    <a:pt x="1673" y="53722"/>
                    <a:pt x="1723" y="53823"/>
                  </a:cubicBezTo>
                  <a:cubicBezTo>
                    <a:pt x="1509" y="53935"/>
                    <a:pt x="1333" y="54024"/>
                    <a:pt x="1170" y="54111"/>
                  </a:cubicBezTo>
                  <a:lnTo>
                    <a:pt x="1170" y="54124"/>
                  </a:lnTo>
                  <a:lnTo>
                    <a:pt x="1157" y="54124"/>
                  </a:lnTo>
                  <a:cubicBezTo>
                    <a:pt x="1270" y="54137"/>
                    <a:pt x="1383" y="54150"/>
                    <a:pt x="1484" y="54187"/>
                  </a:cubicBezTo>
                  <a:cubicBezTo>
                    <a:pt x="1735" y="54275"/>
                    <a:pt x="2050" y="54326"/>
                    <a:pt x="2188" y="54463"/>
                  </a:cubicBezTo>
                  <a:cubicBezTo>
                    <a:pt x="2301" y="54577"/>
                    <a:pt x="2201" y="54790"/>
                    <a:pt x="2201" y="54954"/>
                  </a:cubicBezTo>
                  <a:cubicBezTo>
                    <a:pt x="2201" y="55017"/>
                    <a:pt x="2251" y="55080"/>
                    <a:pt x="2276" y="55142"/>
                  </a:cubicBezTo>
                  <a:cubicBezTo>
                    <a:pt x="1936" y="55331"/>
                    <a:pt x="1622" y="55507"/>
                    <a:pt x="1257" y="55709"/>
                  </a:cubicBezTo>
                  <a:cubicBezTo>
                    <a:pt x="1446" y="55796"/>
                    <a:pt x="1622" y="55885"/>
                    <a:pt x="1798" y="55972"/>
                  </a:cubicBezTo>
                  <a:cubicBezTo>
                    <a:pt x="1742" y="56084"/>
                    <a:pt x="1670" y="56140"/>
                    <a:pt x="1571" y="56140"/>
                  </a:cubicBezTo>
                  <a:cubicBezTo>
                    <a:pt x="1514" y="56140"/>
                    <a:pt x="1448" y="56122"/>
                    <a:pt x="1371" y="56086"/>
                  </a:cubicBezTo>
                  <a:cubicBezTo>
                    <a:pt x="1119" y="55985"/>
                    <a:pt x="855" y="55897"/>
                    <a:pt x="578" y="55796"/>
                  </a:cubicBezTo>
                  <a:cubicBezTo>
                    <a:pt x="402" y="56111"/>
                    <a:pt x="251" y="56388"/>
                    <a:pt x="101" y="56676"/>
                  </a:cubicBezTo>
                  <a:cubicBezTo>
                    <a:pt x="277" y="56790"/>
                    <a:pt x="453" y="56890"/>
                    <a:pt x="679" y="57016"/>
                  </a:cubicBezTo>
                  <a:cubicBezTo>
                    <a:pt x="553" y="57079"/>
                    <a:pt x="453" y="57142"/>
                    <a:pt x="302" y="57217"/>
                  </a:cubicBezTo>
                  <a:cubicBezTo>
                    <a:pt x="377" y="57318"/>
                    <a:pt x="453" y="57431"/>
                    <a:pt x="553" y="57556"/>
                  </a:cubicBezTo>
                  <a:cubicBezTo>
                    <a:pt x="402" y="57581"/>
                    <a:pt x="277" y="57594"/>
                    <a:pt x="151" y="57607"/>
                  </a:cubicBezTo>
                  <a:cubicBezTo>
                    <a:pt x="38" y="57896"/>
                    <a:pt x="63" y="58148"/>
                    <a:pt x="327" y="58386"/>
                  </a:cubicBezTo>
                  <a:cubicBezTo>
                    <a:pt x="566" y="58600"/>
                    <a:pt x="578" y="58927"/>
                    <a:pt x="1006" y="59065"/>
                  </a:cubicBezTo>
                  <a:cubicBezTo>
                    <a:pt x="1106" y="59090"/>
                    <a:pt x="1106" y="59254"/>
                    <a:pt x="1170" y="59392"/>
                  </a:cubicBezTo>
                  <a:lnTo>
                    <a:pt x="617" y="59392"/>
                  </a:lnTo>
                  <a:cubicBezTo>
                    <a:pt x="654" y="59480"/>
                    <a:pt x="654" y="59543"/>
                    <a:pt x="704" y="59581"/>
                  </a:cubicBezTo>
                  <a:cubicBezTo>
                    <a:pt x="1119" y="59945"/>
                    <a:pt x="1119" y="59933"/>
                    <a:pt x="1056" y="60322"/>
                  </a:cubicBezTo>
                  <a:cubicBezTo>
                    <a:pt x="905" y="60285"/>
                    <a:pt x="767" y="60247"/>
                    <a:pt x="578" y="60184"/>
                  </a:cubicBezTo>
                  <a:cubicBezTo>
                    <a:pt x="441" y="60297"/>
                    <a:pt x="290" y="60386"/>
                    <a:pt x="541" y="60548"/>
                  </a:cubicBezTo>
                  <a:cubicBezTo>
                    <a:pt x="855" y="60763"/>
                    <a:pt x="868" y="60964"/>
                    <a:pt x="692" y="61215"/>
                  </a:cubicBezTo>
                  <a:cubicBezTo>
                    <a:pt x="629" y="61303"/>
                    <a:pt x="617" y="61429"/>
                    <a:pt x="629" y="61529"/>
                  </a:cubicBezTo>
                  <a:cubicBezTo>
                    <a:pt x="642" y="61655"/>
                    <a:pt x="692" y="61768"/>
                    <a:pt x="729" y="61881"/>
                  </a:cubicBezTo>
                  <a:lnTo>
                    <a:pt x="754" y="61881"/>
                  </a:lnTo>
                  <a:cubicBezTo>
                    <a:pt x="779" y="61869"/>
                    <a:pt x="805" y="61844"/>
                    <a:pt x="830" y="61844"/>
                  </a:cubicBezTo>
                  <a:cubicBezTo>
                    <a:pt x="867" y="61837"/>
                    <a:pt x="905" y="61834"/>
                    <a:pt x="943" y="61834"/>
                  </a:cubicBezTo>
                  <a:cubicBezTo>
                    <a:pt x="981" y="61834"/>
                    <a:pt x="1018" y="61837"/>
                    <a:pt x="1056" y="61844"/>
                  </a:cubicBezTo>
                  <a:lnTo>
                    <a:pt x="1069" y="61881"/>
                  </a:lnTo>
                  <a:cubicBezTo>
                    <a:pt x="994" y="61894"/>
                    <a:pt x="918" y="61919"/>
                    <a:pt x="843" y="61919"/>
                  </a:cubicBezTo>
                  <a:cubicBezTo>
                    <a:pt x="838" y="61922"/>
                    <a:pt x="833" y="61922"/>
                    <a:pt x="828" y="61922"/>
                  </a:cubicBezTo>
                  <a:cubicBezTo>
                    <a:pt x="805" y="61922"/>
                    <a:pt x="775" y="61902"/>
                    <a:pt x="754" y="61881"/>
                  </a:cubicBezTo>
                  <a:lnTo>
                    <a:pt x="729" y="61906"/>
                  </a:lnTo>
                  <a:lnTo>
                    <a:pt x="729" y="61881"/>
                  </a:lnTo>
                  <a:lnTo>
                    <a:pt x="729" y="61881"/>
                  </a:lnTo>
                  <a:cubicBezTo>
                    <a:pt x="352" y="62158"/>
                    <a:pt x="478" y="62422"/>
                    <a:pt x="793" y="62674"/>
                  </a:cubicBezTo>
                  <a:cubicBezTo>
                    <a:pt x="617" y="62887"/>
                    <a:pt x="453" y="63076"/>
                    <a:pt x="654" y="63327"/>
                  </a:cubicBezTo>
                  <a:cubicBezTo>
                    <a:pt x="830" y="63566"/>
                    <a:pt x="566" y="63742"/>
                    <a:pt x="290" y="63868"/>
                  </a:cubicBezTo>
                  <a:cubicBezTo>
                    <a:pt x="427" y="64245"/>
                    <a:pt x="994" y="64220"/>
                    <a:pt x="1321" y="64446"/>
                  </a:cubicBezTo>
                  <a:cubicBezTo>
                    <a:pt x="1157" y="64496"/>
                    <a:pt x="1019" y="64534"/>
                    <a:pt x="818" y="64585"/>
                  </a:cubicBezTo>
                  <a:cubicBezTo>
                    <a:pt x="1106" y="64811"/>
                    <a:pt x="1019" y="65175"/>
                    <a:pt x="1534" y="65289"/>
                  </a:cubicBezTo>
                  <a:cubicBezTo>
                    <a:pt x="1522" y="65414"/>
                    <a:pt x="1522" y="65565"/>
                    <a:pt x="1509" y="65753"/>
                  </a:cubicBezTo>
                  <a:cubicBezTo>
                    <a:pt x="1270" y="65804"/>
                    <a:pt x="1044" y="65854"/>
                    <a:pt x="805" y="65904"/>
                  </a:cubicBezTo>
                  <a:cubicBezTo>
                    <a:pt x="654" y="66131"/>
                    <a:pt x="956" y="66244"/>
                    <a:pt x="1094" y="66382"/>
                  </a:cubicBezTo>
                  <a:lnTo>
                    <a:pt x="1119" y="66382"/>
                  </a:lnTo>
                  <a:cubicBezTo>
                    <a:pt x="1106" y="66382"/>
                    <a:pt x="1106" y="66395"/>
                    <a:pt x="1106" y="66395"/>
                  </a:cubicBezTo>
                  <a:cubicBezTo>
                    <a:pt x="1282" y="66508"/>
                    <a:pt x="1458" y="66621"/>
                    <a:pt x="1710" y="66784"/>
                  </a:cubicBezTo>
                  <a:cubicBezTo>
                    <a:pt x="1497" y="66860"/>
                    <a:pt x="1358" y="66910"/>
                    <a:pt x="1220" y="66960"/>
                  </a:cubicBezTo>
                  <a:cubicBezTo>
                    <a:pt x="1145" y="66860"/>
                    <a:pt x="1056" y="66759"/>
                    <a:pt x="1031" y="66659"/>
                  </a:cubicBezTo>
                  <a:cubicBezTo>
                    <a:pt x="1006" y="66571"/>
                    <a:pt x="1069" y="66483"/>
                    <a:pt x="1106" y="66395"/>
                  </a:cubicBezTo>
                  <a:lnTo>
                    <a:pt x="1106" y="66382"/>
                  </a:lnTo>
                  <a:cubicBezTo>
                    <a:pt x="818" y="66571"/>
                    <a:pt x="541" y="66747"/>
                    <a:pt x="226" y="66960"/>
                  </a:cubicBezTo>
                  <a:cubicBezTo>
                    <a:pt x="415" y="66999"/>
                    <a:pt x="528" y="67011"/>
                    <a:pt x="667" y="67049"/>
                  </a:cubicBezTo>
                  <a:cubicBezTo>
                    <a:pt x="704" y="67212"/>
                    <a:pt x="742" y="67401"/>
                    <a:pt x="779" y="67627"/>
                  </a:cubicBezTo>
                  <a:cubicBezTo>
                    <a:pt x="834" y="67617"/>
                    <a:pt x="889" y="67613"/>
                    <a:pt x="942" y="67613"/>
                  </a:cubicBezTo>
                  <a:cubicBezTo>
                    <a:pt x="1281" y="67613"/>
                    <a:pt x="1600" y="67780"/>
                    <a:pt x="1929" y="67780"/>
                  </a:cubicBezTo>
                  <a:cubicBezTo>
                    <a:pt x="2088" y="67780"/>
                    <a:pt x="2248" y="67741"/>
                    <a:pt x="2414" y="67627"/>
                  </a:cubicBezTo>
                  <a:lnTo>
                    <a:pt x="2414" y="67627"/>
                  </a:lnTo>
                  <a:cubicBezTo>
                    <a:pt x="2263" y="67866"/>
                    <a:pt x="2100" y="68105"/>
                    <a:pt x="1911" y="68407"/>
                  </a:cubicBezTo>
                  <a:cubicBezTo>
                    <a:pt x="1634" y="68268"/>
                    <a:pt x="1421" y="68155"/>
                    <a:pt x="1195" y="68042"/>
                  </a:cubicBezTo>
                  <a:lnTo>
                    <a:pt x="1081" y="68080"/>
                  </a:lnTo>
                  <a:cubicBezTo>
                    <a:pt x="1132" y="68180"/>
                    <a:pt x="1182" y="68281"/>
                    <a:pt x="1245" y="68394"/>
                  </a:cubicBezTo>
                  <a:cubicBezTo>
                    <a:pt x="1135" y="68498"/>
                    <a:pt x="994" y="68531"/>
                    <a:pt x="833" y="68531"/>
                  </a:cubicBezTo>
                  <a:cubicBezTo>
                    <a:pt x="663" y="68531"/>
                    <a:pt x="471" y="68495"/>
                    <a:pt x="265" y="68469"/>
                  </a:cubicBezTo>
                  <a:lnTo>
                    <a:pt x="265" y="68469"/>
                  </a:lnTo>
                  <a:cubicBezTo>
                    <a:pt x="566" y="68695"/>
                    <a:pt x="818" y="68884"/>
                    <a:pt x="1094" y="69086"/>
                  </a:cubicBezTo>
                  <a:cubicBezTo>
                    <a:pt x="1098" y="69086"/>
                    <a:pt x="1102" y="69086"/>
                    <a:pt x="1106" y="69086"/>
                  </a:cubicBezTo>
                  <a:cubicBezTo>
                    <a:pt x="1260" y="69086"/>
                    <a:pt x="1396" y="68907"/>
                    <a:pt x="1547" y="68907"/>
                  </a:cubicBezTo>
                  <a:cubicBezTo>
                    <a:pt x="1599" y="68907"/>
                    <a:pt x="1653" y="68928"/>
                    <a:pt x="1710" y="68985"/>
                  </a:cubicBezTo>
                  <a:cubicBezTo>
                    <a:pt x="1936" y="69223"/>
                    <a:pt x="1547" y="69299"/>
                    <a:pt x="1333" y="69399"/>
                  </a:cubicBezTo>
                  <a:cubicBezTo>
                    <a:pt x="1270" y="69425"/>
                    <a:pt x="1220" y="69450"/>
                    <a:pt x="1119" y="69488"/>
                  </a:cubicBezTo>
                  <a:cubicBezTo>
                    <a:pt x="1333" y="69639"/>
                    <a:pt x="1609" y="69689"/>
                    <a:pt x="1559" y="69927"/>
                  </a:cubicBezTo>
                  <a:cubicBezTo>
                    <a:pt x="1547" y="70003"/>
                    <a:pt x="1798" y="70103"/>
                    <a:pt x="1936" y="70217"/>
                  </a:cubicBezTo>
                  <a:cubicBezTo>
                    <a:pt x="1855" y="70256"/>
                    <a:pt x="1783" y="70271"/>
                    <a:pt x="1715" y="70271"/>
                  </a:cubicBezTo>
                  <a:cubicBezTo>
                    <a:pt x="1562" y="70271"/>
                    <a:pt x="1435" y="70194"/>
                    <a:pt x="1295" y="70142"/>
                  </a:cubicBezTo>
                  <a:lnTo>
                    <a:pt x="1295" y="70142"/>
                  </a:lnTo>
                  <a:cubicBezTo>
                    <a:pt x="1308" y="70204"/>
                    <a:pt x="1321" y="70267"/>
                    <a:pt x="1346" y="70355"/>
                  </a:cubicBezTo>
                  <a:cubicBezTo>
                    <a:pt x="1170" y="70242"/>
                    <a:pt x="1081" y="70154"/>
                    <a:pt x="1069" y="70078"/>
                  </a:cubicBezTo>
                  <a:cubicBezTo>
                    <a:pt x="1037" y="70072"/>
                    <a:pt x="1006" y="70069"/>
                    <a:pt x="975" y="70069"/>
                  </a:cubicBezTo>
                  <a:cubicBezTo>
                    <a:pt x="943" y="70069"/>
                    <a:pt x="912" y="70072"/>
                    <a:pt x="880" y="70078"/>
                  </a:cubicBezTo>
                  <a:cubicBezTo>
                    <a:pt x="843" y="70192"/>
                    <a:pt x="818" y="70330"/>
                    <a:pt x="779" y="70469"/>
                  </a:cubicBezTo>
                  <a:cubicBezTo>
                    <a:pt x="889" y="70444"/>
                    <a:pt x="983" y="70433"/>
                    <a:pt x="1063" y="70433"/>
                  </a:cubicBezTo>
                  <a:cubicBezTo>
                    <a:pt x="1472" y="70433"/>
                    <a:pt x="1538" y="70721"/>
                    <a:pt x="1622" y="70984"/>
                  </a:cubicBezTo>
                  <a:cubicBezTo>
                    <a:pt x="1497" y="70883"/>
                    <a:pt x="1383" y="70795"/>
                    <a:pt x="1257" y="70707"/>
                  </a:cubicBezTo>
                  <a:cubicBezTo>
                    <a:pt x="1220" y="70732"/>
                    <a:pt x="1157" y="70757"/>
                    <a:pt x="1157" y="70770"/>
                  </a:cubicBezTo>
                  <a:cubicBezTo>
                    <a:pt x="1170" y="70846"/>
                    <a:pt x="1195" y="70933"/>
                    <a:pt x="1220" y="71009"/>
                  </a:cubicBezTo>
                  <a:cubicBezTo>
                    <a:pt x="1270" y="71059"/>
                    <a:pt x="1308" y="71109"/>
                    <a:pt x="1308" y="71173"/>
                  </a:cubicBezTo>
                  <a:cubicBezTo>
                    <a:pt x="1396" y="71285"/>
                    <a:pt x="1522" y="71374"/>
                    <a:pt x="1748" y="71411"/>
                  </a:cubicBezTo>
                  <a:cubicBezTo>
                    <a:pt x="2100" y="71474"/>
                    <a:pt x="2162" y="71625"/>
                    <a:pt x="2201" y="71826"/>
                  </a:cubicBezTo>
                  <a:cubicBezTo>
                    <a:pt x="2213" y="71989"/>
                    <a:pt x="2226" y="72140"/>
                    <a:pt x="2251" y="72316"/>
                  </a:cubicBezTo>
                  <a:cubicBezTo>
                    <a:pt x="2000" y="72405"/>
                    <a:pt x="1773" y="72480"/>
                    <a:pt x="1497" y="72568"/>
                  </a:cubicBezTo>
                  <a:cubicBezTo>
                    <a:pt x="1547" y="72732"/>
                    <a:pt x="1597" y="72895"/>
                    <a:pt x="1660" y="73084"/>
                  </a:cubicBezTo>
                  <a:cubicBezTo>
                    <a:pt x="1911" y="73058"/>
                    <a:pt x="2125" y="73033"/>
                    <a:pt x="2414" y="73008"/>
                  </a:cubicBezTo>
                  <a:lnTo>
                    <a:pt x="2414" y="73008"/>
                  </a:lnTo>
                  <a:cubicBezTo>
                    <a:pt x="2337" y="73239"/>
                    <a:pt x="2159" y="73277"/>
                    <a:pt x="1968" y="73277"/>
                  </a:cubicBezTo>
                  <a:cubicBezTo>
                    <a:pt x="1875" y="73277"/>
                    <a:pt x="1778" y="73268"/>
                    <a:pt x="1689" y="73268"/>
                  </a:cubicBezTo>
                  <a:cubicBezTo>
                    <a:pt x="1603" y="73268"/>
                    <a:pt x="1522" y="73276"/>
                    <a:pt x="1458" y="73310"/>
                  </a:cubicBezTo>
                  <a:cubicBezTo>
                    <a:pt x="1421" y="73385"/>
                    <a:pt x="1421" y="73448"/>
                    <a:pt x="1421" y="73511"/>
                  </a:cubicBezTo>
                  <a:cubicBezTo>
                    <a:pt x="1421" y="73511"/>
                    <a:pt x="1433" y="73523"/>
                    <a:pt x="1446" y="73523"/>
                  </a:cubicBezTo>
                  <a:cubicBezTo>
                    <a:pt x="1458" y="73561"/>
                    <a:pt x="1458" y="73612"/>
                    <a:pt x="1458" y="73662"/>
                  </a:cubicBezTo>
                  <a:cubicBezTo>
                    <a:pt x="1522" y="73825"/>
                    <a:pt x="1673" y="73964"/>
                    <a:pt x="1874" y="74101"/>
                  </a:cubicBezTo>
                  <a:cubicBezTo>
                    <a:pt x="1723" y="74227"/>
                    <a:pt x="1597" y="74341"/>
                    <a:pt x="1446" y="74428"/>
                  </a:cubicBezTo>
                  <a:cubicBezTo>
                    <a:pt x="1433" y="74428"/>
                    <a:pt x="1421" y="74441"/>
                    <a:pt x="1408" y="74441"/>
                  </a:cubicBezTo>
                  <a:cubicBezTo>
                    <a:pt x="1446" y="74479"/>
                    <a:pt x="1484" y="74517"/>
                    <a:pt x="1547" y="74567"/>
                  </a:cubicBezTo>
                  <a:cubicBezTo>
                    <a:pt x="1443" y="74609"/>
                    <a:pt x="1357" y="74633"/>
                    <a:pt x="1273" y="74633"/>
                  </a:cubicBezTo>
                  <a:cubicBezTo>
                    <a:pt x="1256" y="74633"/>
                    <a:pt x="1238" y="74632"/>
                    <a:pt x="1220" y="74630"/>
                  </a:cubicBezTo>
                  <a:lnTo>
                    <a:pt x="1220" y="74630"/>
                  </a:lnTo>
                  <a:cubicBezTo>
                    <a:pt x="1195" y="74693"/>
                    <a:pt x="1195" y="74755"/>
                    <a:pt x="1232" y="74844"/>
                  </a:cubicBezTo>
                  <a:cubicBezTo>
                    <a:pt x="1232" y="74844"/>
                    <a:pt x="1232" y="74831"/>
                    <a:pt x="1245" y="74831"/>
                  </a:cubicBezTo>
                  <a:cubicBezTo>
                    <a:pt x="1534" y="74604"/>
                    <a:pt x="1949" y="74604"/>
                    <a:pt x="2352" y="74529"/>
                  </a:cubicBezTo>
                  <a:cubicBezTo>
                    <a:pt x="2377" y="74743"/>
                    <a:pt x="2402" y="74931"/>
                    <a:pt x="2427" y="75120"/>
                  </a:cubicBezTo>
                  <a:cubicBezTo>
                    <a:pt x="2565" y="75171"/>
                    <a:pt x="2690" y="75221"/>
                    <a:pt x="2866" y="75283"/>
                  </a:cubicBezTo>
                  <a:cubicBezTo>
                    <a:pt x="2804" y="75359"/>
                    <a:pt x="2754" y="75447"/>
                    <a:pt x="2716" y="75447"/>
                  </a:cubicBezTo>
                  <a:cubicBezTo>
                    <a:pt x="2502" y="75434"/>
                    <a:pt x="2288" y="75409"/>
                    <a:pt x="2075" y="75384"/>
                  </a:cubicBezTo>
                  <a:lnTo>
                    <a:pt x="2075" y="75384"/>
                  </a:lnTo>
                  <a:cubicBezTo>
                    <a:pt x="2112" y="75523"/>
                    <a:pt x="2150" y="75660"/>
                    <a:pt x="2201" y="75811"/>
                  </a:cubicBezTo>
                  <a:cubicBezTo>
                    <a:pt x="2150" y="75836"/>
                    <a:pt x="2100" y="75850"/>
                    <a:pt x="2037" y="75875"/>
                  </a:cubicBezTo>
                  <a:cubicBezTo>
                    <a:pt x="2213" y="75900"/>
                    <a:pt x="2389" y="75912"/>
                    <a:pt x="2603" y="75912"/>
                  </a:cubicBezTo>
                  <a:cubicBezTo>
                    <a:pt x="3206" y="75510"/>
                    <a:pt x="3785" y="75132"/>
                    <a:pt x="4615" y="74579"/>
                  </a:cubicBezTo>
                  <a:lnTo>
                    <a:pt x="4615" y="74617"/>
                  </a:lnTo>
                  <a:cubicBezTo>
                    <a:pt x="4677" y="74579"/>
                    <a:pt x="4816" y="74567"/>
                    <a:pt x="5067" y="74517"/>
                  </a:cubicBezTo>
                  <a:cubicBezTo>
                    <a:pt x="5406" y="74705"/>
                    <a:pt x="5708" y="74869"/>
                    <a:pt x="6098" y="75082"/>
                  </a:cubicBezTo>
                  <a:cubicBezTo>
                    <a:pt x="6011" y="75169"/>
                    <a:pt x="5918" y="75200"/>
                    <a:pt x="5820" y="75200"/>
                  </a:cubicBezTo>
                  <a:cubicBezTo>
                    <a:pt x="5677" y="75200"/>
                    <a:pt x="5525" y="75135"/>
                    <a:pt x="5369" y="75082"/>
                  </a:cubicBezTo>
                  <a:cubicBezTo>
                    <a:pt x="5155" y="74995"/>
                    <a:pt x="4903" y="74956"/>
                    <a:pt x="4615" y="74881"/>
                  </a:cubicBezTo>
                  <a:lnTo>
                    <a:pt x="4615" y="75799"/>
                  </a:lnTo>
                  <a:cubicBezTo>
                    <a:pt x="4576" y="75811"/>
                    <a:pt x="4275" y="75950"/>
                    <a:pt x="3973" y="76101"/>
                  </a:cubicBezTo>
                  <a:cubicBezTo>
                    <a:pt x="4061" y="76176"/>
                    <a:pt x="4112" y="76239"/>
                    <a:pt x="4174" y="76264"/>
                  </a:cubicBezTo>
                  <a:cubicBezTo>
                    <a:pt x="4589" y="76403"/>
                    <a:pt x="5004" y="76515"/>
                    <a:pt x="5520" y="76679"/>
                  </a:cubicBezTo>
                  <a:cubicBezTo>
                    <a:pt x="5607" y="76453"/>
                    <a:pt x="5683" y="76264"/>
                    <a:pt x="5758" y="76063"/>
                  </a:cubicBezTo>
                  <a:lnTo>
                    <a:pt x="6160" y="76063"/>
                  </a:lnTo>
                  <a:cubicBezTo>
                    <a:pt x="6211" y="76378"/>
                    <a:pt x="6249" y="76679"/>
                    <a:pt x="6299" y="77031"/>
                  </a:cubicBezTo>
                  <a:cubicBezTo>
                    <a:pt x="6739" y="77207"/>
                    <a:pt x="7230" y="77395"/>
                    <a:pt x="7758" y="77597"/>
                  </a:cubicBezTo>
                  <a:cubicBezTo>
                    <a:pt x="7921" y="77496"/>
                    <a:pt x="8135" y="77434"/>
                    <a:pt x="8423" y="77421"/>
                  </a:cubicBezTo>
                  <a:cubicBezTo>
                    <a:pt x="8663" y="77421"/>
                    <a:pt x="8901" y="77308"/>
                    <a:pt x="9153" y="77308"/>
                  </a:cubicBezTo>
                  <a:cubicBezTo>
                    <a:pt x="9153" y="77258"/>
                    <a:pt x="9141" y="77194"/>
                    <a:pt x="9141" y="77132"/>
                  </a:cubicBezTo>
                  <a:cubicBezTo>
                    <a:pt x="9932" y="77094"/>
                    <a:pt x="10725" y="77043"/>
                    <a:pt x="11516" y="77006"/>
                  </a:cubicBezTo>
                  <a:cubicBezTo>
                    <a:pt x="11529" y="77119"/>
                    <a:pt x="11529" y="77245"/>
                    <a:pt x="11541" y="77358"/>
                  </a:cubicBezTo>
                  <a:cubicBezTo>
                    <a:pt x="11605" y="77345"/>
                    <a:pt x="11680" y="77333"/>
                    <a:pt x="11743" y="77320"/>
                  </a:cubicBezTo>
                  <a:lnTo>
                    <a:pt x="11743" y="78138"/>
                  </a:lnTo>
                  <a:cubicBezTo>
                    <a:pt x="11982" y="78114"/>
                    <a:pt x="12201" y="78020"/>
                    <a:pt x="12405" y="78020"/>
                  </a:cubicBezTo>
                  <a:cubicBezTo>
                    <a:pt x="12534" y="78020"/>
                    <a:pt x="12657" y="78058"/>
                    <a:pt x="12773" y="78175"/>
                  </a:cubicBezTo>
                  <a:cubicBezTo>
                    <a:pt x="12560" y="78452"/>
                    <a:pt x="12158" y="78691"/>
                    <a:pt x="12371" y="79080"/>
                  </a:cubicBezTo>
                  <a:cubicBezTo>
                    <a:pt x="12158" y="78929"/>
                    <a:pt x="11818" y="78904"/>
                    <a:pt x="11843" y="78615"/>
                  </a:cubicBezTo>
                  <a:cubicBezTo>
                    <a:pt x="11843" y="78527"/>
                    <a:pt x="11567" y="78426"/>
                    <a:pt x="11416" y="78326"/>
                  </a:cubicBezTo>
                  <a:cubicBezTo>
                    <a:pt x="11290" y="78414"/>
                    <a:pt x="11202" y="78465"/>
                    <a:pt x="11102" y="78527"/>
                  </a:cubicBezTo>
                  <a:cubicBezTo>
                    <a:pt x="10787" y="78188"/>
                    <a:pt x="11479" y="77823"/>
                    <a:pt x="11026" y="77484"/>
                  </a:cubicBezTo>
                  <a:cubicBezTo>
                    <a:pt x="11114" y="77459"/>
                    <a:pt x="11215" y="77434"/>
                    <a:pt x="11328" y="77409"/>
                  </a:cubicBezTo>
                  <a:lnTo>
                    <a:pt x="9605" y="77409"/>
                  </a:lnTo>
                  <a:cubicBezTo>
                    <a:pt x="9706" y="77446"/>
                    <a:pt x="9794" y="77496"/>
                    <a:pt x="9870" y="77521"/>
                  </a:cubicBezTo>
                  <a:cubicBezTo>
                    <a:pt x="9920" y="77735"/>
                    <a:pt x="9291" y="77798"/>
                    <a:pt x="9744" y="78024"/>
                  </a:cubicBezTo>
                  <a:cubicBezTo>
                    <a:pt x="9681" y="78012"/>
                    <a:pt x="9580" y="78012"/>
                    <a:pt x="9568" y="77974"/>
                  </a:cubicBezTo>
                  <a:cubicBezTo>
                    <a:pt x="9329" y="77622"/>
                    <a:pt x="8814" y="77685"/>
                    <a:pt x="8398" y="77622"/>
                  </a:cubicBezTo>
                  <a:cubicBezTo>
                    <a:pt x="8381" y="77620"/>
                    <a:pt x="8364" y="77619"/>
                    <a:pt x="8347" y="77619"/>
                  </a:cubicBezTo>
                  <a:cubicBezTo>
                    <a:pt x="8229" y="77619"/>
                    <a:pt x="8122" y="77655"/>
                    <a:pt x="8034" y="77710"/>
                  </a:cubicBezTo>
                  <a:cubicBezTo>
                    <a:pt x="8311" y="77811"/>
                    <a:pt x="8587" y="77923"/>
                    <a:pt x="8864" y="78037"/>
                  </a:cubicBezTo>
                  <a:cubicBezTo>
                    <a:pt x="8939" y="78062"/>
                    <a:pt x="9027" y="78099"/>
                    <a:pt x="9102" y="78138"/>
                  </a:cubicBezTo>
                  <a:lnTo>
                    <a:pt x="9141" y="78099"/>
                  </a:lnTo>
                  <a:cubicBezTo>
                    <a:pt x="9153" y="78125"/>
                    <a:pt x="9166" y="78138"/>
                    <a:pt x="9166" y="78163"/>
                  </a:cubicBezTo>
                  <a:cubicBezTo>
                    <a:pt x="10334" y="78641"/>
                    <a:pt x="11491" y="79156"/>
                    <a:pt x="12673" y="79608"/>
                  </a:cubicBezTo>
                  <a:cubicBezTo>
                    <a:pt x="13013" y="79734"/>
                    <a:pt x="13440" y="79784"/>
                    <a:pt x="13918" y="79860"/>
                  </a:cubicBezTo>
                  <a:cubicBezTo>
                    <a:pt x="13943" y="79709"/>
                    <a:pt x="14019" y="79546"/>
                    <a:pt x="13843" y="79382"/>
                  </a:cubicBezTo>
                  <a:cubicBezTo>
                    <a:pt x="13704" y="79269"/>
                    <a:pt x="13754" y="79055"/>
                    <a:pt x="13717" y="78867"/>
                  </a:cubicBezTo>
                  <a:cubicBezTo>
                    <a:pt x="13465" y="78804"/>
                    <a:pt x="13164" y="78728"/>
                    <a:pt x="12837" y="78641"/>
                  </a:cubicBezTo>
                  <a:cubicBezTo>
                    <a:pt x="12933" y="78561"/>
                    <a:pt x="13020" y="78534"/>
                    <a:pt x="13101" y="78534"/>
                  </a:cubicBezTo>
                  <a:cubicBezTo>
                    <a:pt x="13262" y="78534"/>
                    <a:pt x="13402" y="78641"/>
                    <a:pt x="13553" y="78641"/>
                  </a:cubicBezTo>
                  <a:cubicBezTo>
                    <a:pt x="13742" y="78301"/>
                    <a:pt x="14232" y="78213"/>
                    <a:pt x="14634" y="78074"/>
                  </a:cubicBezTo>
                  <a:cubicBezTo>
                    <a:pt x="14736" y="78039"/>
                    <a:pt x="14851" y="78024"/>
                    <a:pt x="14974" y="78024"/>
                  </a:cubicBezTo>
                  <a:cubicBezTo>
                    <a:pt x="15245" y="78024"/>
                    <a:pt x="15552" y="78100"/>
                    <a:pt x="15829" y="78213"/>
                  </a:cubicBezTo>
                  <a:cubicBezTo>
                    <a:pt x="15665" y="78452"/>
                    <a:pt x="15402" y="78615"/>
                    <a:pt x="15100" y="78766"/>
                  </a:cubicBezTo>
                  <a:cubicBezTo>
                    <a:pt x="14886" y="79043"/>
                    <a:pt x="14659" y="79320"/>
                    <a:pt x="14396" y="79658"/>
                  </a:cubicBezTo>
                  <a:lnTo>
                    <a:pt x="15125" y="79658"/>
                  </a:lnTo>
                  <a:cubicBezTo>
                    <a:pt x="15288" y="79873"/>
                    <a:pt x="15200" y="80049"/>
                    <a:pt x="15050" y="80212"/>
                  </a:cubicBezTo>
                  <a:lnTo>
                    <a:pt x="15024" y="80237"/>
                  </a:lnTo>
                  <a:cubicBezTo>
                    <a:pt x="15414" y="80388"/>
                    <a:pt x="15829" y="80564"/>
                    <a:pt x="16243" y="80728"/>
                  </a:cubicBezTo>
                  <a:cubicBezTo>
                    <a:pt x="16257" y="80664"/>
                    <a:pt x="16282" y="80602"/>
                    <a:pt x="16294" y="80539"/>
                  </a:cubicBezTo>
                  <a:cubicBezTo>
                    <a:pt x="16558" y="80778"/>
                    <a:pt x="17073" y="80904"/>
                    <a:pt x="16885" y="81268"/>
                  </a:cubicBezTo>
                  <a:lnTo>
                    <a:pt x="16910" y="81268"/>
                  </a:lnTo>
                  <a:cubicBezTo>
                    <a:pt x="17011" y="81205"/>
                    <a:pt x="17162" y="81155"/>
                    <a:pt x="17224" y="81080"/>
                  </a:cubicBezTo>
                  <a:cubicBezTo>
                    <a:pt x="17338" y="80941"/>
                    <a:pt x="17388" y="80790"/>
                    <a:pt x="17463" y="80652"/>
                  </a:cubicBezTo>
                  <a:lnTo>
                    <a:pt x="17626" y="80652"/>
                  </a:lnTo>
                  <a:cubicBezTo>
                    <a:pt x="17576" y="80602"/>
                    <a:pt x="17539" y="80552"/>
                    <a:pt x="17489" y="80501"/>
                  </a:cubicBezTo>
                  <a:cubicBezTo>
                    <a:pt x="17589" y="80426"/>
                    <a:pt x="17677" y="80363"/>
                    <a:pt x="17777" y="80300"/>
                  </a:cubicBezTo>
                  <a:cubicBezTo>
                    <a:pt x="17564" y="80275"/>
                    <a:pt x="17375" y="80174"/>
                    <a:pt x="17262" y="79948"/>
                  </a:cubicBezTo>
                  <a:cubicBezTo>
                    <a:pt x="17048" y="80049"/>
                    <a:pt x="16897" y="80124"/>
                    <a:pt x="16721" y="80212"/>
                  </a:cubicBezTo>
                  <a:cubicBezTo>
                    <a:pt x="16609" y="79923"/>
                    <a:pt x="16998" y="79848"/>
                    <a:pt x="17174" y="79672"/>
                  </a:cubicBezTo>
                  <a:cubicBezTo>
                    <a:pt x="16961" y="79420"/>
                    <a:pt x="16646" y="79194"/>
                    <a:pt x="16646" y="78842"/>
                  </a:cubicBezTo>
                  <a:cubicBezTo>
                    <a:pt x="16646" y="78703"/>
                    <a:pt x="16243" y="78577"/>
                    <a:pt x="15967" y="78414"/>
                  </a:cubicBezTo>
                  <a:cubicBezTo>
                    <a:pt x="16131" y="78351"/>
                    <a:pt x="16294" y="78301"/>
                    <a:pt x="16458" y="78250"/>
                  </a:cubicBezTo>
                  <a:cubicBezTo>
                    <a:pt x="13930" y="75548"/>
                    <a:pt x="10209" y="73410"/>
                    <a:pt x="7506" y="70795"/>
                  </a:cubicBezTo>
                  <a:cubicBezTo>
                    <a:pt x="7431" y="70732"/>
                    <a:pt x="7393" y="70645"/>
                    <a:pt x="7531" y="70443"/>
                  </a:cubicBezTo>
                  <a:cubicBezTo>
                    <a:pt x="8386" y="70971"/>
                    <a:pt x="9354" y="71449"/>
                    <a:pt x="10083" y="72040"/>
                  </a:cubicBezTo>
                  <a:cubicBezTo>
                    <a:pt x="10549" y="72405"/>
                    <a:pt x="11001" y="72769"/>
                    <a:pt x="11441" y="73146"/>
                  </a:cubicBezTo>
                  <a:cubicBezTo>
                    <a:pt x="11504" y="73084"/>
                    <a:pt x="11554" y="73020"/>
                    <a:pt x="11617" y="72958"/>
                  </a:cubicBezTo>
                  <a:lnTo>
                    <a:pt x="11768" y="73033"/>
                  </a:lnTo>
                  <a:cubicBezTo>
                    <a:pt x="11692" y="73096"/>
                    <a:pt x="11630" y="73171"/>
                    <a:pt x="11554" y="73234"/>
                  </a:cubicBezTo>
                  <a:cubicBezTo>
                    <a:pt x="12799" y="74277"/>
                    <a:pt x="14019" y="75347"/>
                    <a:pt x="15263" y="76390"/>
                  </a:cubicBezTo>
                  <a:cubicBezTo>
                    <a:pt x="15363" y="76465"/>
                    <a:pt x="15452" y="76541"/>
                    <a:pt x="15552" y="76616"/>
                  </a:cubicBezTo>
                  <a:cubicBezTo>
                    <a:pt x="16045" y="76271"/>
                    <a:pt x="16031" y="75685"/>
                    <a:pt x="16964" y="75685"/>
                  </a:cubicBezTo>
                  <a:cubicBezTo>
                    <a:pt x="16983" y="75685"/>
                    <a:pt x="17003" y="75685"/>
                    <a:pt x="17023" y="75686"/>
                  </a:cubicBezTo>
                  <a:cubicBezTo>
                    <a:pt x="16407" y="76076"/>
                    <a:pt x="16382" y="76138"/>
                    <a:pt x="16558" y="76604"/>
                  </a:cubicBezTo>
                  <a:cubicBezTo>
                    <a:pt x="16421" y="76726"/>
                    <a:pt x="16271" y="76758"/>
                    <a:pt x="16100" y="76758"/>
                  </a:cubicBezTo>
                  <a:cubicBezTo>
                    <a:pt x="15973" y="76758"/>
                    <a:pt x="15833" y="76740"/>
                    <a:pt x="15678" y="76730"/>
                  </a:cubicBezTo>
                  <a:lnTo>
                    <a:pt x="15678" y="76730"/>
                  </a:lnTo>
                  <a:cubicBezTo>
                    <a:pt x="16067" y="77043"/>
                    <a:pt x="16458" y="77358"/>
                    <a:pt x="16835" y="77672"/>
                  </a:cubicBezTo>
                  <a:cubicBezTo>
                    <a:pt x="16771" y="77610"/>
                    <a:pt x="16696" y="77546"/>
                    <a:pt x="16621" y="77459"/>
                  </a:cubicBezTo>
                  <a:cubicBezTo>
                    <a:pt x="16722" y="77425"/>
                    <a:pt x="16793" y="77381"/>
                    <a:pt x="16851" y="77381"/>
                  </a:cubicBezTo>
                  <a:cubicBezTo>
                    <a:pt x="16858" y="77381"/>
                    <a:pt x="16865" y="77382"/>
                    <a:pt x="16872" y="77383"/>
                  </a:cubicBezTo>
                  <a:cubicBezTo>
                    <a:pt x="17124" y="77409"/>
                    <a:pt x="17199" y="77521"/>
                    <a:pt x="16961" y="77773"/>
                  </a:cubicBezTo>
                  <a:cubicBezTo>
                    <a:pt x="17036" y="77848"/>
                    <a:pt x="17124" y="77923"/>
                    <a:pt x="17199" y="77987"/>
                  </a:cubicBezTo>
                  <a:cubicBezTo>
                    <a:pt x="17313" y="77962"/>
                    <a:pt x="17413" y="77923"/>
                    <a:pt x="17526" y="77886"/>
                  </a:cubicBezTo>
                  <a:cubicBezTo>
                    <a:pt x="17589" y="77898"/>
                    <a:pt x="17802" y="77962"/>
                    <a:pt x="18029" y="77987"/>
                  </a:cubicBezTo>
                  <a:cubicBezTo>
                    <a:pt x="18406" y="78024"/>
                    <a:pt x="18481" y="78163"/>
                    <a:pt x="18305" y="78376"/>
                  </a:cubicBezTo>
                  <a:lnTo>
                    <a:pt x="18318" y="78376"/>
                  </a:lnTo>
                  <a:cubicBezTo>
                    <a:pt x="18431" y="78602"/>
                    <a:pt x="18545" y="78817"/>
                    <a:pt x="18696" y="79118"/>
                  </a:cubicBezTo>
                  <a:cubicBezTo>
                    <a:pt x="18997" y="78716"/>
                    <a:pt x="19035" y="78376"/>
                    <a:pt x="19009" y="78012"/>
                  </a:cubicBezTo>
                  <a:cubicBezTo>
                    <a:pt x="19487" y="78012"/>
                    <a:pt x="19487" y="78012"/>
                    <a:pt x="19727" y="78439"/>
                  </a:cubicBezTo>
                  <a:cubicBezTo>
                    <a:pt x="19601" y="78490"/>
                    <a:pt x="19475" y="78540"/>
                    <a:pt x="19400" y="78565"/>
                  </a:cubicBezTo>
                  <a:cubicBezTo>
                    <a:pt x="19563" y="78993"/>
                    <a:pt x="19727" y="79395"/>
                    <a:pt x="19915" y="79860"/>
                  </a:cubicBezTo>
                  <a:cubicBezTo>
                    <a:pt x="19651" y="79822"/>
                    <a:pt x="19500" y="79809"/>
                    <a:pt x="19336" y="79784"/>
                  </a:cubicBezTo>
                  <a:cubicBezTo>
                    <a:pt x="19286" y="79873"/>
                    <a:pt x="19224" y="79960"/>
                    <a:pt x="19173" y="80049"/>
                  </a:cubicBezTo>
                  <a:cubicBezTo>
                    <a:pt x="20065" y="80287"/>
                    <a:pt x="20694" y="80715"/>
                    <a:pt x="21247" y="81192"/>
                  </a:cubicBezTo>
                  <a:cubicBezTo>
                    <a:pt x="21235" y="80954"/>
                    <a:pt x="21612" y="80979"/>
                    <a:pt x="21700" y="80803"/>
                  </a:cubicBezTo>
                  <a:cubicBezTo>
                    <a:pt x="21436" y="80602"/>
                    <a:pt x="21361" y="80300"/>
                    <a:pt x="20908" y="80186"/>
                  </a:cubicBezTo>
                  <a:cubicBezTo>
                    <a:pt x="20619" y="80111"/>
                    <a:pt x="20632" y="80049"/>
                    <a:pt x="20593" y="79621"/>
                  </a:cubicBezTo>
                  <a:lnTo>
                    <a:pt x="20593" y="79621"/>
                  </a:lnTo>
                  <a:cubicBezTo>
                    <a:pt x="20783" y="79722"/>
                    <a:pt x="20933" y="79809"/>
                    <a:pt x="21172" y="79948"/>
                  </a:cubicBezTo>
                  <a:cubicBezTo>
                    <a:pt x="21222" y="79759"/>
                    <a:pt x="21272" y="79633"/>
                    <a:pt x="21311" y="79496"/>
                  </a:cubicBezTo>
                  <a:cubicBezTo>
                    <a:pt x="20556" y="79156"/>
                    <a:pt x="20644" y="78728"/>
                    <a:pt x="20971" y="78238"/>
                  </a:cubicBezTo>
                  <a:lnTo>
                    <a:pt x="20971" y="78238"/>
                  </a:lnTo>
                  <a:cubicBezTo>
                    <a:pt x="21197" y="78314"/>
                    <a:pt x="21373" y="78376"/>
                    <a:pt x="21612" y="78452"/>
                  </a:cubicBezTo>
                  <a:cubicBezTo>
                    <a:pt x="21663" y="78326"/>
                    <a:pt x="21713" y="78238"/>
                    <a:pt x="21775" y="78113"/>
                  </a:cubicBezTo>
                  <a:cubicBezTo>
                    <a:pt x="21512" y="78087"/>
                    <a:pt x="21311" y="78074"/>
                    <a:pt x="21096" y="78049"/>
                  </a:cubicBezTo>
                  <a:cubicBezTo>
                    <a:pt x="20946" y="77761"/>
                    <a:pt x="20770" y="77484"/>
                    <a:pt x="20644" y="77207"/>
                  </a:cubicBezTo>
                  <a:cubicBezTo>
                    <a:pt x="20518" y="76943"/>
                    <a:pt x="20783" y="76792"/>
                    <a:pt x="21096" y="76654"/>
                  </a:cubicBezTo>
                  <a:cubicBezTo>
                    <a:pt x="21021" y="76579"/>
                    <a:pt x="20946" y="76503"/>
                    <a:pt x="20858" y="76428"/>
                  </a:cubicBezTo>
                  <a:cubicBezTo>
                    <a:pt x="20644" y="76289"/>
                    <a:pt x="20581" y="76138"/>
                    <a:pt x="20795" y="75975"/>
                  </a:cubicBezTo>
                  <a:cubicBezTo>
                    <a:pt x="20979" y="75849"/>
                    <a:pt x="21229" y="75686"/>
                    <a:pt x="21450" y="75686"/>
                  </a:cubicBezTo>
                  <a:cubicBezTo>
                    <a:pt x="21516" y="75686"/>
                    <a:pt x="21579" y="75701"/>
                    <a:pt x="21637" y="75736"/>
                  </a:cubicBezTo>
                  <a:cubicBezTo>
                    <a:pt x="22027" y="75975"/>
                    <a:pt x="22442" y="75900"/>
                    <a:pt x="23007" y="75950"/>
                  </a:cubicBezTo>
                  <a:cubicBezTo>
                    <a:pt x="22731" y="76126"/>
                    <a:pt x="22555" y="76252"/>
                    <a:pt x="22367" y="76364"/>
                  </a:cubicBezTo>
                  <a:cubicBezTo>
                    <a:pt x="22429" y="76465"/>
                    <a:pt x="22479" y="76554"/>
                    <a:pt x="22543" y="76654"/>
                  </a:cubicBezTo>
                  <a:lnTo>
                    <a:pt x="21750" y="76616"/>
                  </a:lnTo>
                  <a:cubicBezTo>
                    <a:pt x="21725" y="76641"/>
                    <a:pt x="21713" y="76679"/>
                    <a:pt x="21700" y="76704"/>
                  </a:cubicBezTo>
                  <a:cubicBezTo>
                    <a:pt x="22015" y="76855"/>
                    <a:pt x="21926" y="77245"/>
                    <a:pt x="22492" y="77270"/>
                  </a:cubicBezTo>
                  <a:cubicBezTo>
                    <a:pt x="22568" y="77194"/>
                    <a:pt x="22630" y="77107"/>
                    <a:pt x="22731" y="77043"/>
                  </a:cubicBezTo>
                  <a:cubicBezTo>
                    <a:pt x="22831" y="76968"/>
                    <a:pt x="22970" y="76906"/>
                    <a:pt x="23071" y="76855"/>
                  </a:cubicBezTo>
                  <a:cubicBezTo>
                    <a:pt x="23016" y="76682"/>
                    <a:pt x="22896" y="76641"/>
                    <a:pt x="22748" y="76641"/>
                  </a:cubicBezTo>
                  <a:cubicBezTo>
                    <a:pt x="22691" y="76641"/>
                    <a:pt x="22631" y="76647"/>
                    <a:pt x="22568" y="76654"/>
                  </a:cubicBezTo>
                  <a:cubicBezTo>
                    <a:pt x="22870" y="76465"/>
                    <a:pt x="23158" y="76264"/>
                    <a:pt x="23435" y="76088"/>
                  </a:cubicBezTo>
                  <a:cubicBezTo>
                    <a:pt x="23862" y="76277"/>
                    <a:pt x="24340" y="76503"/>
                    <a:pt x="24843" y="76730"/>
                  </a:cubicBezTo>
                  <a:cubicBezTo>
                    <a:pt x="24793" y="76830"/>
                    <a:pt x="24742" y="76956"/>
                    <a:pt x="24667" y="77107"/>
                  </a:cubicBezTo>
                  <a:cubicBezTo>
                    <a:pt x="25334" y="77006"/>
                    <a:pt x="25270" y="76629"/>
                    <a:pt x="25446" y="76364"/>
                  </a:cubicBezTo>
                  <a:cubicBezTo>
                    <a:pt x="25560" y="76214"/>
                    <a:pt x="25610" y="76038"/>
                    <a:pt x="25673" y="75925"/>
                  </a:cubicBezTo>
                  <a:lnTo>
                    <a:pt x="26653" y="75925"/>
                  </a:lnTo>
                  <a:lnTo>
                    <a:pt x="26628" y="75912"/>
                  </a:lnTo>
                  <a:lnTo>
                    <a:pt x="26666" y="75912"/>
                  </a:lnTo>
                  <a:lnTo>
                    <a:pt x="26653" y="75925"/>
                  </a:lnTo>
                  <a:cubicBezTo>
                    <a:pt x="26817" y="76012"/>
                    <a:pt x="26980" y="76113"/>
                    <a:pt x="27181" y="76227"/>
                  </a:cubicBezTo>
                  <a:cubicBezTo>
                    <a:pt x="27131" y="76339"/>
                    <a:pt x="27081" y="76478"/>
                    <a:pt x="27031" y="76604"/>
                  </a:cubicBezTo>
                  <a:cubicBezTo>
                    <a:pt x="27307" y="76842"/>
                    <a:pt x="27899" y="76755"/>
                    <a:pt x="28175" y="77144"/>
                  </a:cubicBezTo>
                  <a:lnTo>
                    <a:pt x="27131" y="77144"/>
                  </a:lnTo>
                  <a:cubicBezTo>
                    <a:pt x="26943" y="77245"/>
                    <a:pt x="26767" y="77358"/>
                    <a:pt x="26578" y="77459"/>
                  </a:cubicBezTo>
                  <a:cubicBezTo>
                    <a:pt x="26687" y="77517"/>
                    <a:pt x="26796" y="77537"/>
                    <a:pt x="26907" y="77537"/>
                  </a:cubicBezTo>
                  <a:cubicBezTo>
                    <a:pt x="27128" y="77537"/>
                    <a:pt x="27357" y="77459"/>
                    <a:pt x="27609" y="77459"/>
                  </a:cubicBezTo>
                  <a:cubicBezTo>
                    <a:pt x="27634" y="77697"/>
                    <a:pt x="27760" y="77911"/>
                    <a:pt x="28187" y="78049"/>
                  </a:cubicBezTo>
                  <a:cubicBezTo>
                    <a:pt x="28162" y="77886"/>
                    <a:pt x="28162" y="77773"/>
                    <a:pt x="28150" y="77660"/>
                  </a:cubicBezTo>
                  <a:cubicBezTo>
                    <a:pt x="28200" y="77649"/>
                    <a:pt x="28242" y="77631"/>
                    <a:pt x="28277" y="77631"/>
                  </a:cubicBezTo>
                  <a:cubicBezTo>
                    <a:pt x="28285" y="77631"/>
                    <a:pt x="28293" y="77632"/>
                    <a:pt x="28301" y="77635"/>
                  </a:cubicBezTo>
                  <a:cubicBezTo>
                    <a:pt x="28942" y="77811"/>
                    <a:pt x="29759" y="77786"/>
                    <a:pt x="30023" y="78389"/>
                  </a:cubicBezTo>
                  <a:cubicBezTo>
                    <a:pt x="30011" y="78401"/>
                    <a:pt x="30023" y="78439"/>
                    <a:pt x="29998" y="78465"/>
                  </a:cubicBezTo>
                  <a:cubicBezTo>
                    <a:pt x="29545" y="78791"/>
                    <a:pt x="29558" y="79206"/>
                    <a:pt x="29608" y="79608"/>
                  </a:cubicBezTo>
                  <a:cubicBezTo>
                    <a:pt x="29646" y="79923"/>
                    <a:pt x="29495" y="80174"/>
                    <a:pt x="29181" y="80388"/>
                  </a:cubicBezTo>
                  <a:cubicBezTo>
                    <a:pt x="29118" y="80438"/>
                    <a:pt x="28992" y="80438"/>
                    <a:pt x="28854" y="80463"/>
                  </a:cubicBezTo>
                  <a:cubicBezTo>
                    <a:pt x="29042" y="80212"/>
                    <a:pt x="29193" y="79998"/>
                    <a:pt x="29357" y="79772"/>
                  </a:cubicBezTo>
                  <a:lnTo>
                    <a:pt x="29357" y="79772"/>
                  </a:lnTo>
                  <a:cubicBezTo>
                    <a:pt x="28841" y="79784"/>
                    <a:pt x="28413" y="79809"/>
                    <a:pt x="27936" y="79822"/>
                  </a:cubicBezTo>
                  <a:cubicBezTo>
                    <a:pt x="27961" y="79935"/>
                    <a:pt x="27936" y="80049"/>
                    <a:pt x="28011" y="80111"/>
                  </a:cubicBezTo>
                  <a:cubicBezTo>
                    <a:pt x="28288" y="80363"/>
                    <a:pt x="27911" y="80627"/>
                    <a:pt x="28024" y="80891"/>
                  </a:cubicBezTo>
                  <a:cubicBezTo>
                    <a:pt x="28024" y="80891"/>
                    <a:pt x="27798" y="80954"/>
                    <a:pt x="27672" y="80979"/>
                  </a:cubicBezTo>
                  <a:cubicBezTo>
                    <a:pt x="27584" y="81092"/>
                    <a:pt x="27496" y="81192"/>
                    <a:pt x="27433" y="81318"/>
                  </a:cubicBezTo>
                  <a:cubicBezTo>
                    <a:pt x="27395" y="81384"/>
                    <a:pt x="27349" y="81404"/>
                    <a:pt x="27300" y="81404"/>
                  </a:cubicBezTo>
                  <a:cubicBezTo>
                    <a:pt x="27238" y="81404"/>
                    <a:pt x="27170" y="81370"/>
                    <a:pt x="27106" y="81356"/>
                  </a:cubicBezTo>
                  <a:cubicBezTo>
                    <a:pt x="27081" y="81256"/>
                    <a:pt x="27056" y="81167"/>
                    <a:pt x="27031" y="81080"/>
                  </a:cubicBezTo>
                  <a:cubicBezTo>
                    <a:pt x="27245" y="81041"/>
                    <a:pt x="27458" y="81016"/>
                    <a:pt x="27659" y="80979"/>
                  </a:cubicBezTo>
                  <a:cubicBezTo>
                    <a:pt x="27684" y="80916"/>
                    <a:pt x="27709" y="80840"/>
                    <a:pt x="27735" y="80778"/>
                  </a:cubicBezTo>
                  <a:cubicBezTo>
                    <a:pt x="27604" y="80772"/>
                    <a:pt x="27503" y="80768"/>
                    <a:pt x="27422" y="80768"/>
                  </a:cubicBezTo>
                  <a:cubicBezTo>
                    <a:pt x="27139" y="80768"/>
                    <a:pt x="27119" y="80822"/>
                    <a:pt x="27031" y="81067"/>
                  </a:cubicBezTo>
                  <a:cubicBezTo>
                    <a:pt x="26352" y="80954"/>
                    <a:pt x="26050" y="80539"/>
                    <a:pt x="26340" y="80149"/>
                  </a:cubicBezTo>
                  <a:cubicBezTo>
                    <a:pt x="26692" y="79684"/>
                    <a:pt x="26641" y="79583"/>
                    <a:pt x="25962" y="79306"/>
                  </a:cubicBezTo>
                  <a:cubicBezTo>
                    <a:pt x="25924" y="79294"/>
                    <a:pt x="25912" y="79256"/>
                    <a:pt x="25874" y="79194"/>
                  </a:cubicBezTo>
                  <a:cubicBezTo>
                    <a:pt x="26063" y="79169"/>
                    <a:pt x="26239" y="79143"/>
                    <a:pt x="26402" y="79118"/>
                  </a:cubicBezTo>
                  <a:cubicBezTo>
                    <a:pt x="26628" y="79093"/>
                    <a:pt x="26855" y="79055"/>
                    <a:pt x="27081" y="79005"/>
                  </a:cubicBezTo>
                  <a:cubicBezTo>
                    <a:pt x="27320" y="78954"/>
                    <a:pt x="27508" y="78817"/>
                    <a:pt x="27433" y="78653"/>
                  </a:cubicBezTo>
                  <a:cubicBezTo>
                    <a:pt x="27383" y="78552"/>
                    <a:pt x="27144" y="78477"/>
                    <a:pt x="26968" y="78426"/>
                  </a:cubicBezTo>
                  <a:cubicBezTo>
                    <a:pt x="26817" y="78376"/>
                    <a:pt x="26641" y="78414"/>
                    <a:pt x="26490" y="78376"/>
                  </a:cubicBezTo>
                  <a:cubicBezTo>
                    <a:pt x="26352" y="78339"/>
                    <a:pt x="26226" y="78275"/>
                    <a:pt x="26088" y="78213"/>
                  </a:cubicBezTo>
                  <a:cubicBezTo>
                    <a:pt x="25849" y="78376"/>
                    <a:pt x="26050" y="78728"/>
                    <a:pt x="25510" y="78728"/>
                  </a:cubicBezTo>
                  <a:cubicBezTo>
                    <a:pt x="25522" y="78615"/>
                    <a:pt x="25547" y="78502"/>
                    <a:pt x="25572" y="78351"/>
                  </a:cubicBezTo>
                  <a:cubicBezTo>
                    <a:pt x="25505" y="78351"/>
                    <a:pt x="25437" y="78348"/>
                    <a:pt x="25384" y="78348"/>
                  </a:cubicBezTo>
                  <a:cubicBezTo>
                    <a:pt x="25329" y="78348"/>
                    <a:pt x="25290" y="78351"/>
                    <a:pt x="25283" y="78364"/>
                  </a:cubicBezTo>
                  <a:cubicBezTo>
                    <a:pt x="25208" y="78515"/>
                    <a:pt x="25057" y="78678"/>
                    <a:pt x="25120" y="78804"/>
                  </a:cubicBezTo>
                  <a:cubicBezTo>
                    <a:pt x="25245" y="79068"/>
                    <a:pt x="25220" y="79269"/>
                    <a:pt x="24768" y="79445"/>
                  </a:cubicBezTo>
                  <a:cubicBezTo>
                    <a:pt x="24994" y="79521"/>
                    <a:pt x="25107" y="79558"/>
                    <a:pt x="25233" y="79583"/>
                  </a:cubicBezTo>
                  <a:cubicBezTo>
                    <a:pt x="25334" y="79608"/>
                    <a:pt x="25446" y="79608"/>
                    <a:pt x="25610" y="79621"/>
                  </a:cubicBezTo>
                  <a:cubicBezTo>
                    <a:pt x="25560" y="79734"/>
                    <a:pt x="25522" y="79822"/>
                    <a:pt x="25472" y="79948"/>
                  </a:cubicBezTo>
                  <a:cubicBezTo>
                    <a:pt x="25321" y="79885"/>
                    <a:pt x="25208" y="79822"/>
                    <a:pt x="24994" y="79722"/>
                  </a:cubicBezTo>
                  <a:cubicBezTo>
                    <a:pt x="24931" y="79985"/>
                    <a:pt x="24881" y="80186"/>
                    <a:pt x="24818" y="80438"/>
                  </a:cubicBezTo>
                  <a:cubicBezTo>
                    <a:pt x="24657" y="80449"/>
                    <a:pt x="24492" y="80475"/>
                    <a:pt x="24330" y="80475"/>
                  </a:cubicBezTo>
                  <a:cubicBezTo>
                    <a:pt x="24112" y="80475"/>
                    <a:pt x="23899" y="80427"/>
                    <a:pt x="23711" y="80225"/>
                  </a:cubicBezTo>
                  <a:cubicBezTo>
                    <a:pt x="23510" y="80463"/>
                    <a:pt x="23334" y="80614"/>
                    <a:pt x="23510" y="80865"/>
                  </a:cubicBezTo>
                  <a:cubicBezTo>
                    <a:pt x="23775" y="81268"/>
                    <a:pt x="23309" y="81809"/>
                    <a:pt x="22668" y="81871"/>
                  </a:cubicBezTo>
                  <a:lnTo>
                    <a:pt x="22065" y="81947"/>
                  </a:lnTo>
                  <a:cubicBezTo>
                    <a:pt x="22504" y="82349"/>
                    <a:pt x="22945" y="82751"/>
                    <a:pt x="23510" y="83078"/>
                  </a:cubicBezTo>
                  <a:cubicBezTo>
                    <a:pt x="23359" y="82815"/>
                    <a:pt x="23209" y="82550"/>
                    <a:pt x="23046" y="82274"/>
                  </a:cubicBezTo>
                  <a:lnTo>
                    <a:pt x="24415" y="82274"/>
                  </a:lnTo>
                  <a:cubicBezTo>
                    <a:pt x="24705" y="82387"/>
                    <a:pt x="24227" y="82613"/>
                    <a:pt x="24353" y="82802"/>
                  </a:cubicBezTo>
                  <a:cubicBezTo>
                    <a:pt x="24466" y="82991"/>
                    <a:pt x="24579" y="83167"/>
                    <a:pt x="24730" y="83405"/>
                  </a:cubicBezTo>
                  <a:cubicBezTo>
                    <a:pt x="24340" y="83418"/>
                    <a:pt x="24063" y="83430"/>
                    <a:pt x="23725" y="83443"/>
                  </a:cubicBezTo>
                  <a:cubicBezTo>
                    <a:pt x="23686" y="83380"/>
                    <a:pt x="23661" y="83318"/>
                    <a:pt x="23624" y="83254"/>
                  </a:cubicBezTo>
                  <a:cubicBezTo>
                    <a:pt x="23561" y="83292"/>
                    <a:pt x="23498" y="83330"/>
                    <a:pt x="23448" y="83368"/>
                  </a:cubicBezTo>
                  <a:cubicBezTo>
                    <a:pt x="21939" y="82337"/>
                    <a:pt x="20431" y="81318"/>
                    <a:pt x="18984" y="80337"/>
                  </a:cubicBezTo>
                  <a:cubicBezTo>
                    <a:pt x="18947" y="80388"/>
                    <a:pt x="18922" y="80438"/>
                    <a:pt x="18884" y="80501"/>
                  </a:cubicBezTo>
                  <a:cubicBezTo>
                    <a:pt x="18726" y="80364"/>
                    <a:pt x="18656" y="80219"/>
                    <a:pt x="18461" y="80219"/>
                  </a:cubicBezTo>
                  <a:cubicBezTo>
                    <a:pt x="18423" y="80219"/>
                    <a:pt x="18380" y="80224"/>
                    <a:pt x="18330" y="80237"/>
                  </a:cubicBezTo>
                  <a:cubicBezTo>
                    <a:pt x="18184" y="80279"/>
                    <a:pt x="18037" y="80303"/>
                    <a:pt x="17898" y="80303"/>
                  </a:cubicBezTo>
                  <a:cubicBezTo>
                    <a:pt x="17870" y="80303"/>
                    <a:pt x="17843" y="80302"/>
                    <a:pt x="17816" y="80300"/>
                  </a:cubicBezTo>
                  <a:lnTo>
                    <a:pt x="17816" y="80300"/>
                  </a:lnTo>
                  <a:lnTo>
                    <a:pt x="19437" y="81243"/>
                  </a:lnTo>
                  <a:cubicBezTo>
                    <a:pt x="19512" y="81142"/>
                    <a:pt x="19588" y="81041"/>
                    <a:pt x="19663" y="80929"/>
                  </a:cubicBezTo>
                  <a:cubicBezTo>
                    <a:pt x="19877" y="81029"/>
                    <a:pt x="19864" y="81180"/>
                    <a:pt x="19827" y="81356"/>
                  </a:cubicBezTo>
                  <a:lnTo>
                    <a:pt x="19827" y="81482"/>
                  </a:lnTo>
                  <a:cubicBezTo>
                    <a:pt x="20154" y="81670"/>
                    <a:pt x="20481" y="81871"/>
                    <a:pt x="20808" y="82072"/>
                  </a:cubicBezTo>
                  <a:cubicBezTo>
                    <a:pt x="20895" y="82136"/>
                    <a:pt x="20984" y="82198"/>
                    <a:pt x="21071" y="82248"/>
                  </a:cubicBezTo>
                  <a:cubicBezTo>
                    <a:pt x="21059" y="82223"/>
                    <a:pt x="21059" y="82198"/>
                    <a:pt x="21059" y="82173"/>
                  </a:cubicBezTo>
                  <a:cubicBezTo>
                    <a:pt x="21461" y="82173"/>
                    <a:pt x="21713" y="82299"/>
                    <a:pt x="21926" y="82475"/>
                  </a:cubicBezTo>
                  <a:cubicBezTo>
                    <a:pt x="22102" y="82613"/>
                    <a:pt x="22367" y="82789"/>
                    <a:pt x="22342" y="82940"/>
                  </a:cubicBezTo>
                  <a:cubicBezTo>
                    <a:pt x="22316" y="83116"/>
                    <a:pt x="22694" y="83204"/>
                    <a:pt x="22605" y="83393"/>
                  </a:cubicBezTo>
                  <a:cubicBezTo>
                    <a:pt x="22630" y="83430"/>
                    <a:pt x="22668" y="83455"/>
                    <a:pt x="22706" y="83480"/>
                  </a:cubicBezTo>
                  <a:lnTo>
                    <a:pt x="23158" y="83820"/>
                  </a:lnTo>
                  <a:cubicBezTo>
                    <a:pt x="23259" y="83732"/>
                    <a:pt x="23359" y="83644"/>
                    <a:pt x="23485" y="83544"/>
                  </a:cubicBezTo>
                  <a:cubicBezTo>
                    <a:pt x="23561" y="83782"/>
                    <a:pt x="23636" y="83983"/>
                    <a:pt x="23711" y="84198"/>
                  </a:cubicBezTo>
                  <a:cubicBezTo>
                    <a:pt x="24089" y="84461"/>
                    <a:pt x="24479" y="84726"/>
                    <a:pt x="24868" y="84989"/>
                  </a:cubicBezTo>
                  <a:cubicBezTo>
                    <a:pt x="24818" y="84838"/>
                    <a:pt x="24755" y="84700"/>
                    <a:pt x="24705" y="84562"/>
                  </a:cubicBezTo>
                  <a:cubicBezTo>
                    <a:pt x="24968" y="84524"/>
                    <a:pt x="25151" y="84498"/>
                    <a:pt x="25291" y="84498"/>
                  </a:cubicBezTo>
                  <a:cubicBezTo>
                    <a:pt x="25613" y="84498"/>
                    <a:pt x="25706" y="84632"/>
                    <a:pt x="26013" y="85052"/>
                  </a:cubicBezTo>
                  <a:cubicBezTo>
                    <a:pt x="25773" y="85304"/>
                    <a:pt x="25711" y="85366"/>
                    <a:pt x="25485" y="85391"/>
                  </a:cubicBezTo>
                  <a:cubicBezTo>
                    <a:pt x="25572" y="85442"/>
                    <a:pt x="25661" y="85505"/>
                    <a:pt x="25748" y="85567"/>
                  </a:cubicBezTo>
                  <a:cubicBezTo>
                    <a:pt x="25974" y="85480"/>
                    <a:pt x="26214" y="85391"/>
                    <a:pt x="26314" y="85190"/>
                  </a:cubicBezTo>
                  <a:cubicBezTo>
                    <a:pt x="26516" y="84788"/>
                    <a:pt x="26502" y="84700"/>
                    <a:pt x="25937" y="84386"/>
                  </a:cubicBezTo>
                  <a:cubicBezTo>
                    <a:pt x="26402" y="84273"/>
                    <a:pt x="26829" y="84172"/>
                    <a:pt x="27257" y="84059"/>
                  </a:cubicBezTo>
                  <a:cubicBezTo>
                    <a:pt x="27422" y="84427"/>
                    <a:pt x="27586" y="84556"/>
                    <a:pt x="27981" y="84556"/>
                  </a:cubicBezTo>
                  <a:cubicBezTo>
                    <a:pt x="28098" y="84556"/>
                    <a:pt x="28237" y="84545"/>
                    <a:pt x="28401" y="84524"/>
                  </a:cubicBezTo>
                  <a:cubicBezTo>
                    <a:pt x="28485" y="84516"/>
                    <a:pt x="28572" y="84513"/>
                    <a:pt x="28660" y="84513"/>
                  </a:cubicBezTo>
                  <a:cubicBezTo>
                    <a:pt x="28836" y="84513"/>
                    <a:pt x="29017" y="84524"/>
                    <a:pt x="29193" y="84524"/>
                  </a:cubicBezTo>
                  <a:cubicBezTo>
                    <a:pt x="29206" y="84562"/>
                    <a:pt x="29218" y="84587"/>
                    <a:pt x="29218" y="84625"/>
                  </a:cubicBezTo>
                  <a:cubicBezTo>
                    <a:pt x="28779" y="84726"/>
                    <a:pt x="28326" y="84826"/>
                    <a:pt x="27823" y="84939"/>
                  </a:cubicBezTo>
                  <a:cubicBezTo>
                    <a:pt x="27785" y="85215"/>
                    <a:pt x="28237" y="85254"/>
                    <a:pt x="28489" y="85405"/>
                  </a:cubicBezTo>
                  <a:cubicBezTo>
                    <a:pt x="28011" y="85581"/>
                    <a:pt x="27572" y="85782"/>
                    <a:pt x="27357" y="86159"/>
                  </a:cubicBezTo>
                  <a:lnTo>
                    <a:pt x="26817" y="86159"/>
                  </a:lnTo>
                  <a:lnTo>
                    <a:pt x="26842" y="86171"/>
                  </a:lnTo>
                  <a:lnTo>
                    <a:pt x="26829" y="86171"/>
                  </a:lnTo>
                  <a:cubicBezTo>
                    <a:pt x="26880" y="86234"/>
                    <a:pt x="26955" y="86297"/>
                    <a:pt x="26943" y="86360"/>
                  </a:cubicBezTo>
                  <a:cubicBezTo>
                    <a:pt x="27056" y="86435"/>
                    <a:pt x="27169" y="86523"/>
                    <a:pt x="27282" y="86598"/>
                  </a:cubicBezTo>
                  <a:cubicBezTo>
                    <a:pt x="27458" y="86335"/>
                    <a:pt x="27873" y="86285"/>
                    <a:pt x="28212" y="86171"/>
                  </a:cubicBezTo>
                  <a:lnTo>
                    <a:pt x="28212" y="86171"/>
                  </a:lnTo>
                  <a:cubicBezTo>
                    <a:pt x="28137" y="86486"/>
                    <a:pt x="27823" y="86598"/>
                    <a:pt x="27471" y="86724"/>
                  </a:cubicBezTo>
                  <a:cubicBezTo>
                    <a:pt x="27572" y="86800"/>
                    <a:pt x="27659" y="86863"/>
                    <a:pt x="27748" y="86938"/>
                  </a:cubicBezTo>
                  <a:cubicBezTo>
                    <a:pt x="27766" y="86932"/>
                    <a:pt x="27785" y="86929"/>
                    <a:pt x="27806" y="86929"/>
                  </a:cubicBezTo>
                  <a:cubicBezTo>
                    <a:pt x="27826" y="86929"/>
                    <a:pt x="27848" y="86932"/>
                    <a:pt x="27873" y="86938"/>
                  </a:cubicBezTo>
                  <a:cubicBezTo>
                    <a:pt x="27924" y="86989"/>
                    <a:pt x="27961" y="87051"/>
                    <a:pt x="27986" y="87114"/>
                  </a:cubicBezTo>
                  <a:cubicBezTo>
                    <a:pt x="28112" y="87202"/>
                    <a:pt x="28237" y="87302"/>
                    <a:pt x="28351" y="87391"/>
                  </a:cubicBezTo>
                  <a:cubicBezTo>
                    <a:pt x="28564" y="87353"/>
                    <a:pt x="28766" y="87302"/>
                    <a:pt x="29080" y="87240"/>
                  </a:cubicBezTo>
                  <a:lnTo>
                    <a:pt x="29080" y="87240"/>
                  </a:lnTo>
                  <a:cubicBezTo>
                    <a:pt x="29017" y="87517"/>
                    <a:pt x="28980" y="87693"/>
                    <a:pt x="28942" y="87869"/>
                  </a:cubicBezTo>
                  <a:cubicBezTo>
                    <a:pt x="29181" y="88082"/>
                    <a:pt x="29419" y="88296"/>
                    <a:pt x="29646" y="88522"/>
                  </a:cubicBezTo>
                  <a:lnTo>
                    <a:pt x="29646" y="88509"/>
                  </a:lnTo>
                  <a:cubicBezTo>
                    <a:pt x="29709" y="88535"/>
                    <a:pt x="29746" y="88548"/>
                    <a:pt x="29771" y="88560"/>
                  </a:cubicBezTo>
                  <a:lnTo>
                    <a:pt x="29721" y="88610"/>
                  </a:lnTo>
                  <a:lnTo>
                    <a:pt x="30061" y="88950"/>
                  </a:lnTo>
                  <a:cubicBezTo>
                    <a:pt x="30500" y="89453"/>
                    <a:pt x="30991" y="89917"/>
                    <a:pt x="31519" y="90370"/>
                  </a:cubicBezTo>
                  <a:cubicBezTo>
                    <a:pt x="31481" y="90270"/>
                    <a:pt x="31481" y="90144"/>
                    <a:pt x="31506" y="90006"/>
                  </a:cubicBezTo>
                  <a:cubicBezTo>
                    <a:pt x="31670" y="89981"/>
                    <a:pt x="31846" y="89943"/>
                    <a:pt x="32098" y="89892"/>
                  </a:cubicBezTo>
                  <a:lnTo>
                    <a:pt x="32098" y="89892"/>
                  </a:lnTo>
                  <a:cubicBezTo>
                    <a:pt x="31934" y="90320"/>
                    <a:pt x="32173" y="90596"/>
                    <a:pt x="32651" y="90848"/>
                  </a:cubicBezTo>
                  <a:cubicBezTo>
                    <a:pt x="32764" y="90722"/>
                    <a:pt x="32852" y="90635"/>
                    <a:pt x="32953" y="90534"/>
                  </a:cubicBezTo>
                  <a:cubicBezTo>
                    <a:pt x="33292" y="90546"/>
                    <a:pt x="33543" y="90647"/>
                    <a:pt x="33782" y="90836"/>
                  </a:cubicBezTo>
                  <a:cubicBezTo>
                    <a:pt x="33945" y="90974"/>
                    <a:pt x="34272" y="91037"/>
                    <a:pt x="34612" y="91163"/>
                  </a:cubicBezTo>
                  <a:cubicBezTo>
                    <a:pt x="34662" y="91124"/>
                    <a:pt x="34738" y="91012"/>
                    <a:pt x="34864" y="90948"/>
                  </a:cubicBezTo>
                  <a:cubicBezTo>
                    <a:pt x="34976" y="90886"/>
                    <a:pt x="35140" y="90873"/>
                    <a:pt x="35328" y="90823"/>
                  </a:cubicBezTo>
                  <a:cubicBezTo>
                    <a:pt x="35278" y="90685"/>
                    <a:pt x="35241" y="90571"/>
                    <a:pt x="35203" y="90459"/>
                  </a:cubicBezTo>
                  <a:cubicBezTo>
                    <a:pt x="35293" y="90440"/>
                    <a:pt x="35378" y="90431"/>
                    <a:pt x="35458" y="90431"/>
                  </a:cubicBezTo>
                  <a:cubicBezTo>
                    <a:pt x="35759" y="90431"/>
                    <a:pt x="35993" y="90551"/>
                    <a:pt x="36171" y="90710"/>
                  </a:cubicBezTo>
                  <a:cubicBezTo>
                    <a:pt x="36298" y="90829"/>
                    <a:pt x="36432" y="90885"/>
                    <a:pt x="36583" y="90885"/>
                  </a:cubicBezTo>
                  <a:cubicBezTo>
                    <a:pt x="36655" y="90885"/>
                    <a:pt x="36731" y="90872"/>
                    <a:pt x="36812" y="90848"/>
                  </a:cubicBezTo>
                  <a:cubicBezTo>
                    <a:pt x="36951" y="90974"/>
                    <a:pt x="37051" y="91150"/>
                    <a:pt x="37214" y="91200"/>
                  </a:cubicBezTo>
                  <a:cubicBezTo>
                    <a:pt x="37237" y="91206"/>
                    <a:pt x="37263" y="91209"/>
                    <a:pt x="37292" y="91209"/>
                  </a:cubicBezTo>
                  <a:cubicBezTo>
                    <a:pt x="37431" y="91209"/>
                    <a:pt x="37621" y="91139"/>
                    <a:pt x="37767" y="91087"/>
                  </a:cubicBezTo>
                  <a:cubicBezTo>
                    <a:pt x="37956" y="91020"/>
                    <a:pt x="38081" y="90980"/>
                    <a:pt x="38189" y="90980"/>
                  </a:cubicBezTo>
                  <a:cubicBezTo>
                    <a:pt x="38362" y="90980"/>
                    <a:pt x="38490" y="91083"/>
                    <a:pt x="38761" y="91339"/>
                  </a:cubicBezTo>
                  <a:cubicBezTo>
                    <a:pt x="39339" y="91314"/>
                    <a:pt x="39943" y="91288"/>
                    <a:pt x="40533" y="91250"/>
                  </a:cubicBezTo>
                  <a:cubicBezTo>
                    <a:pt x="40581" y="91248"/>
                    <a:pt x="40627" y="91247"/>
                    <a:pt x="40673" y="91247"/>
                  </a:cubicBezTo>
                  <a:cubicBezTo>
                    <a:pt x="41146" y="91247"/>
                    <a:pt x="41509" y="91370"/>
                    <a:pt x="41715" y="91691"/>
                  </a:cubicBezTo>
                  <a:cubicBezTo>
                    <a:pt x="41816" y="91828"/>
                    <a:pt x="42055" y="91879"/>
                    <a:pt x="42206" y="91992"/>
                  </a:cubicBezTo>
                  <a:lnTo>
                    <a:pt x="44255" y="91992"/>
                  </a:lnTo>
                  <a:cubicBezTo>
                    <a:pt x="44380" y="91892"/>
                    <a:pt x="44519" y="91791"/>
                    <a:pt x="44657" y="91691"/>
                  </a:cubicBezTo>
                  <a:cubicBezTo>
                    <a:pt x="44947" y="91502"/>
                    <a:pt x="45034" y="91275"/>
                    <a:pt x="44896" y="90999"/>
                  </a:cubicBezTo>
                  <a:cubicBezTo>
                    <a:pt x="44871" y="90948"/>
                    <a:pt x="44908" y="90886"/>
                    <a:pt x="44921" y="90823"/>
                  </a:cubicBezTo>
                  <a:cubicBezTo>
                    <a:pt x="45148" y="90836"/>
                    <a:pt x="45349" y="90861"/>
                    <a:pt x="45612" y="90886"/>
                  </a:cubicBezTo>
                  <a:cubicBezTo>
                    <a:pt x="45475" y="91099"/>
                    <a:pt x="45411" y="91351"/>
                    <a:pt x="45814" y="91540"/>
                  </a:cubicBezTo>
                  <a:cubicBezTo>
                    <a:pt x="45978" y="91490"/>
                    <a:pt x="46154" y="91426"/>
                    <a:pt x="46492" y="91326"/>
                  </a:cubicBezTo>
                  <a:lnTo>
                    <a:pt x="46492" y="91326"/>
                  </a:lnTo>
                  <a:cubicBezTo>
                    <a:pt x="46392" y="91540"/>
                    <a:pt x="46330" y="91652"/>
                    <a:pt x="46266" y="91778"/>
                  </a:cubicBezTo>
                  <a:cubicBezTo>
                    <a:pt x="46316" y="91854"/>
                    <a:pt x="46367" y="91917"/>
                    <a:pt x="46417" y="91992"/>
                  </a:cubicBezTo>
                  <a:lnTo>
                    <a:pt x="165402" y="91992"/>
                  </a:lnTo>
                  <a:cubicBezTo>
                    <a:pt x="165377" y="91892"/>
                    <a:pt x="165364" y="91791"/>
                    <a:pt x="165364" y="91691"/>
                  </a:cubicBezTo>
                  <a:cubicBezTo>
                    <a:pt x="165351" y="91502"/>
                    <a:pt x="165477" y="91300"/>
                    <a:pt x="165591" y="91112"/>
                  </a:cubicBezTo>
                  <a:cubicBezTo>
                    <a:pt x="165742" y="90848"/>
                    <a:pt x="165905" y="90584"/>
                    <a:pt x="165729" y="90295"/>
                  </a:cubicBezTo>
                  <a:cubicBezTo>
                    <a:pt x="165691" y="90232"/>
                    <a:pt x="165703" y="90144"/>
                    <a:pt x="165729" y="90081"/>
                  </a:cubicBezTo>
                  <a:cubicBezTo>
                    <a:pt x="165918" y="89654"/>
                    <a:pt x="165905" y="89239"/>
                    <a:pt x="165892" y="88799"/>
                  </a:cubicBezTo>
                  <a:cubicBezTo>
                    <a:pt x="165892" y="88397"/>
                    <a:pt x="166030" y="87994"/>
                    <a:pt x="166119" y="87554"/>
                  </a:cubicBezTo>
                  <a:cubicBezTo>
                    <a:pt x="166145" y="87555"/>
                    <a:pt x="166170" y="87556"/>
                    <a:pt x="166194" y="87556"/>
                  </a:cubicBezTo>
                  <a:cubicBezTo>
                    <a:pt x="166693" y="87556"/>
                    <a:pt x="166786" y="87313"/>
                    <a:pt x="166810" y="87014"/>
                  </a:cubicBezTo>
                  <a:cubicBezTo>
                    <a:pt x="166848" y="86360"/>
                    <a:pt x="166848" y="85693"/>
                    <a:pt x="166986" y="85052"/>
                  </a:cubicBezTo>
                  <a:lnTo>
                    <a:pt x="166986" y="84310"/>
                  </a:lnTo>
                  <a:cubicBezTo>
                    <a:pt x="166935" y="84084"/>
                    <a:pt x="166860" y="83871"/>
                    <a:pt x="166759" y="83644"/>
                  </a:cubicBezTo>
                  <a:cubicBezTo>
                    <a:pt x="166634" y="83355"/>
                    <a:pt x="166609" y="83028"/>
                    <a:pt x="166558" y="82726"/>
                  </a:cubicBezTo>
                  <a:cubicBezTo>
                    <a:pt x="166558" y="82651"/>
                    <a:pt x="166684" y="82575"/>
                    <a:pt x="166848" y="82412"/>
                  </a:cubicBezTo>
                  <a:cubicBezTo>
                    <a:pt x="166885" y="82488"/>
                    <a:pt x="166935" y="82563"/>
                    <a:pt x="166986" y="82639"/>
                  </a:cubicBezTo>
                  <a:lnTo>
                    <a:pt x="166986" y="80476"/>
                  </a:lnTo>
                  <a:cubicBezTo>
                    <a:pt x="166860" y="80124"/>
                    <a:pt x="166961" y="79772"/>
                    <a:pt x="166759" y="79432"/>
                  </a:cubicBezTo>
                  <a:cubicBezTo>
                    <a:pt x="166546" y="79068"/>
                    <a:pt x="166407" y="78615"/>
                    <a:pt x="166597" y="78175"/>
                  </a:cubicBezTo>
                  <a:lnTo>
                    <a:pt x="166597" y="78175"/>
                  </a:lnTo>
                  <a:cubicBezTo>
                    <a:pt x="166785" y="78250"/>
                    <a:pt x="166898" y="78301"/>
                    <a:pt x="166986" y="78389"/>
                  </a:cubicBezTo>
                  <a:lnTo>
                    <a:pt x="166986" y="77974"/>
                  </a:lnTo>
                  <a:cubicBezTo>
                    <a:pt x="166873" y="77974"/>
                    <a:pt x="166759" y="77974"/>
                    <a:pt x="166634" y="77962"/>
                  </a:cubicBezTo>
                  <a:cubicBezTo>
                    <a:pt x="166759" y="77798"/>
                    <a:pt x="166860" y="77672"/>
                    <a:pt x="166986" y="77521"/>
                  </a:cubicBezTo>
                  <a:lnTo>
                    <a:pt x="166986" y="76403"/>
                  </a:lnTo>
                  <a:cubicBezTo>
                    <a:pt x="166583" y="76188"/>
                    <a:pt x="166583" y="76176"/>
                    <a:pt x="166835" y="75887"/>
                  </a:cubicBezTo>
                  <a:lnTo>
                    <a:pt x="166835" y="75887"/>
                  </a:lnTo>
                  <a:cubicBezTo>
                    <a:pt x="166885" y="76012"/>
                    <a:pt x="166923" y="76151"/>
                    <a:pt x="166986" y="76314"/>
                  </a:cubicBezTo>
                  <a:lnTo>
                    <a:pt x="166986" y="72958"/>
                  </a:lnTo>
                  <a:cubicBezTo>
                    <a:pt x="166974" y="72970"/>
                    <a:pt x="166949" y="72970"/>
                    <a:pt x="166935" y="72983"/>
                  </a:cubicBezTo>
                  <a:cubicBezTo>
                    <a:pt x="166910" y="72945"/>
                    <a:pt x="166860" y="72908"/>
                    <a:pt x="166860" y="72869"/>
                  </a:cubicBezTo>
                  <a:cubicBezTo>
                    <a:pt x="166860" y="72832"/>
                    <a:pt x="166910" y="72794"/>
                    <a:pt x="166974" y="72693"/>
                  </a:cubicBezTo>
                  <a:cubicBezTo>
                    <a:pt x="166986" y="72706"/>
                    <a:pt x="166986" y="72706"/>
                    <a:pt x="166986" y="72719"/>
                  </a:cubicBezTo>
                  <a:lnTo>
                    <a:pt x="166986" y="72430"/>
                  </a:lnTo>
                  <a:cubicBezTo>
                    <a:pt x="166546" y="72417"/>
                    <a:pt x="166094" y="72392"/>
                    <a:pt x="165641" y="72380"/>
                  </a:cubicBezTo>
                  <a:cubicBezTo>
                    <a:pt x="165627" y="72379"/>
                    <a:pt x="165613" y="72379"/>
                    <a:pt x="165598" y="72379"/>
                  </a:cubicBezTo>
                  <a:cubicBezTo>
                    <a:pt x="165300" y="72379"/>
                    <a:pt x="164968" y="72433"/>
                    <a:pt x="164658" y="72433"/>
                  </a:cubicBezTo>
                  <a:cubicBezTo>
                    <a:pt x="164241" y="72433"/>
                    <a:pt x="163864" y="72335"/>
                    <a:pt x="163667" y="71877"/>
                  </a:cubicBezTo>
                  <a:lnTo>
                    <a:pt x="163667" y="71877"/>
                  </a:lnTo>
                  <a:cubicBezTo>
                    <a:pt x="164045" y="71947"/>
                    <a:pt x="164393" y="71982"/>
                    <a:pt x="164712" y="71982"/>
                  </a:cubicBezTo>
                  <a:cubicBezTo>
                    <a:pt x="165759" y="71982"/>
                    <a:pt x="166495" y="71606"/>
                    <a:pt x="166986" y="70883"/>
                  </a:cubicBezTo>
                  <a:lnTo>
                    <a:pt x="166986" y="69438"/>
                  </a:lnTo>
                  <a:lnTo>
                    <a:pt x="165226" y="69438"/>
                  </a:lnTo>
                  <a:cubicBezTo>
                    <a:pt x="165415" y="69211"/>
                    <a:pt x="165591" y="68997"/>
                    <a:pt x="165779" y="68771"/>
                  </a:cubicBezTo>
                  <a:cubicBezTo>
                    <a:pt x="165742" y="68734"/>
                    <a:pt x="165716" y="68645"/>
                    <a:pt x="165666" y="68633"/>
                  </a:cubicBezTo>
                  <a:cubicBezTo>
                    <a:pt x="164295" y="68570"/>
                    <a:pt x="164597" y="67527"/>
                    <a:pt x="163655" y="67200"/>
                  </a:cubicBezTo>
                  <a:cubicBezTo>
                    <a:pt x="163604" y="67187"/>
                    <a:pt x="163856" y="66734"/>
                    <a:pt x="164107" y="66546"/>
                  </a:cubicBezTo>
                  <a:cubicBezTo>
                    <a:pt x="164233" y="66445"/>
                    <a:pt x="164635" y="66471"/>
                    <a:pt x="164912" y="66445"/>
                  </a:cubicBezTo>
                  <a:cubicBezTo>
                    <a:pt x="164937" y="66521"/>
                    <a:pt x="164974" y="66596"/>
                    <a:pt x="164999" y="66672"/>
                  </a:cubicBezTo>
                  <a:cubicBezTo>
                    <a:pt x="164686" y="66784"/>
                    <a:pt x="164371" y="66898"/>
                    <a:pt x="164057" y="66999"/>
                  </a:cubicBezTo>
                  <a:cubicBezTo>
                    <a:pt x="164057" y="67049"/>
                    <a:pt x="164057" y="67111"/>
                    <a:pt x="164069" y="67162"/>
                  </a:cubicBezTo>
                  <a:cubicBezTo>
                    <a:pt x="164585" y="67136"/>
                    <a:pt x="165113" y="67111"/>
                    <a:pt x="165653" y="67086"/>
                  </a:cubicBezTo>
                  <a:cubicBezTo>
                    <a:pt x="165377" y="66156"/>
                    <a:pt x="165515" y="65980"/>
                    <a:pt x="166986" y="65904"/>
                  </a:cubicBezTo>
                  <a:lnTo>
                    <a:pt x="166986" y="65653"/>
                  </a:lnTo>
                  <a:cubicBezTo>
                    <a:pt x="166496" y="65590"/>
                    <a:pt x="165943" y="65515"/>
                    <a:pt x="165163" y="65401"/>
                  </a:cubicBezTo>
                  <a:cubicBezTo>
                    <a:pt x="165905" y="65163"/>
                    <a:pt x="166471" y="64974"/>
                    <a:pt x="166986" y="64798"/>
                  </a:cubicBezTo>
                  <a:lnTo>
                    <a:pt x="166986" y="64521"/>
                  </a:lnTo>
                  <a:cubicBezTo>
                    <a:pt x="166634" y="64572"/>
                    <a:pt x="166257" y="64610"/>
                    <a:pt x="165829" y="64672"/>
                  </a:cubicBezTo>
                  <a:cubicBezTo>
                    <a:pt x="165742" y="64396"/>
                    <a:pt x="165666" y="64182"/>
                    <a:pt x="165566" y="63881"/>
                  </a:cubicBezTo>
                  <a:cubicBezTo>
                    <a:pt x="165018" y="64470"/>
                    <a:pt x="164701" y="64749"/>
                    <a:pt x="164266" y="64749"/>
                  </a:cubicBezTo>
                  <a:cubicBezTo>
                    <a:pt x="163903" y="64749"/>
                    <a:pt x="163457" y="64554"/>
                    <a:pt x="162724" y="64182"/>
                  </a:cubicBezTo>
                  <a:lnTo>
                    <a:pt x="162724" y="64182"/>
                  </a:lnTo>
                  <a:cubicBezTo>
                    <a:pt x="163026" y="64220"/>
                    <a:pt x="163328" y="64270"/>
                    <a:pt x="163629" y="64308"/>
                  </a:cubicBezTo>
                  <a:cubicBezTo>
                    <a:pt x="163943" y="64345"/>
                    <a:pt x="164258" y="64384"/>
                    <a:pt x="164610" y="64421"/>
                  </a:cubicBezTo>
                  <a:cubicBezTo>
                    <a:pt x="164912" y="63968"/>
                    <a:pt x="165188" y="63541"/>
                    <a:pt x="165566" y="62962"/>
                  </a:cubicBezTo>
                  <a:cubicBezTo>
                    <a:pt x="165980" y="63428"/>
                    <a:pt x="166244" y="63730"/>
                    <a:pt x="166483" y="64006"/>
                  </a:cubicBezTo>
                  <a:lnTo>
                    <a:pt x="166986" y="63503"/>
                  </a:lnTo>
                  <a:lnTo>
                    <a:pt x="166986" y="56488"/>
                  </a:lnTo>
                  <a:cubicBezTo>
                    <a:pt x="166961" y="56475"/>
                    <a:pt x="166935" y="56463"/>
                    <a:pt x="166898" y="56450"/>
                  </a:cubicBezTo>
                  <a:cubicBezTo>
                    <a:pt x="166935" y="56324"/>
                    <a:pt x="166961" y="56212"/>
                    <a:pt x="166986" y="56086"/>
                  </a:cubicBezTo>
                  <a:lnTo>
                    <a:pt x="166986" y="53571"/>
                  </a:lnTo>
                  <a:cubicBezTo>
                    <a:pt x="166898" y="53370"/>
                    <a:pt x="166873" y="53169"/>
                    <a:pt x="166986" y="52943"/>
                  </a:cubicBezTo>
                  <a:lnTo>
                    <a:pt x="166986" y="50604"/>
                  </a:lnTo>
                  <a:cubicBezTo>
                    <a:pt x="166833" y="50573"/>
                    <a:pt x="166679" y="50534"/>
                    <a:pt x="166526" y="50534"/>
                  </a:cubicBezTo>
                  <a:cubicBezTo>
                    <a:pt x="166491" y="50534"/>
                    <a:pt x="166456" y="50536"/>
                    <a:pt x="166421" y="50541"/>
                  </a:cubicBezTo>
                  <a:cubicBezTo>
                    <a:pt x="166395" y="50541"/>
                    <a:pt x="166345" y="50365"/>
                    <a:pt x="166295" y="50264"/>
                  </a:cubicBezTo>
                  <a:cubicBezTo>
                    <a:pt x="166759" y="50239"/>
                    <a:pt x="166533" y="49761"/>
                    <a:pt x="166986" y="49711"/>
                  </a:cubicBezTo>
                  <a:lnTo>
                    <a:pt x="166986" y="48618"/>
                  </a:lnTo>
                  <a:cubicBezTo>
                    <a:pt x="166898" y="48542"/>
                    <a:pt x="166898" y="48404"/>
                    <a:pt x="166898" y="48140"/>
                  </a:cubicBezTo>
                  <a:lnTo>
                    <a:pt x="166898" y="48140"/>
                  </a:lnTo>
                  <a:cubicBezTo>
                    <a:pt x="166923" y="48152"/>
                    <a:pt x="166961" y="48165"/>
                    <a:pt x="166986" y="48165"/>
                  </a:cubicBezTo>
                  <a:lnTo>
                    <a:pt x="166986" y="43651"/>
                  </a:lnTo>
                  <a:cubicBezTo>
                    <a:pt x="166835" y="43601"/>
                    <a:pt x="166810" y="43463"/>
                    <a:pt x="166835" y="43187"/>
                  </a:cubicBezTo>
                  <a:cubicBezTo>
                    <a:pt x="166835" y="43061"/>
                    <a:pt x="166873" y="42960"/>
                    <a:pt x="166659" y="42872"/>
                  </a:cubicBezTo>
                  <a:cubicBezTo>
                    <a:pt x="166571" y="42835"/>
                    <a:pt x="166609" y="42671"/>
                    <a:pt x="166583" y="42533"/>
                  </a:cubicBezTo>
                  <a:lnTo>
                    <a:pt x="166583" y="42533"/>
                  </a:lnTo>
                  <a:cubicBezTo>
                    <a:pt x="166624" y="42536"/>
                    <a:pt x="166663" y="42537"/>
                    <a:pt x="166700" y="42537"/>
                  </a:cubicBezTo>
                  <a:cubicBezTo>
                    <a:pt x="166813" y="42537"/>
                    <a:pt x="166910" y="42523"/>
                    <a:pt x="166986" y="42495"/>
                  </a:cubicBezTo>
                  <a:lnTo>
                    <a:pt x="166986" y="40508"/>
                  </a:lnTo>
                  <a:cubicBezTo>
                    <a:pt x="166823" y="40320"/>
                    <a:pt x="166684" y="40144"/>
                    <a:pt x="166496" y="40005"/>
                  </a:cubicBezTo>
                  <a:cubicBezTo>
                    <a:pt x="166144" y="39729"/>
                    <a:pt x="166206" y="39326"/>
                    <a:pt x="166684" y="39175"/>
                  </a:cubicBezTo>
                  <a:cubicBezTo>
                    <a:pt x="166785" y="39138"/>
                    <a:pt x="166885" y="39113"/>
                    <a:pt x="166986" y="39088"/>
                  </a:cubicBezTo>
                  <a:lnTo>
                    <a:pt x="166986" y="37315"/>
                  </a:lnTo>
                  <a:cubicBezTo>
                    <a:pt x="166773" y="37227"/>
                    <a:pt x="166496" y="37177"/>
                    <a:pt x="166219" y="37102"/>
                  </a:cubicBezTo>
                  <a:cubicBezTo>
                    <a:pt x="166231" y="36963"/>
                    <a:pt x="166295" y="36812"/>
                    <a:pt x="166018" y="36649"/>
                  </a:cubicBezTo>
                  <a:cubicBezTo>
                    <a:pt x="165691" y="36473"/>
                    <a:pt x="165754" y="36146"/>
                    <a:pt x="165955" y="35869"/>
                  </a:cubicBezTo>
                  <a:lnTo>
                    <a:pt x="165955" y="35856"/>
                  </a:lnTo>
                  <a:lnTo>
                    <a:pt x="165968" y="35856"/>
                  </a:lnTo>
                  <a:cubicBezTo>
                    <a:pt x="166206" y="35655"/>
                    <a:pt x="166257" y="35429"/>
                    <a:pt x="166068" y="35165"/>
                  </a:cubicBezTo>
                  <a:lnTo>
                    <a:pt x="166068" y="35165"/>
                  </a:lnTo>
                  <a:cubicBezTo>
                    <a:pt x="165980" y="35191"/>
                    <a:pt x="165892" y="35228"/>
                    <a:pt x="165804" y="35253"/>
                  </a:cubicBezTo>
                  <a:lnTo>
                    <a:pt x="165804" y="35266"/>
                  </a:lnTo>
                  <a:cubicBezTo>
                    <a:pt x="165804" y="35278"/>
                    <a:pt x="165792" y="35278"/>
                    <a:pt x="165792" y="35278"/>
                  </a:cubicBezTo>
                  <a:lnTo>
                    <a:pt x="165792" y="35266"/>
                  </a:lnTo>
                  <a:cubicBezTo>
                    <a:pt x="165792" y="35266"/>
                    <a:pt x="165804" y="35266"/>
                    <a:pt x="165804" y="35253"/>
                  </a:cubicBezTo>
                  <a:cubicBezTo>
                    <a:pt x="165854" y="34976"/>
                    <a:pt x="165905" y="34700"/>
                    <a:pt x="165968" y="34423"/>
                  </a:cubicBezTo>
                  <a:lnTo>
                    <a:pt x="165955" y="34423"/>
                  </a:lnTo>
                  <a:cubicBezTo>
                    <a:pt x="165915" y="34423"/>
                    <a:pt x="165868" y="34421"/>
                    <a:pt x="165823" y="34421"/>
                  </a:cubicBezTo>
                  <a:cubicBezTo>
                    <a:pt x="165755" y="34421"/>
                    <a:pt x="165693" y="34426"/>
                    <a:pt x="165678" y="34448"/>
                  </a:cubicBezTo>
                  <a:cubicBezTo>
                    <a:pt x="165591" y="34549"/>
                    <a:pt x="165553" y="34675"/>
                    <a:pt x="165477" y="34839"/>
                  </a:cubicBezTo>
                  <a:cubicBezTo>
                    <a:pt x="165239" y="34725"/>
                    <a:pt x="165050" y="34624"/>
                    <a:pt x="164823" y="34524"/>
                  </a:cubicBezTo>
                  <a:cubicBezTo>
                    <a:pt x="165050" y="34160"/>
                    <a:pt x="165301" y="33808"/>
                    <a:pt x="165465" y="33442"/>
                  </a:cubicBezTo>
                  <a:cubicBezTo>
                    <a:pt x="165591" y="33154"/>
                    <a:pt x="165703" y="32877"/>
                    <a:pt x="165968" y="32626"/>
                  </a:cubicBezTo>
                  <a:cubicBezTo>
                    <a:pt x="166056" y="32537"/>
                    <a:pt x="166149" y="32501"/>
                    <a:pt x="166253" y="32501"/>
                  </a:cubicBezTo>
                  <a:cubicBezTo>
                    <a:pt x="166327" y="32501"/>
                    <a:pt x="166407" y="32519"/>
                    <a:pt x="166496" y="32550"/>
                  </a:cubicBezTo>
                  <a:cubicBezTo>
                    <a:pt x="166508" y="32688"/>
                    <a:pt x="166043" y="32789"/>
                    <a:pt x="166446" y="32990"/>
                  </a:cubicBezTo>
                  <a:cubicBezTo>
                    <a:pt x="166597" y="32889"/>
                    <a:pt x="166759" y="32802"/>
                    <a:pt x="166961" y="32663"/>
                  </a:cubicBezTo>
                  <a:cubicBezTo>
                    <a:pt x="166974" y="32701"/>
                    <a:pt x="166986" y="32726"/>
                    <a:pt x="166986" y="32751"/>
                  </a:cubicBezTo>
                  <a:lnTo>
                    <a:pt x="166986" y="30866"/>
                  </a:lnTo>
                  <a:cubicBezTo>
                    <a:pt x="166747" y="30715"/>
                    <a:pt x="166483" y="30626"/>
                    <a:pt x="166169" y="30564"/>
                  </a:cubicBezTo>
                  <a:cubicBezTo>
                    <a:pt x="165691" y="30488"/>
                    <a:pt x="165678" y="30425"/>
                    <a:pt x="165930" y="30098"/>
                  </a:cubicBezTo>
                  <a:lnTo>
                    <a:pt x="165930" y="30098"/>
                  </a:lnTo>
                  <a:cubicBezTo>
                    <a:pt x="166043" y="30174"/>
                    <a:pt x="166169" y="30237"/>
                    <a:pt x="166332" y="30338"/>
                  </a:cubicBezTo>
                  <a:cubicBezTo>
                    <a:pt x="166421" y="30174"/>
                    <a:pt x="166533" y="30036"/>
                    <a:pt x="166533" y="29897"/>
                  </a:cubicBezTo>
                  <a:cubicBezTo>
                    <a:pt x="166533" y="29746"/>
                    <a:pt x="166407" y="29595"/>
                    <a:pt x="166307" y="29369"/>
                  </a:cubicBezTo>
                  <a:lnTo>
                    <a:pt x="166307" y="29369"/>
                  </a:lnTo>
                  <a:cubicBezTo>
                    <a:pt x="166533" y="29458"/>
                    <a:pt x="166622" y="29495"/>
                    <a:pt x="166773" y="29558"/>
                  </a:cubicBezTo>
                  <a:cubicBezTo>
                    <a:pt x="166823" y="29181"/>
                    <a:pt x="166910" y="28866"/>
                    <a:pt x="166395" y="28577"/>
                  </a:cubicBezTo>
                  <a:cubicBezTo>
                    <a:pt x="165905" y="28301"/>
                    <a:pt x="165566" y="27911"/>
                    <a:pt x="165729" y="27383"/>
                  </a:cubicBezTo>
                  <a:cubicBezTo>
                    <a:pt x="166446" y="27232"/>
                    <a:pt x="166483" y="26842"/>
                    <a:pt x="166181" y="26314"/>
                  </a:cubicBezTo>
                  <a:lnTo>
                    <a:pt x="166181" y="26314"/>
                  </a:lnTo>
                  <a:cubicBezTo>
                    <a:pt x="166546" y="26390"/>
                    <a:pt x="166747" y="26440"/>
                    <a:pt x="166961" y="26477"/>
                  </a:cubicBezTo>
                  <a:cubicBezTo>
                    <a:pt x="166885" y="26239"/>
                    <a:pt x="166823" y="26000"/>
                    <a:pt x="166734" y="25786"/>
                  </a:cubicBezTo>
                  <a:cubicBezTo>
                    <a:pt x="166622" y="25547"/>
                    <a:pt x="166734" y="25396"/>
                    <a:pt x="166986" y="25258"/>
                  </a:cubicBezTo>
                  <a:lnTo>
                    <a:pt x="166986" y="6224"/>
                  </a:lnTo>
                  <a:cubicBezTo>
                    <a:pt x="166949" y="6211"/>
                    <a:pt x="166910" y="6186"/>
                    <a:pt x="166860" y="6174"/>
                  </a:cubicBezTo>
                  <a:cubicBezTo>
                    <a:pt x="166910" y="6135"/>
                    <a:pt x="166949" y="6085"/>
                    <a:pt x="166986" y="6035"/>
                  </a:cubicBezTo>
                  <a:lnTo>
                    <a:pt x="166986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7"/>
            <p:cNvSpPr/>
            <p:nvPr/>
          </p:nvSpPr>
          <p:spPr>
            <a:xfrm>
              <a:off x="250355" y="4605495"/>
              <a:ext cx="41120" cy="25139"/>
            </a:xfrm>
            <a:custGeom>
              <a:avLst/>
              <a:gdLst/>
              <a:ahLst/>
              <a:cxnLst/>
              <a:rect l="l" t="t" r="r" b="b"/>
              <a:pathLst>
                <a:path w="781" h="481" extrusionOk="0">
                  <a:moveTo>
                    <a:pt x="563" y="1"/>
                  </a:moveTo>
                  <a:cubicBezTo>
                    <a:pt x="496" y="1"/>
                    <a:pt x="434" y="5"/>
                    <a:pt x="403" y="28"/>
                  </a:cubicBezTo>
                  <a:cubicBezTo>
                    <a:pt x="252" y="167"/>
                    <a:pt x="126" y="330"/>
                    <a:pt x="1" y="480"/>
                  </a:cubicBezTo>
                  <a:cubicBezTo>
                    <a:pt x="264" y="418"/>
                    <a:pt x="516" y="355"/>
                    <a:pt x="780" y="292"/>
                  </a:cubicBezTo>
                  <a:cubicBezTo>
                    <a:pt x="755" y="204"/>
                    <a:pt x="730" y="103"/>
                    <a:pt x="705" y="16"/>
                  </a:cubicBezTo>
                  <a:lnTo>
                    <a:pt x="692" y="16"/>
                  </a:lnTo>
                  <a:lnTo>
                    <a:pt x="692" y="3"/>
                  </a:lnTo>
                  <a:cubicBezTo>
                    <a:pt x="652" y="3"/>
                    <a:pt x="607" y="1"/>
                    <a:pt x="563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7"/>
            <p:cNvSpPr/>
            <p:nvPr/>
          </p:nvSpPr>
          <p:spPr>
            <a:xfrm>
              <a:off x="265570" y="4384833"/>
              <a:ext cx="43120" cy="28850"/>
            </a:xfrm>
            <a:custGeom>
              <a:avLst/>
              <a:gdLst/>
              <a:ahLst/>
              <a:cxnLst/>
              <a:rect l="l" t="t" r="r" b="b"/>
              <a:pathLst>
                <a:path w="819" h="552" extrusionOk="0">
                  <a:moveTo>
                    <a:pt x="679" y="0"/>
                  </a:moveTo>
                  <a:cubicBezTo>
                    <a:pt x="453" y="101"/>
                    <a:pt x="227" y="202"/>
                    <a:pt x="0" y="315"/>
                  </a:cubicBezTo>
                  <a:cubicBezTo>
                    <a:pt x="38" y="476"/>
                    <a:pt x="177" y="552"/>
                    <a:pt x="356" y="552"/>
                  </a:cubicBezTo>
                  <a:cubicBezTo>
                    <a:pt x="414" y="552"/>
                    <a:pt x="477" y="544"/>
                    <a:pt x="542" y="528"/>
                  </a:cubicBezTo>
                  <a:cubicBezTo>
                    <a:pt x="818" y="478"/>
                    <a:pt x="755" y="315"/>
                    <a:pt x="718" y="176"/>
                  </a:cubicBezTo>
                  <a:cubicBezTo>
                    <a:pt x="704" y="114"/>
                    <a:pt x="692" y="64"/>
                    <a:pt x="67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7"/>
            <p:cNvSpPr/>
            <p:nvPr/>
          </p:nvSpPr>
          <p:spPr>
            <a:xfrm>
              <a:off x="332435" y="4496523"/>
              <a:ext cx="20534" cy="11237"/>
            </a:xfrm>
            <a:custGeom>
              <a:avLst/>
              <a:gdLst/>
              <a:ahLst/>
              <a:cxnLst/>
              <a:rect l="l" t="t" r="r" b="b"/>
              <a:pathLst>
                <a:path w="390" h="215" extrusionOk="0">
                  <a:moveTo>
                    <a:pt x="1" y="1"/>
                  </a:moveTo>
                  <a:cubicBezTo>
                    <a:pt x="101" y="64"/>
                    <a:pt x="202" y="139"/>
                    <a:pt x="302" y="215"/>
                  </a:cubicBezTo>
                  <a:cubicBezTo>
                    <a:pt x="328" y="177"/>
                    <a:pt x="365" y="152"/>
                    <a:pt x="390" y="126"/>
                  </a:cubicBezTo>
                  <a:cubicBezTo>
                    <a:pt x="264" y="76"/>
                    <a:pt x="126" y="39"/>
                    <a:pt x="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7"/>
            <p:cNvSpPr/>
            <p:nvPr/>
          </p:nvSpPr>
          <p:spPr>
            <a:xfrm>
              <a:off x="330434" y="4495216"/>
              <a:ext cx="2053" cy="1359"/>
            </a:xfrm>
            <a:custGeom>
              <a:avLst/>
              <a:gdLst/>
              <a:ahLst/>
              <a:cxnLst/>
              <a:rect l="l" t="t" r="r" b="b"/>
              <a:pathLst>
                <a:path w="39" h="26" extrusionOk="0">
                  <a:moveTo>
                    <a:pt x="14" y="1"/>
                  </a:moveTo>
                  <a:cubicBezTo>
                    <a:pt x="1" y="1"/>
                    <a:pt x="1" y="14"/>
                    <a:pt x="1" y="14"/>
                  </a:cubicBezTo>
                  <a:cubicBezTo>
                    <a:pt x="14" y="14"/>
                    <a:pt x="26" y="14"/>
                    <a:pt x="39" y="26"/>
                  </a:cubicBezTo>
                  <a:lnTo>
                    <a:pt x="39" y="26"/>
                  </a:lnTo>
                  <a:cubicBezTo>
                    <a:pt x="26" y="14"/>
                    <a:pt x="14" y="14"/>
                    <a:pt x="1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7"/>
            <p:cNvSpPr/>
            <p:nvPr/>
          </p:nvSpPr>
          <p:spPr>
            <a:xfrm>
              <a:off x="358233" y="4373021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1" y="0"/>
                  </a:moveTo>
                  <a:lnTo>
                    <a:pt x="1" y="13"/>
                  </a:lnTo>
                  <a:lnTo>
                    <a:pt x="1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7"/>
            <p:cNvSpPr/>
            <p:nvPr/>
          </p:nvSpPr>
          <p:spPr>
            <a:xfrm>
              <a:off x="300687" y="4384206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12"/>
                  </a:moveTo>
                  <a:lnTo>
                    <a:pt x="12" y="12"/>
                  </a:lnTo>
                  <a:cubicBezTo>
                    <a:pt x="12" y="12"/>
                    <a:pt x="12" y="0"/>
                    <a:pt x="0" y="0"/>
                  </a:cubicBezTo>
                  <a:cubicBezTo>
                    <a:pt x="12" y="0"/>
                    <a:pt x="12" y="12"/>
                    <a:pt x="12" y="12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7"/>
            <p:cNvSpPr/>
            <p:nvPr/>
          </p:nvSpPr>
          <p:spPr>
            <a:xfrm>
              <a:off x="264254" y="4400617"/>
              <a:ext cx="1369" cy="1359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0" y="0"/>
                  </a:moveTo>
                  <a:lnTo>
                    <a:pt x="0" y="25"/>
                  </a:lnTo>
                  <a:cubicBezTo>
                    <a:pt x="0" y="13"/>
                    <a:pt x="13" y="13"/>
                    <a:pt x="25" y="1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7"/>
            <p:cNvSpPr/>
            <p:nvPr/>
          </p:nvSpPr>
          <p:spPr>
            <a:xfrm>
              <a:off x="274837" y="4321749"/>
              <a:ext cx="92085" cy="80227"/>
            </a:xfrm>
            <a:custGeom>
              <a:avLst/>
              <a:gdLst/>
              <a:ahLst/>
              <a:cxnLst/>
              <a:rect l="l" t="t" r="r" b="b"/>
              <a:pathLst>
                <a:path w="1749" h="1535" extrusionOk="0">
                  <a:moveTo>
                    <a:pt x="906" y="0"/>
                  </a:moveTo>
                  <a:cubicBezTo>
                    <a:pt x="629" y="151"/>
                    <a:pt x="315" y="327"/>
                    <a:pt x="0" y="503"/>
                  </a:cubicBezTo>
                  <a:cubicBezTo>
                    <a:pt x="190" y="768"/>
                    <a:pt x="352" y="981"/>
                    <a:pt x="503" y="1207"/>
                  </a:cubicBezTo>
                  <a:cubicBezTo>
                    <a:pt x="617" y="1296"/>
                    <a:pt x="718" y="1396"/>
                    <a:pt x="855" y="1459"/>
                  </a:cubicBezTo>
                  <a:cubicBezTo>
                    <a:pt x="956" y="1509"/>
                    <a:pt x="1107" y="1509"/>
                    <a:pt x="1246" y="1534"/>
                  </a:cubicBezTo>
                  <a:cubicBezTo>
                    <a:pt x="1246" y="1447"/>
                    <a:pt x="1271" y="1346"/>
                    <a:pt x="1246" y="1258"/>
                  </a:cubicBezTo>
                  <a:cubicBezTo>
                    <a:pt x="1233" y="1207"/>
                    <a:pt x="1145" y="1145"/>
                    <a:pt x="1070" y="1070"/>
                  </a:cubicBezTo>
                  <a:cubicBezTo>
                    <a:pt x="1283" y="1031"/>
                    <a:pt x="1434" y="1006"/>
                    <a:pt x="1585" y="981"/>
                  </a:cubicBezTo>
                  <a:cubicBezTo>
                    <a:pt x="1748" y="579"/>
                    <a:pt x="1735" y="579"/>
                    <a:pt x="1296" y="352"/>
                  </a:cubicBezTo>
                  <a:cubicBezTo>
                    <a:pt x="1145" y="277"/>
                    <a:pt x="1070" y="151"/>
                    <a:pt x="90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7"/>
            <p:cNvSpPr/>
            <p:nvPr/>
          </p:nvSpPr>
          <p:spPr>
            <a:xfrm>
              <a:off x="464163" y="4370355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cubicBezTo>
                    <a:pt x="13" y="1"/>
                    <a:pt x="13" y="1"/>
                    <a:pt x="13" y="14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7"/>
            <p:cNvSpPr/>
            <p:nvPr/>
          </p:nvSpPr>
          <p:spPr>
            <a:xfrm>
              <a:off x="247722" y="4388753"/>
              <a:ext cx="16585" cy="12073"/>
            </a:xfrm>
            <a:custGeom>
              <a:avLst/>
              <a:gdLst/>
              <a:ahLst/>
              <a:cxnLst/>
              <a:rect l="l" t="t" r="r" b="b"/>
              <a:pathLst>
                <a:path w="315" h="231" extrusionOk="0">
                  <a:moveTo>
                    <a:pt x="101" y="1"/>
                  </a:moveTo>
                  <a:cubicBezTo>
                    <a:pt x="88" y="1"/>
                    <a:pt x="0" y="39"/>
                    <a:pt x="0" y="64"/>
                  </a:cubicBezTo>
                  <a:cubicBezTo>
                    <a:pt x="13" y="114"/>
                    <a:pt x="26" y="190"/>
                    <a:pt x="76" y="215"/>
                  </a:cubicBezTo>
                  <a:cubicBezTo>
                    <a:pt x="106" y="227"/>
                    <a:pt x="143" y="231"/>
                    <a:pt x="183" y="231"/>
                  </a:cubicBezTo>
                  <a:cubicBezTo>
                    <a:pt x="225" y="231"/>
                    <a:pt x="270" y="227"/>
                    <a:pt x="314" y="227"/>
                  </a:cubicBezTo>
                  <a:cubicBezTo>
                    <a:pt x="302" y="190"/>
                    <a:pt x="314" y="140"/>
                    <a:pt x="277" y="114"/>
                  </a:cubicBezTo>
                  <a:cubicBezTo>
                    <a:pt x="239" y="64"/>
                    <a:pt x="163" y="39"/>
                    <a:pt x="10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7"/>
            <p:cNvSpPr/>
            <p:nvPr/>
          </p:nvSpPr>
          <p:spPr>
            <a:xfrm>
              <a:off x="386716" y="4348718"/>
              <a:ext cx="77501" cy="52735"/>
            </a:xfrm>
            <a:custGeom>
              <a:avLst/>
              <a:gdLst/>
              <a:ahLst/>
              <a:cxnLst/>
              <a:rect l="l" t="t" r="r" b="b"/>
              <a:pathLst>
                <a:path w="1472" h="1009" extrusionOk="0">
                  <a:moveTo>
                    <a:pt x="956" y="0"/>
                  </a:moveTo>
                  <a:cubicBezTo>
                    <a:pt x="881" y="76"/>
                    <a:pt x="817" y="151"/>
                    <a:pt x="730" y="239"/>
                  </a:cubicBezTo>
                  <a:cubicBezTo>
                    <a:pt x="504" y="176"/>
                    <a:pt x="289" y="113"/>
                    <a:pt x="1" y="38"/>
                  </a:cubicBezTo>
                  <a:lnTo>
                    <a:pt x="1" y="38"/>
                  </a:lnTo>
                  <a:cubicBezTo>
                    <a:pt x="26" y="202"/>
                    <a:pt x="51" y="314"/>
                    <a:pt x="76" y="415"/>
                  </a:cubicBezTo>
                  <a:cubicBezTo>
                    <a:pt x="390" y="641"/>
                    <a:pt x="390" y="654"/>
                    <a:pt x="51" y="993"/>
                  </a:cubicBezTo>
                  <a:cubicBezTo>
                    <a:pt x="158" y="1000"/>
                    <a:pt x="262" y="1008"/>
                    <a:pt x="358" y="1008"/>
                  </a:cubicBezTo>
                  <a:cubicBezTo>
                    <a:pt x="599" y="1008"/>
                    <a:pt x="785" y="956"/>
                    <a:pt x="830" y="704"/>
                  </a:cubicBezTo>
                  <a:cubicBezTo>
                    <a:pt x="843" y="654"/>
                    <a:pt x="981" y="604"/>
                    <a:pt x="1069" y="566"/>
                  </a:cubicBezTo>
                  <a:cubicBezTo>
                    <a:pt x="1195" y="515"/>
                    <a:pt x="1333" y="465"/>
                    <a:pt x="1471" y="415"/>
                  </a:cubicBezTo>
                  <a:cubicBezTo>
                    <a:pt x="1308" y="289"/>
                    <a:pt x="1144" y="151"/>
                    <a:pt x="95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7"/>
            <p:cNvSpPr/>
            <p:nvPr/>
          </p:nvSpPr>
          <p:spPr>
            <a:xfrm>
              <a:off x="390033" y="4369728"/>
              <a:ext cx="737" cy="679"/>
            </a:xfrm>
            <a:custGeom>
              <a:avLst/>
              <a:gdLst/>
              <a:ahLst/>
              <a:cxnLst/>
              <a:rect l="l" t="t" r="r" b="b"/>
              <a:pathLst>
                <a:path w="14" h="13" extrusionOk="0">
                  <a:moveTo>
                    <a:pt x="0" y="1"/>
                  </a:moveTo>
                  <a:lnTo>
                    <a:pt x="0" y="13"/>
                  </a:lnTo>
                  <a:lnTo>
                    <a:pt x="13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7"/>
            <p:cNvSpPr/>
            <p:nvPr/>
          </p:nvSpPr>
          <p:spPr>
            <a:xfrm>
              <a:off x="233770" y="4591175"/>
              <a:ext cx="33170" cy="14530"/>
            </a:xfrm>
            <a:custGeom>
              <a:avLst/>
              <a:gdLst/>
              <a:ahLst/>
              <a:cxnLst/>
              <a:rect l="l" t="t" r="r" b="b"/>
              <a:pathLst>
                <a:path w="630" h="278" extrusionOk="0">
                  <a:moveTo>
                    <a:pt x="1" y="0"/>
                  </a:moveTo>
                  <a:lnTo>
                    <a:pt x="1" y="0"/>
                  </a:lnTo>
                  <a:cubicBezTo>
                    <a:pt x="129" y="186"/>
                    <a:pt x="192" y="277"/>
                    <a:pt x="272" y="277"/>
                  </a:cubicBezTo>
                  <a:cubicBezTo>
                    <a:pt x="350" y="277"/>
                    <a:pt x="444" y="192"/>
                    <a:pt x="630" y="25"/>
                  </a:cubicBezTo>
                  <a:cubicBezTo>
                    <a:pt x="366" y="13"/>
                    <a:pt x="190" y="13"/>
                    <a:pt x="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7"/>
            <p:cNvSpPr/>
            <p:nvPr/>
          </p:nvSpPr>
          <p:spPr>
            <a:xfrm>
              <a:off x="208025" y="4609572"/>
              <a:ext cx="31116" cy="14007"/>
            </a:xfrm>
            <a:custGeom>
              <a:avLst/>
              <a:gdLst/>
              <a:ahLst/>
              <a:cxnLst/>
              <a:rect l="l" t="t" r="r" b="b"/>
              <a:pathLst>
                <a:path w="591" h="268" extrusionOk="0">
                  <a:moveTo>
                    <a:pt x="0" y="0"/>
                  </a:moveTo>
                  <a:lnTo>
                    <a:pt x="0" y="0"/>
                  </a:lnTo>
                  <a:cubicBezTo>
                    <a:pt x="25" y="192"/>
                    <a:pt x="110" y="268"/>
                    <a:pt x="275" y="268"/>
                  </a:cubicBezTo>
                  <a:cubicBezTo>
                    <a:pt x="359" y="268"/>
                    <a:pt x="463" y="248"/>
                    <a:pt x="591" y="214"/>
                  </a:cubicBezTo>
                  <a:cubicBezTo>
                    <a:pt x="364" y="126"/>
                    <a:pt x="213" y="76"/>
                    <a:pt x="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7"/>
            <p:cNvSpPr/>
            <p:nvPr/>
          </p:nvSpPr>
          <p:spPr>
            <a:xfrm>
              <a:off x="217291" y="3993211"/>
              <a:ext cx="7266" cy="5279"/>
            </a:xfrm>
            <a:custGeom>
              <a:avLst/>
              <a:gdLst/>
              <a:ahLst/>
              <a:cxnLst/>
              <a:rect l="l" t="t" r="r" b="b"/>
              <a:pathLst>
                <a:path w="138" h="101" extrusionOk="0">
                  <a:moveTo>
                    <a:pt x="50" y="0"/>
                  </a:moveTo>
                  <a:cubicBezTo>
                    <a:pt x="37" y="0"/>
                    <a:pt x="0" y="25"/>
                    <a:pt x="12" y="38"/>
                  </a:cubicBezTo>
                  <a:cubicBezTo>
                    <a:pt x="12" y="64"/>
                    <a:pt x="37" y="89"/>
                    <a:pt x="63" y="101"/>
                  </a:cubicBezTo>
                  <a:cubicBezTo>
                    <a:pt x="88" y="89"/>
                    <a:pt x="113" y="64"/>
                    <a:pt x="138" y="51"/>
                  </a:cubicBezTo>
                  <a:cubicBezTo>
                    <a:pt x="113" y="38"/>
                    <a:pt x="76" y="13"/>
                    <a:pt x="5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7"/>
            <p:cNvSpPr/>
            <p:nvPr/>
          </p:nvSpPr>
          <p:spPr>
            <a:xfrm>
              <a:off x="426467" y="4323735"/>
              <a:ext cx="29800" cy="12178"/>
            </a:xfrm>
            <a:custGeom>
              <a:avLst/>
              <a:gdLst/>
              <a:ahLst/>
              <a:cxnLst/>
              <a:rect l="l" t="t" r="r" b="b"/>
              <a:pathLst>
                <a:path w="566" h="233" extrusionOk="0">
                  <a:moveTo>
                    <a:pt x="565" y="26"/>
                  </a:moveTo>
                  <a:lnTo>
                    <a:pt x="565" y="26"/>
                  </a:lnTo>
                  <a:cubicBezTo>
                    <a:pt x="352" y="38"/>
                    <a:pt x="113" y="1"/>
                    <a:pt x="0" y="227"/>
                  </a:cubicBezTo>
                  <a:cubicBezTo>
                    <a:pt x="41" y="231"/>
                    <a:pt x="79" y="232"/>
                    <a:pt x="115" y="232"/>
                  </a:cubicBezTo>
                  <a:cubicBezTo>
                    <a:pt x="337" y="232"/>
                    <a:pt x="479" y="166"/>
                    <a:pt x="565" y="2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7"/>
            <p:cNvSpPr/>
            <p:nvPr/>
          </p:nvSpPr>
          <p:spPr>
            <a:xfrm>
              <a:off x="506494" y="4930218"/>
              <a:ext cx="22587" cy="13850"/>
            </a:xfrm>
            <a:custGeom>
              <a:avLst/>
              <a:gdLst/>
              <a:ahLst/>
              <a:cxnLst/>
              <a:rect l="l" t="t" r="r" b="b"/>
              <a:pathLst>
                <a:path w="429" h="265" extrusionOk="0">
                  <a:moveTo>
                    <a:pt x="277" y="0"/>
                  </a:moveTo>
                  <a:cubicBezTo>
                    <a:pt x="190" y="51"/>
                    <a:pt x="89" y="101"/>
                    <a:pt x="1" y="164"/>
                  </a:cubicBezTo>
                  <a:cubicBezTo>
                    <a:pt x="39" y="190"/>
                    <a:pt x="76" y="227"/>
                    <a:pt x="101" y="265"/>
                  </a:cubicBezTo>
                  <a:cubicBezTo>
                    <a:pt x="215" y="215"/>
                    <a:pt x="328" y="176"/>
                    <a:pt x="428" y="126"/>
                  </a:cubicBezTo>
                  <a:cubicBezTo>
                    <a:pt x="378" y="89"/>
                    <a:pt x="328" y="39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7"/>
            <p:cNvSpPr/>
            <p:nvPr/>
          </p:nvSpPr>
          <p:spPr>
            <a:xfrm>
              <a:off x="325854" y="4238909"/>
              <a:ext cx="28484" cy="20488"/>
            </a:xfrm>
            <a:custGeom>
              <a:avLst/>
              <a:gdLst/>
              <a:ahLst/>
              <a:cxnLst/>
              <a:rect l="l" t="t" r="r" b="b"/>
              <a:pathLst>
                <a:path w="541" h="392" extrusionOk="0">
                  <a:moveTo>
                    <a:pt x="358" y="1"/>
                  </a:moveTo>
                  <a:cubicBezTo>
                    <a:pt x="173" y="1"/>
                    <a:pt x="57" y="55"/>
                    <a:pt x="37" y="190"/>
                  </a:cubicBezTo>
                  <a:cubicBezTo>
                    <a:pt x="0" y="378"/>
                    <a:pt x="188" y="392"/>
                    <a:pt x="377" y="392"/>
                  </a:cubicBezTo>
                  <a:cubicBezTo>
                    <a:pt x="427" y="266"/>
                    <a:pt x="478" y="140"/>
                    <a:pt x="540" y="14"/>
                  </a:cubicBezTo>
                  <a:cubicBezTo>
                    <a:pt x="474" y="6"/>
                    <a:pt x="413" y="1"/>
                    <a:pt x="358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7"/>
            <p:cNvSpPr/>
            <p:nvPr/>
          </p:nvSpPr>
          <p:spPr>
            <a:xfrm>
              <a:off x="456213" y="4324362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lnTo>
                    <a:pt x="0" y="14"/>
                  </a:lnTo>
                  <a:lnTo>
                    <a:pt x="13" y="14"/>
                  </a:lnTo>
                  <a:cubicBezTo>
                    <a:pt x="13" y="1"/>
                    <a:pt x="13" y="1"/>
                    <a:pt x="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7"/>
            <p:cNvSpPr/>
            <p:nvPr/>
          </p:nvSpPr>
          <p:spPr>
            <a:xfrm>
              <a:off x="603842" y="4961733"/>
              <a:ext cx="29168" cy="13902"/>
            </a:xfrm>
            <a:custGeom>
              <a:avLst/>
              <a:gdLst/>
              <a:ahLst/>
              <a:cxnLst/>
              <a:rect l="l" t="t" r="r" b="b"/>
              <a:pathLst>
                <a:path w="554" h="266" extrusionOk="0">
                  <a:moveTo>
                    <a:pt x="554" y="1"/>
                  </a:moveTo>
                  <a:lnTo>
                    <a:pt x="554" y="1"/>
                  </a:lnTo>
                  <a:cubicBezTo>
                    <a:pt x="364" y="64"/>
                    <a:pt x="188" y="127"/>
                    <a:pt x="0" y="190"/>
                  </a:cubicBezTo>
                  <a:lnTo>
                    <a:pt x="0" y="202"/>
                  </a:lnTo>
                  <a:cubicBezTo>
                    <a:pt x="12" y="227"/>
                    <a:pt x="26" y="252"/>
                    <a:pt x="51" y="265"/>
                  </a:cubicBezTo>
                  <a:lnTo>
                    <a:pt x="339" y="265"/>
                  </a:lnTo>
                  <a:cubicBezTo>
                    <a:pt x="440" y="202"/>
                    <a:pt x="490" y="89"/>
                    <a:pt x="55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7"/>
            <p:cNvSpPr/>
            <p:nvPr/>
          </p:nvSpPr>
          <p:spPr>
            <a:xfrm>
              <a:off x="182858" y="4311923"/>
              <a:ext cx="1625042" cy="663713"/>
            </a:xfrm>
            <a:custGeom>
              <a:avLst/>
              <a:gdLst/>
              <a:ahLst/>
              <a:cxnLst/>
              <a:rect l="l" t="t" r="r" b="b"/>
              <a:pathLst>
                <a:path w="30865" h="12699" extrusionOk="0">
                  <a:moveTo>
                    <a:pt x="9930" y="463"/>
                  </a:moveTo>
                  <a:cubicBezTo>
                    <a:pt x="9955" y="463"/>
                    <a:pt x="9988" y="492"/>
                    <a:pt x="10020" y="503"/>
                  </a:cubicBezTo>
                  <a:cubicBezTo>
                    <a:pt x="9995" y="528"/>
                    <a:pt x="9983" y="554"/>
                    <a:pt x="9958" y="579"/>
                  </a:cubicBezTo>
                  <a:cubicBezTo>
                    <a:pt x="9919" y="554"/>
                    <a:pt x="9869" y="540"/>
                    <a:pt x="9819" y="528"/>
                  </a:cubicBezTo>
                  <a:cubicBezTo>
                    <a:pt x="9857" y="503"/>
                    <a:pt x="9882" y="465"/>
                    <a:pt x="9919" y="465"/>
                  </a:cubicBezTo>
                  <a:cubicBezTo>
                    <a:pt x="9923" y="463"/>
                    <a:pt x="9927" y="463"/>
                    <a:pt x="9930" y="463"/>
                  </a:cubicBezTo>
                  <a:close/>
                  <a:moveTo>
                    <a:pt x="7446" y="1426"/>
                  </a:moveTo>
                  <a:cubicBezTo>
                    <a:pt x="7568" y="1426"/>
                    <a:pt x="7726" y="1468"/>
                    <a:pt x="7996" y="1534"/>
                  </a:cubicBezTo>
                  <a:cubicBezTo>
                    <a:pt x="8023" y="1539"/>
                    <a:pt x="8052" y="1541"/>
                    <a:pt x="8082" y="1541"/>
                  </a:cubicBezTo>
                  <a:cubicBezTo>
                    <a:pt x="8207" y="1541"/>
                    <a:pt x="8358" y="1506"/>
                    <a:pt x="8499" y="1496"/>
                  </a:cubicBezTo>
                  <a:cubicBezTo>
                    <a:pt x="8499" y="1496"/>
                    <a:pt x="8511" y="1496"/>
                    <a:pt x="8524" y="1521"/>
                  </a:cubicBezTo>
                  <a:cubicBezTo>
                    <a:pt x="8587" y="1735"/>
                    <a:pt x="8650" y="1937"/>
                    <a:pt x="8713" y="2150"/>
                  </a:cubicBezTo>
                  <a:lnTo>
                    <a:pt x="10008" y="2150"/>
                  </a:lnTo>
                  <a:cubicBezTo>
                    <a:pt x="10070" y="2150"/>
                    <a:pt x="10134" y="2113"/>
                    <a:pt x="10322" y="2049"/>
                  </a:cubicBezTo>
                  <a:lnTo>
                    <a:pt x="10322" y="2049"/>
                  </a:lnTo>
                  <a:cubicBezTo>
                    <a:pt x="10134" y="2213"/>
                    <a:pt x="10020" y="2314"/>
                    <a:pt x="9907" y="2414"/>
                  </a:cubicBezTo>
                  <a:cubicBezTo>
                    <a:pt x="9933" y="2653"/>
                    <a:pt x="10523" y="2703"/>
                    <a:pt x="10285" y="3030"/>
                  </a:cubicBezTo>
                  <a:cubicBezTo>
                    <a:pt x="10116" y="3254"/>
                    <a:pt x="9888" y="3349"/>
                    <a:pt x="9528" y="3349"/>
                  </a:cubicBezTo>
                  <a:cubicBezTo>
                    <a:pt x="9485" y="3349"/>
                    <a:pt x="9439" y="3347"/>
                    <a:pt x="9391" y="3345"/>
                  </a:cubicBezTo>
                  <a:cubicBezTo>
                    <a:pt x="9391" y="3281"/>
                    <a:pt x="9404" y="3219"/>
                    <a:pt x="9404" y="3143"/>
                  </a:cubicBezTo>
                  <a:lnTo>
                    <a:pt x="9404" y="3143"/>
                  </a:lnTo>
                  <a:cubicBezTo>
                    <a:pt x="9228" y="3181"/>
                    <a:pt x="9065" y="3206"/>
                    <a:pt x="8889" y="3244"/>
                  </a:cubicBezTo>
                  <a:cubicBezTo>
                    <a:pt x="8783" y="3272"/>
                    <a:pt x="8680" y="3292"/>
                    <a:pt x="8585" y="3292"/>
                  </a:cubicBezTo>
                  <a:cubicBezTo>
                    <a:pt x="8465" y="3292"/>
                    <a:pt x="8357" y="3260"/>
                    <a:pt x="8273" y="3169"/>
                  </a:cubicBezTo>
                  <a:cubicBezTo>
                    <a:pt x="8109" y="2980"/>
                    <a:pt x="8310" y="2867"/>
                    <a:pt x="8499" y="2778"/>
                  </a:cubicBezTo>
                  <a:cubicBezTo>
                    <a:pt x="8536" y="2753"/>
                    <a:pt x="8562" y="2728"/>
                    <a:pt x="8600" y="2703"/>
                  </a:cubicBezTo>
                  <a:cubicBezTo>
                    <a:pt x="8436" y="2465"/>
                    <a:pt x="7732" y="2602"/>
                    <a:pt x="7883" y="2175"/>
                  </a:cubicBezTo>
                  <a:lnTo>
                    <a:pt x="7883" y="2175"/>
                  </a:lnTo>
                  <a:cubicBezTo>
                    <a:pt x="7631" y="2213"/>
                    <a:pt x="7430" y="2250"/>
                    <a:pt x="7229" y="2275"/>
                  </a:cubicBezTo>
                  <a:cubicBezTo>
                    <a:pt x="7128" y="2125"/>
                    <a:pt x="7003" y="2062"/>
                    <a:pt x="6613" y="1987"/>
                  </a:cubicBezTo>
                  <a:cubicBezTo>
                    <a:pt x="6726" y="1898"/>
                    <a:pt x="6840" y="1823"/>
                    <a:pt x="6915" y="1747"/>
                  </a:cubicBezTo>
                  <a:cubicBezTo>
                    <a:pt x="7169" y="1516"/>
                    <a:pt x="7268" y="1426"/>
                    <a:pt x="7446" y="1426"/>
                  </a:cubicBezTo>
                  <a:close/>
                  <a:moveTo>
                    <a:pt x="7472" y="2485"/>
                  </a:moveTo>
                  <a:cubicBezTo>
                    <a:pt x="7516" y="2485"/>
                    <a:pt x="7561" y="2487"/>
                    <a:pt x="7606" y="2490"/>
                  </a:cubicBezTo>
                  <a:cubicBezTo>
                    <a:pt x="7267" y="2641"/>
                    <a:pt x="7041" y="2842"/>
                    <a:pt x="6940" y="3105"/>
                  </a:cubicBezTo>
                  <a:cubicBezTo>
                    <a:pt x="7028" y="3269"/>
                    <a:pt x="7569" y="3068"/>
                    <a:pt x="7455" y="3470"/>
                  </a:cubicBezTo>
                  <a:cubicBezTo>
                    <a:pt x="7116" y="3420"/>
                    <a:pt x="6764" y="3382"/>
                    <a:pt x="6463" y="3345"/>
                  </a:cubicBezTo>
                  <a:cubicBezTo>
                    <a:pt x="6349" y="3105"/>
                    <a:pt x="6273" y="2954"/>
                    <a:pt x="6173" y="2766"/>
                  </a:cubicBezTo>
                  <a:cubicBezTo>
                    <a:pt x="6566" y="2674"/>
                    <a:pt x="6970" y="2485"/>
                    <a:pt x="7472" y="2485"/>
                  </a:cubicBezTo>
                  <a:close/>
                  <a:moveTo>
                    <a:pt x="5532" y="3759"/>
                  </a:moveTo>
                  <a:cubicBezTo>
                    <a:pt x="5645" y="3873"/>
                    <a:pt x="5745" y="3923"/>
                    <a:pt x="5771" y="3998"/>
                  </a:cubicBezTo>
                  <a:cubicBezTo>
                    <a:pt x="5784" y="4024"/>
                    <a:pt x="5633" y="4124"/>
                    <a:pt x="5557" y="4124"/>
                  </a:cubicBezTo>
                  <a:cubicBezTo>
                    <a:pt x="5482" y="4124"/>
                    <a:pt x="5368" y="4036"/>
                    <a:pt x="5356" y="3985"/>
                  </a:cubicBezTo>
                  <a:cubicBezTo>
                    <a:pt x="5343" y="3935"/>
                    <a:pt x="5444" y="3873"/>
                    <a:pt x="5532" y="3759"/>
                  </a:cubicBezTo>
                  <a:close/>
                  <a:moveTo>
                    <a:pt x="7279" y="3621"/>
                  </a:moveTo>
                  <a:lnTo>
                    <a:pt x="7279" y="3621"/>
                  </a:lnTo>
                  <a:cubicBezTo>
                    <a:pt x="7167" y="3873"/>
                    <a:pt x="7078" y="4074"/>
                    <a:pt x="6978" y="4300"/>
                  </a:cubicBezTo>
                  <a:cubicBezTo>
                    <a:pt x="6764" y="4250"/>
                    <a:pt x="6538" y="4200"/>
                    <a:pt x="6312" y="4149"/>
                  </a:cubicBezTo>
                  <a:cubicBezTo>
                    <a:pt x="6789" y="4124"/>
                    <a:pt x="6802" y="3697"/>
                    <a:pt x="7279" y="3621"/>
                  </a:cubicBezTo>
                  <a:close/>
                  <a:moveTo>
                    <a:pt x="3206" y="3105"/>
                  </a:moveTo>
                  <a:cubicBezTo>
                    <a:pt x="3306" y="3281"/>
                    <a:pt x="3357" y="3370"/>
                    <a:pt x="3445" y="3521"/>
                  </a:cubicBezTo>
                  <a:cubicBezTo>
                    <a:pt x="3633" y="3332"/>
                    <a:pt x="3722" y="3244"/>
                    <a:pt x="3848" y="3130"/>
                  </a:cubicBezTo>
                  <a:cubicBezTo>
                    <a:pt x="3998" y="3130"/>
                    <a:pt x="4225" y="3143"/>
                    <a:pt x="4438" y="3156"/>
                  </a:cubicBezTo>
                  <a:cubicBezTo>
                    <a:pt x="4614" y="3533"/>
                    <a:pt x="4451" y="3772"/>
                    <a:pt x="3935" y="3885"/>
                  </a:cubicBezTo>
                  <a:cubicBezTo>
                    <a:pt x="4086" y="4049"/>
                    <a:pt x="4200" y="4174"/>
                    <a:pt x="4325" y="4300"/>
                  </a:cubicBezTo>
                  <a:lnTo>
                    <a:pt x="4337" y="4300"/>
                  </a:lnTo>
                  <a:cubicBezTo>
                    <a:pt x="4451" y="4225"/>
                    <a:pt x="4564" y="4149"/>
                    <a:pt x="4765" y="4010"/>
                  </a:cubicBezTo>
                  <a:lnTo>
                    <a:pt x="4765" y="4010"/>
                  </a:lnTo>
                  <a:cubicBezTo>
                    <a:pt x="4745" y="4256"/>
                    <a:pt x="4627" y="4310"/>
                    <a:pt x="4474" y="4310"/>
                  </a:cubicBezTo>
                  <a:cubicBezTo>
                    <a:pt x="4430" y="4310"/>
                    <a:pt x="4385" y="4306"/>
                    <a:pt x="4337" y="4300"/>
                  </a:cubicBezTo>
                  <a:cubicBezTo>
                    <a:pt x="4337" y="4312"/>
                    <a:pt x="4337" y="4312"/>
                    <a:pt x="4325" y="4312"/>
                  </a:cubicBezTo>
                  <a:lnTo>
                    <a:pt x="4325" y="4300"/>
                  </a:lnTo>
                  <a:lnTo>
                    <a:pt x="3809" y="4300"/>
                  </a:lnTo>
                  <a:cubicBezTo>
                    <a:pt x="3597" y="4135"/>
                    <a:pt x="3440" y="3881"/>
                    <a:pt x="3027" y="3881"/>
                  </a:cubicBezTo>
                  <a:cubicBezTo>
                    <a:pt x="3000" y="3881"/>
                    <a:pt x="2972" y="3882"/>
                    <a:pt x="2942" y="3885"/>
                  </a:cubicBezTo>
                  <a:cubicBezTo>
                    <a:pt x="2942" y="3885"/>
                    <a:pt x="2954" y="3885"/>
                    <a:pt x="2954" y="3898"/>
                  </a:cubicBezTo>
                  <a:lnTo>
                    <a:pt x="2942" y="3898"/>
                  </a:lnTo>
                  <a:cubicBezTo>
                    <a:pt x="3043" y="4049"/>
                    <a:pt x="3156" y="4200"/>
                    <a:pt x="3256" y="4362"/>
                  </a:cubicBezTo>
                  <a:cubicBezTo>
                    <a:pt x="3198" y="4374"/>
                    <a:pt x="3146" y="4379"/>
                    <a:pt x="3099" y="4379"/>
                  </a:cubicBezTo>
                  <a:cubicBezTo>
                    <a:pt x="2933" y="4379"/>
                    <a:pt x="2832" y="4309"/>
                    <a:pt x="2753" y="4161"/>
                  </a:cubicBezTo>
                  <a:cubicBezTo>
                    <a:pt x="2678" y="4010"/>
                    <a:pt x="2728" y="3935"/>
                    <a:pt x="2942" y="3898"/>
                  </a:cubicBezTo>
                  <a:lnTo>
                    <a:pt x="2942" y="3885"/>
                  </a:lnTo>
                  <a:cubicBezTo>
                    <a:pt x="2829" y="3772"/>
                    <a:pt x="2653" y="3671"/>
                    <a:pt x="2804" y="3521"/>
                  </a:cubicBezTo>
                  <a:cubicBezTo>
                    <a:pt x="2904" y="3407"/>
                    <a:pt x="3018" y="3294"/>
                    <a:pt x="3206" y="3105"/>
                  </a:cubicBezTo>
                  <a:close/>
                  <a:moveTo>
                    <a:pt x="11177" y="2842"/>
                  </a:moveTo>
                  <a:lnTo>
                    <a:pt x="11177" y="2842"/>
                  </a:lnTo>
                  <a:cubicBezTo>
                    <a:pt x="11542" y="2917"/>
                    <a:pt x="11793" y="2980"/>
                    <a:pt x="12157" y="3055"/>
                  </a:cubicBezTo>
                  <a:cubicBezTo>
                    <a:pt x="11869" y="3219"/>
                    <a:pt x="11680" y="3306"/>
                    <a:pt x="11504" y="3407"/>
                  </a:cubicBezTo>
                  <a:cubicBezTo>
                    <a:pt x="11579" y="3658"/>
                    <a:pt x="11668" y="3923"/>
                    <a:pt x="11755" y="4212"/>
                  </a:cubicBezTo>
                  <a:cubicBezTo>
                    <a:pt x="11844" y="4200"/>
                    <a:pt x="11944" y="4200"/>
                    <a:pt x="12057" y="4200"/>
                  </a:cubicBezTo>
                  <a:lnTo>
                    <a:pt x="12045" y="4186"/>
                  </a:lnTo>
                  <a:lnTo>
                    <a:pt x="12057" y="4186"/>
                  </a:lnTo>
                  <a:lnTo>
                    <a:pt x="12057" y="4200"/>
                  </a:lnTo>
                  <a:cubicBezTo>
                    <a:pt x="12095" y="4275"/>
                    <a:pt x="12132" y="4362"/>
                    <a:pt x="12182" y="4476"/>
                  </a:cubicBezTo>
                  <a:lnTo>
                    <a:pt x="11227" y="4476"/>
                  </a:lnTo>
                  <a:cubicBezTo>
                    <a:pt x="11101" y="4136"/>
                    <a:pt x="10963" y="3809"/>
                    <a:pt x="10800" y="3382"/>
                  </a:cubicBezTo>
                  <a:cubicBezTo>
                    <a:pt x="10774" y="3370"/>
                    <a:pt x="10611" y="3281"/>
                    <a:pt x="10435" y="3194"/>
                  </a:cubicBezTo>
                  <a:cubicBezTo>
                    <a:pt x="10543" y="3078"/>
                    <a:pt x="10651" y="3041"/>
                    <a:pt x="10759" y="3041"/>
                  </a:cubicBezTo>
                  <a:cubicBezTo>
                    <a:pt x="10953" y="3041"/>
                    <a:pt x="11148" y="3160"/>
                    <a:pt x="11347" y="3160"/>
                  </a:cubicBezTo>
                  <a:cubicBezTo>
                    <a:pt x="11386" y="3160"/>
                    <a:pt x="11426" y="3155"/>
                    <a:pt x="11466" y="3143"/>
                  </a:cubicBezTo>
                  <a:cubicBezTo>
                    <a:pt x="11391" y="3068"/>
                    <a:pt x="11328" y="3005"/>
                    <a:pt x="11177" y="2842"/>
                  </a:cubicBezTo>
                  <a:close/>
                  <a:moveTo>
                    <a:pt x="9933" y="3924"/>
                  </a:moveTo>
                  <a:cubicBezTo>
                    <a:pt x="10159" y="3924"/>
                    <a:pt x="10383" y="3974"/>
                    <a:pt x="10598" y="4136"/>
                  </a:cubicBezTo>
                  <a:cubicBezTo>
                    <a:pt x="10271" y="4275"/>
                    <a:pt x="9983" y="4463"/>
                    <a:pt x="9656" y="4501"/>
                  </a:cubicBezTo>
                  <a:cubicBezTo>
                    <a:pt x="9628" y="4503"/>
                    <a:pt x="9600" y="4505"/>
                    <a:pt x="9571" y="4505"/>
                  </a:cubicBezTo>
                  <a:cubicBezTo>
                    <a:pt x="9276" y="4505"/>
                    <a:pt x="8935" y="4394"/>
                    <a:pt x="8499" y="4325"/>
                  </a:cubicBezTo>
                  <a:cubicBezTo>
                    <a:pt x="8650" y="4200"/>
                    <a:pt x="8751" y="4049"/>
                    <a:pt x="8838" y="4049"/>
                  </a:cubicBezTo>
                  <a:cubicBezTo>
                    <a:pt x="8848" y="4049"/>
                    <a:pt x="8858" y="4049"/>
                    <a:pt x="8867" y="4049"/>
                  </a:cubicBezTo>
                  <a:cubicBezTo>
                    <a:pt x="9210" y="4049"/>
                    <a:pt x="9574" y="3924"/>
                    <a:pt x="9933" y="3924"/>
                  </a:cubicBezTo>
                  <a:close/>
                  <a:moveTo>
                    <a:pt x="6399" y="4526"/>
                  </a:moveTo>
                  <a:lnTo>
                    <a:pt x="6399" y="4526"/>
                  </a:lnTo>
                  <a:cubicBezTo>
                    <a:pt x="6374" y="4577"/>
                    <a:pt x="6362" y="4627"/>
                    <a:pt x="6337" y="4664"/>
                  </a:cubicBezTo>
                  <a:cubicBezTo>
                    <a:pt x="6324" y="4677"/>
                    <a:pt x="6261" y="4677"/>
                    <a:pt x="6123" y="4677"/>
                  </a:cubicBezTo>
                  <a:cubicBezTo>
                    <a:pt x="6248" y="4602"/>
                    <a:pt x="6324" y="4564"/>
                    <a:pt x="6399" y="4526"/>
                  </a:cubicBezTo>
                  <a:close/>
                  <a:moveTo>
                    <a:pt x="3269" y="4362"/>
                  </a:moveTo>
                  <a:cubicBezTo>
                    <a:pt x="3357" y="4451"/>
                    <a:pt x="3445" y="4538"/>
                    <a:pt x="3571" y="4652"/>
                  </a:cubicBezTo>
                  <a:cubicBezTo>
                    <a:pt x="3407" y="4714"/>
                    <a:pt x="3281" y="4765"/>
                    <a:pt x="3118" y="4815"/>
                  </a:cubicBezTo>
                  <a:cubicBezTo>
                    <a:pt x="2993" y="4614"/>
                    <a:pt x="3181" y="4501"/>
                    <a:pt x="3269" y="4362"/>
                  </a:cubicBezTo>
                  <a:close/>
                  <a:moveTo>
                    <a:pt x="10637" y="4426"/>
                  </a:moveTo>
                  <a:lnTo>
                    <a:pt x="10637" y="4426"/>
                  </a:lnTo>
                  <a:cubicBezTo>
                    <a:pt x="10838" y="4451"/>
                    <a:pt x="11026" y="4463"/>
                    <a:pt x="11215" y="4476"/>
                  </a:cubicBezTo>
                  <a:cubicBezTo>
                    <a:pt x="11190" y="4526"/>
                    <a:pt x="11177" y="4564"/>
                    <a:pt x="11139" y="4602"/>
                  </a:cubicBezTo>
                  <a:cubicBezTo>
                    <a:pt x="11054" y="4686"/>
                    <a:pt x="10935" y="4841"/>
                    <a:pt x="10848" y="4841"/>
                  </a:cubicBezTo>
                  <a:cubicBezTo>
                    <a:pt x="10844" y="4841"/>
                    <a:pt x="10841" y="4841"/>
                    <a:pt x="10838" y="4840"/>
                  </a:cubicBezTo>
                  <a:cubicBezTo>
                    <a:pt x="10536" y="4803"/>
                    <a:pt x="10586" y="4639"/>
                    <a:pt x="10637" y="4426"/>
                  </a:cubicBezTo>
                  <a:close/>
                  <a:moveTo>
                    <a:pt x="2728" y="4853"/>
                  </a:moveTo>
                  <a:cubicBezTo>
                    <a:pt x="2766" y="4878"/>
                    <a:pt x="2804" y="4916"/>
                    <a:pt x="2817" y="4941"/>
                  </a:cubicBezTo>
                  <a:cubicBezTo>
                    <a:pt x="2829" y="4954"/>
                    <a:pt x="2766" y="4979"/>
                    <a:pt x="2741" y="5004"/>
                  </a:cubicBezTo>
                  <a:cubicBezTo>
                    <a:pt x="2703" y="4979"/>
                    <a:pt x="2666" y="4954"/>
                    <a:pt x="2627" y="4916"/>
                  </a:cubicBezTo>
                  <a:cubicBezTo>
                    <a:pt x="2627" y="4916"/>
                    <a:pt x="2678" y="4878"/>
                    <a:pt x="2728" y="4853"/>
                  </a:cubicBezTo>
                  <a:close/>
                  <a:moveTo>
                    <a:pt x="7322" y="4687"/>
                  </a:moveTo>
                  <a:cubicBezTo>
                    <a:pt x="7447" y="4687"/>
                    <a:pt x="7497" y="4789"/>
                    <a:pt x="7631" y="5067"/>
                  </a:cubicBezTo>
                  <a:cubicBezTo>
                    <a:pt x="7430" y="4979"/>
                    <a:pt x="7229" y="4891"/>
                    <a:pt x="6991" y="4778"/>
                  </a:cubicBezTo>
                  <a:cubicBezTo>
                    <a:pt x="7149" y="4722"/>
                    <a:pt x="7248" y="4687"/>
                    <a:pt x="7322" y="4687"/>
                  </a:cubicBezTo>
                  <a:close/>
                  <a:moveTo>
                    <a:pt x="5448" y="5077"/>
                  </a:moveTo>
                  <a:cubicBezTo>
                    <a:pt x="5451" y="5077"/>
                    <a:pt x="5454" y="5078"/>
                    <a:pt x="5457" y="5080"/>
                  </a:cubicBezTo>
                  <a:cubicBezTo>
                    <a:pt x="5519" y="5080"/>
                    <a:pt x="5569" y="5105"/>
                    <a:pt x="5633" y="5117"/>
                  </a:cubicBezTo>
                  <a:cubicBezTo>
                    <a:pt x="5595" y="5155"/>
                    <a:pt x="5557" y="5192"/>
                    <a:pt x="5532" y="5192"/>
                  </a:cubicBezTo>
                  <a:cubicBezTo>
                    <a:pt x="5482" y="5180"/>
                    <a:pt x="5432" y="5155"/>
                    <a:pt x="5381" y="5130"/>
                  </a:cubicBezTo>
                  <a:cubicBezTo>
                    <a:pt x="5404" y="5118"/>
                    <a:pt x="5426" y="5077"/>
                    <a:pt x="5448" y="5077"/>
                  </a:cubicBezTo>
                  <a:close/>
                  <a:moveTo>
                    <a:pt x="2627" y="5318"/>
                  </a:moveTo>
                  <a:cubicBezTo>
                    <a:pt x="2678" y="5343"/>
                    <a:pt x="2728" y="5368"/>
                    <a:pt x="2817" y="5419"/>
                  </a:cubicBezTo>
                  <a:cubicBezTo>
                    <a:pt x="2741" y="5469"/>
                    <a:pt x="2691" y="5507"/>
                    <a:pt x="2627" y="5532"/>
                  </a:cubicBezTo>
                  <a:cubicBezTo>
                    <a:pt x="2602" y="5532"/>
                    <a:pt x="2502" y="5469"/>
                    <a:pt x="2502" y="5444"/>
                  </a:cubicBezTo>
                  <a:cubicBezTo>
                    <a:pt x="2527" y="5406"/>
                    <a:pt x="2590" y="5356"/>
                    <a:pt x="2627" y="5318"/>
                  </a:cubicBezTo>
                  <a:close/>
                  <a:moveTo>
                    <a:pt x="3156" y="5217"/>
                  </a:moveTo>
                  <a:lnTo>
                    <a:pt x="3156" y="5217"/>
                  </a:lnTo>
                  <a:cubicBezTo>
                    <a:pt x="3533" y="5230"/>
                    <a:pt x="3697" y="5381"/>
                    <a:pt x="3797" y="5582"/>
                  </a:cubicBezTo>
                  <a:cubicBezTo>
                    <a:pt x="3470" y="5569"/>
                    <a:pt x="3194" y="5519"/>
                    <a:pt x="3156" y="5217"/>
                  </a:cubicBezTo>
                  <a:close/>
                  <a:moveTo>
                    <a:pt x="7192" y="5306"/>
                  </a:moveTo>
                  <a:cubicBezTo>
                    <a:pt x="7343" y="5343"/>
                    <a:pt x="7480" y="5381"/>
                    <a:pt x="7682" y="5432"/>
                  </a:cubicBezTo>
                  <a:cubicBezTo>
                    <a:pt x="7575" y="5514"/>
                    <a:pt x="7468" y="5609"/>
                    <a:pt x="7435" y="5609"/>
                  </a:cubicBezTo>
                  <a:cubicBezTo>
                    <a:pt x="7433" y="5609"/>
                    <a:pt x="7432" y="5608"/>
                    <a:pt x="7430" y="5608"/>
                  </a:cubicBezTo>
                  <a:cubicBezTo>
                    <a:pt x="7304" y="5557"/>
                    <a:pt x="7204" y="5469"/>
                    <a:pt x="7078" y="5406"/>
                  </a:cubicBezTo>
                  <a:cubicBezTo>
                    <a:pt x="7116" y="5368"/>
                    <a:pt x="7154" y="5343"/>
                    <a:pt x="7192" y="5306"/>
                  </a:cubicBezTo>
                  <a:close/>
                  <a:moveTo>
                    <a:pt x="6161" y="5419"/>
                  </a:moveTo>
                  <a:cubicBezTo>
                    <a:pt x="6236" y="5507"/>
                    <a:pt x="6312" y="5582"/>
                    <a:pt x="6374" y="5670"/>
                  </a:cubicBezTo>
                  <a:cubicBezTo>
                    <a:pt x="6349" y="5683"/>
                    <a:pt x="6324" y="5695"/>
                    <a:pt x="6287" y="5708"/>
                  </a:cubicBezTo>
                  <a:lnTo>
                    <a:pt x="6022" y="5482"/>
                  </a:lnTo>
                  <a:cubicBezTo>
                    <a:pt x="6072" y="5457"/>
                    <a:pt x="6123" y="5444"/>
                    <a:pt x="6161" y="5419"/>
                  </a:cubicBezTo>
                  <a:close/>
                  <a:moveTo>
                    <a:pt x="9027" y="5947"/>
                  </a:moveTo>
                  <a:cubicBezTo>
                    <a:pt x="9178" y="5947"/>
                    <a:pt x="9329" y="5960"/>
                    <a:pt x="9480" y="5960"/>
                  </a:cubicBezTo>
                  <a:lnTo>
                    <a:pt x="9480" y="6047"/>
                  </a:lnTo>
                  <a:cubicBezTo>
                    <a:pt x="9329" y="6060"/>
                    <a:pt x="9178" y="6060"/>
                    <a:pt x="9039" y="6072"/>
                  </a:cubicBezTo>
                  <a:cubicBezTo>
                    <a:pt x="9027" y="6035"/>
                    <a:pt x="9027" y="5985"/>
                    <a:pt x="9027" y="5947"/>
                  </a:cubicBezTo>
                  <a:close/>
                  <a:moveTo>
                    <a:pt x="6789" y="5972"/>
                  </a:moveTo>
                  <a:cubicBezTo>
                    <a:pt x="6852" y="6047"/>
                    <a:pt x="6890" y="6123"/>
                    <a:pt x="6927" y="6198"/>
                  </a:cubicBezTo>
                  <a:lnTo>
                    <a:pt x="6776" y="6236"/>
                  </a:lnTo>
                  <a:lnTo>
                    <a:pt x="6625" y="6010"/>
                  </a:lnTo>
                  <a:cubicBezTo>
                    <a:pt x="6689" y="5997"/>
                    <a:pt x="6789" y="5972"/>
                    <a:pt x="6789" y="5972"/>
                  </a:cubicBezTo>
                  <a:close/>
                  <a:moveTo>
                    <a:pt x="5004" y="5293"/>
                  </a:moveTo>
                  <a:lnTo>
                    <a:pt x="5004" y="5293"/>
                  </a:lnTo>
                  <a:cubicBezTo>
                    <a:pt x="4840" y="5432"/>
                    <a:pt x="4765" y="5494"/>
                    <a:pt x="4677" y="5557"/>
                  </a:cubicBezTo>
                  <a:cubicBezTo>
                    <a:pt x="4287" y="5846"/>
                    <a:pt x="4287" y="5859"/>
                    <a:pt x="4790" y="6173"/>
                  </a:cubicBezTo>
                  <a:cubicBezTo>
                    <a:pt x="4448" y="6235"/>
                    <a:pt x="4161" y="6406"/>
                    <a:pt x="3844" y="6406"/>
                  </a:cubicBezTo>
                  <a:cubicBezTo>
                    <a:pt x="3706" y="6406"/>
                    <a:pt x="3563" y="6374"/>
                    <a:pt x="3407" y="6287"/>
                  </a:cubicBezTo>
                  <a:lnTo>
                    <a:pt x="3407" y="6287"/>
                  </a:lnTo>
                  <a:cubicBezTo>
                    <a:pt x="3418" y="6287"/>
                    <a:pt x="3430" y="6287"/>
                    <a:pt x="3441" y="6287"/>
                  </a:cubicBezTo>
                  <a:cubicBezTo>
                    <a:pt x="3768" y="6287"/>
                    <a:pt x="3902" y="6116"/>
                    <a:pt x="4024" y="5935"/>
                  </a:cubicBezTo>
                  <a:cubicBezTo>
                    <a:pt x="4200" y="5670"/>
                    <a:pt x="4401" y="5419"/>
                    <a:pt x="5004" y="5293"/>
                  </a:cubicBezTo>
                  <a:close/>
                  <a:moveTo>
                    <a:pt x="5633" y="5846"/>
                  </a:moveTo>
                  <a:cubicBezTo>
                    <a:pt x="5708" y="5972"/>
                    <a:pt x="5796" y="6085"/>
                    <a:pt x="5884" y="6198"/>
                  </a:cubicBezTo>
                  <a:lnTo>
                    <a:pt x="5896" y="6198"/>
                  </a:lnTo>
                  <a:lnTo>
                    <a:pt x="5896" y="6211"/>
                  </a:lnTo>
                  <a:cubicBezTo>
                    <a:pt x="5923" y="6209"/>
                    <a:pt x="5947" y="6209"/>
                    <a:pt x="5969" y="6209"/>
                  </a:cubicBezTo>
                  <a:cubicBezTo>
                    <a:pt x="6262" y="6209"/>
                    <a:pt x="6187" y="6357"/>
                    <a:pt x="6198" y="6463"/>
                  </a:cubicBezTo>
                  <a:cubicBezTo>
                    <a:pt x="6148" y="6488"/>
                    <a:pt x="6097" y="6500"/>
                    <a:pt x="6060" y="6513"/>
                  </a:cubicBezTo>
                  <a:cubicBezTo>
                    <a:pt x="5997" y="6412"/>
                    <a:pt x="5947" y="6312"/>
                    <a:pt x="5896" y="6211"/>
                  </a:cubicBezTo>
                  <a:lnTo>
                    <a:pt x="5884" y="6211"/>
                  </a:lnTo>
                  <a:lnTo>
                    <a:pt x="5884" y="6198"/>
                  </a:lnTo>
                  <a:cubicBezTo>
                    <a:pt x="5759" y="6248"/>
                    <a:pt x="5645" y="6299"/>
                    <a:pt x="5532" y="6324"/>
                  </a:cubicBezTo>
                  <a:cubicBezTo>
                    <a:pt x="5523" y="6326"/>
                    <a:pt x="5513" y="6327"/>
                    <a:pt x="5502" y="6327"/>
                  </a:cubicBezTo>
                  <a:cubicBezTo>
                    <a:pt x="5451" y="6327"/>
                    <a:pt x="5374" y="6305"/>
                    <a:pt x="5230" y="6273"/>
                  </a:cubicBezTo>
                  <a:cubicBezTo>
                    <a:pt x="5318" y="6123"/>
                    <a:pt x="5393" y="5985"/>
                    <a:pt x="5469" y="5846"/>
                  </a:cubicBezTo>
                  <a:close/>
                  <a:moveTo>
                    <a:pt x="7732" y="6123"/>
                  </a:moveTo>
                  <a:cubicBezTo>
                    <a:pt x="7782" y="6123"/>
                    <a:pt x="7832" y="6136"/>
                    <a:pt x="7896" y="6148"/>
                  </a:cubicBezTo>
                  <a:cubicBezTo>
                    <a:pt x="7921" y="6324"/>
                    <a:pt x="8059" y="6525"/>
                    <a:pt x="7807" y="6664"/>
                  </a:cubicBezTo>
                  <a:cubicBezTo>
                    <a:pt x="7774" y="6688"/>
                    <a:pt x="7720" y="6695"/>
                    <a:pt x="7651" y="6695"/>
                  </a:cubicBezTo>
                  <a:cubicBezTo>
                    <a:pt x="7539" y="6695"/>
                    <a:pt x="7388" y="6676"/>
                    <a:pt x="7217" y="6676"/>
                  </a:cubicBezTo>
                  <a:cubicBezTo>
                    <a:pt x="7443" y="6437"/>
                    <a:pt x="7581" y="6273"/>
                    <a:pt x="7732" y="6123"/>
                  </a:cubicBezTo>
                  <a:close/>
                  <a:moveTo>
                    <a:pt x="3269" y="5796"/>
                  </a:moveTo>
                  <a:cubicBezTo>
                    <a:pt x="3319" y="5796"/>
                    <a:pt x="3357" y="5809"/>
                    <a:pt x="3407" y="5809"/>
                  </a:cubicBezTo>
                  <a:cubicBezTo>
                    <a:pt x="3357" y="5871"/>
                    <a:pt x="3319" y="5935"/>
                    <a:pt x="3269" y="5997"/>
                  </a:cubicBezTo>
                  <a:lnTo>
                    <a:pt x="3269" y="6022"/>
                  </a:lnTo>
                  <a:lnTo>
                    <a:pt x="3256" y="6022"/>
                  </a:lnTo>
                  <a:lnTo>
                    <a:pt x="3370" y="6287"/>
                  </a:lnTo>
                  <a:lnTo>
                    <a:pt x="3407" y="6287"/>
                  </a:lnTo>
                  <a:cubicBezTo>
                    <a:pt x="3395" y="6287"/>
                    <a:pt x="3382" y="6299"/>
                    <a:pt x="3382" y="6299"/>
                  </a:cubicBezTo>
                  <a:cubicBezTo>
                    <a:pt x="3382" y="6287"/>
                    <a:pt x="3370" y="6287"/>
                    <a:pt x="3370" y="6287"/>
                  </a:cubicBezTo>
                  <a:cubicBezTo>
                    <a:pt x="3206" y="6287"/>
                    <a:pt x="3030" y="6299"/>
                    <a:pt x="2817" y="6312"/>
                  </a:cubicBezTo>
                  <a:cubicBezTo>
                    <a:pt x="2766" y="6412"/>
                    <a:pt x="2703" y="6525"/>
                    <a:pt x="2615" y="6701"/>
                  </a:cubicBezTo>
                  <a:cubicBezTo>
                    <a:pt x="2439" y="6198"/>
                    <a:pt x="2540" y="6111"/>
                    <a:pt x="3256" y="6022"/>
                  </a:cubicBezTo>
                  <a:cubicBezTo>
                    <a:pt x="3256" y="6010"/>
                    <a:pt x="3269" y="6010"/>
                    <a:pt x="3269" y="5997"/>
                  </a:cubicBezTo>
                  <a:lnTo>
                    <a:pt x="3269" y="5796"/>
                  </a:lnTo>
                  <a:close/>
                  <a:moveTo>
                    <a:pt x="4598" y="6922"/>
                  </a:moveTo>
                  <a:cubicBezTo>
                    <a:pt x="4613" y="6922"/>
                    <a:pt x="4627" y="6923"/>
                    <a:pt x="4639" y="6927"/>
                  </a:cubicBezTo>
                  <a:cubicBezTo>
                    <a:pt x="4677" y="6940"/>
                    <a:pt x="4689" y="6978"/>
                    <a:pt x="4702" y="7003"/>
                  </a:cubicBezTo>
                  <a:cubicBezTo>
                    <a:pt x="4675" y="7012"/>
                    <a:pt x="4642" y="7021"/>
                    <a:pt x="4621" y="7021"/>
                  </a:cubicBezTo>
                  <a:cubicBezTo>
                    <a:pt x="4612" y="7021"/>
                    <a:pt x="4605" y="7019"/>
                    <a:pt x="4602" y="7016"/>
                  </a:cubicBezTo>
                  <a:cubicBezTo>
                    <a:pt x="4552" y="6991"/>
                    <a:pt x="4538" y="6952"/>
                    <a:pt x="4513" y="6927"/>
                  </a:cubicBezTo>
                  <a:cubicBezTo>
                    <a:pt x="4539" y="6927"/>
                    <a:pt x="4570" y="6922"/>
                    <a:pt x="4598" y="6922"/>
                  </a:cubicBezTo>
                  <a:close/>
                  <a:moveTo>
                    <a:pt x="10963" y="8159"/>
                  </a:moveTo>
                  <a:cubicBezTo>
                    <a:pt x="11014" y="8184"/>
                    <a:pt x="11039" y="8210"/>
                    <a:pt x="11076" y="8223"/>
                  </a:cubicBezTo>
                  <a:cubicBezTo>
                    <a:pt x="11026" y="8248"/>
                    <a:pt x="10976" y="8273"/>
                    <a:pt x="10925" y="8285"/>
                  </a:cubicBezTo>
                  <a:cubicBezTo>
                    <a:pt x="10924" y="8287"/>
                    <a:pt x="10922" y="8287"/>
                    <a:pt x="10920" y="8287"/>
                  </a:cubicBezTo>
                  <a:cubicBezTo>
                    <a:pt x="10902" y="8287"/>
                    <a:pt x="10860" y="8246"/>
                    <a:pt x="10838" y="8235"/>
                  </a:cubicBezTo>
                  <a:cubicBezTo>
                    <a:pt x="10888" y="8210"/>
                    <a:pt x="10925" y="8184"/>
                    <a:pt x="10963" y="8159"/>
                  </a:cubicBezTo>
                  <a:close/>
                  <a:moveTo>
                    <a:pt x="14682" y="8073"/>
                  </a:moveTo>
                  <a:cubicBezTo>
                    <a:pt x="14839" y="8073"/>
                    <a:pt x="14944" y="8138"/>
                    <a:pt x="15049" y="8198"/>
                  </a:cubicBezTo>
                  <a:cubicBezTo>
                    <a:pt x="15049" y="8235"/>
                    <a:pt x="15037" y="8273"/>
                    <a:pt x="15024" y="8310"/>
                  </a:cubicBezTo>
                  <a:cubicBezTo>
                    <a:pt x="14823" y="8273"/>
                    <a:pt x="14609" y="8248"/>
                    <a:pt x="14269" y="8184"/>
                  </a:cubicBezTo>
                  <a:cubicBezTo>
                    <a:pt x="14443" y="8103"/>
                    <a:pt x="14574" y="8073"/>
                    <a:pt x="14682" y="8073"/>
                  </a:cubicBezTo>
                  <a:close/>
                  <a:moveTo>
                    <a:pt x="7893" y="8233"/>
                  </a:moveTo>
                  <a:cubicBezTo>
                    <a:pt x="8047" y="8233"/>
                    <a:pt x="8078" y="8309"/>
                    <a:pt x="8172" y="8550"/>
                  </a:cubicBezTo>
                  <a:cubicBezTo>
                    <a:pt x="7946" y="8449"/>
                    <a:pt x="7770" y="8360"/>
                    <a:pt x="7581" y="8273"/>
                  </a:cubicBezTo>
                  <a:cubicBezTo>
                    <a:pt x="7724" y="8249"/>
                    <a:pt x="7822" y="8233"/>
                    <a:pt x="7893" y="8233"/>
                  </a:cubicBezTo>
                  <a:close/>
                  <a:moveTo>
                    <a:pt x="18117" y="8461"/>
                  </a:moveTo>
                  <a:cubicBezTo>
                    <a:pt x="18155" y="8461"/>
                    <a:pt x="18180" y="8486"/>
                    <a:pt x="18217" y="8499"/>
                  </a:cubicBezTo>
                  <a:cubicBezTo>
                    <a:pt x="18180" y="8511"/>
                    <a:pt x="18155" y="8524"/>
                    <a:pt x="18130" y="8550"/>
                  </a:cubicBezTo>
                  <a:lnTo>
                    <a:pt x="18066" y="8486"/>
                  </a:lnTo>
                  <a:cubicBezTo>
                    <a:pt x="18066" y="8474"/>
                    <a:pt x="18105" y="8461"/>
                    <a:pt x="18117" y="8461"/>
                  </a:cubicBezTo>
                  <a:close/>
                  <a:moveTo>
                    <a:pt x="22807" y="8335"/>
                  </a:moveTo>
                  <a:cubicBezTo>
                    <a:pt x="22695" y="8507"/>
                    <a:pt x="22649" y="8577"/>
                    <a:pt x="22521" y="8577"/>
                  </a:cubicBezTo>
                  <a:cubicBezTo>
                    <a:pt x="22433" y="8577"/>
                    <a:pt x="22305" y="8543"/>
                    <a:pt x="22089" y="8486"/>
                  </a:cubicBezTo>
                  <a:lnTo>
                    <a:pt x="22807" y="8335"/>
                  </a:lnTo>
                  <a:close/>
                  <a:moveTo>
                    <a:pt x="10724" y="8461"/>
                  </a:moveTo>
                  <a:cubicBezTo>
                    <a:pt x="10774" y="8474"/>
                    <a:pt x="10800" y="8511"/>
                    <a:pt x="10850" y="8550"/>
                  </a:cubicBezTo>
                  <a:cubicBezTo>
                    <a:pt x="10796" y="8571"/>
                    <a:pt x="10751" y="8602"/>
                    <a:pt x="10731" y="8602"/>
                  </a:cubicBezTo>
                  <a:cubicBezTo>
                    <a:pt x="10728" y="8602"/>
                    <a:pt x="10726" y="8601"/>
                    <a:pt x="10724" y="8600"/>
                  </a:cubicBezTo>
                  <a:cubicBezTo>
                    <a:pt x="10687" y="8575"/>
                    <a:pt x="10649" y="8536"/>
                    <a:pt x="10624" y="8511"/>
                  </a:cubicBezTo>
                  <a:cubicBezTo>
                    <a:pt x="10649" y="8499"/>
                    <a:pt x="10699" y="8461"/>
                    <a:pt x="10724" y="8461"/>
                  </a:cubicBezTo>
                  <a:close/>
                  <a:moveTo>
                    <a:pt x="11743" y="8524"/>
                  </a:moveTo>
                  <a:lnTo>
                    <a:pt x="11743" y="8524"/>
                  </a:lnTo>
                  <a:cubicBezTo>
                    <a:pt x="11680" y="8575"/>
                    <a:pt x="11617" y="8637"/>
                    <a:pt x="11554" y="8700"/>
                  </a:cubicBezTo>
                  <a:cubicBezTo>
                    <a:pt x="11517" y="8675"/>
                    <a:pt x="11478" y="8650"/>
                    <a:pt x="11453" y="8637"/>
                  </a:cubicBezTo>
                  <a:cubicBezTo>
                    <a:pt x="11554" y="8600"/>
                    <a:pt x="11642" y="8562"/>
                    <a:pt x="11743" y="8524"/>
                  </a:cubicBezTo>
                  <a:close/>
                  <a:moveTo>
                    <a:pt x="8703" y="8397"/>
                  </a:moveTo>
                  <a:cubicBezTo>
                    <a:pt x="8708" y="8397"/>
                    <a:pt x="8711" y="8397"/>
                    <a:pt x="8713" y="8399"/>
                  </a:cubicBezTo>
                  <a:cubicBezTo>
                    <a:pt x="8801" y="8486"/>
                    <a:pt x="8863" y="8575"/>
                    <a:pt x="8939" y="8675"/>
                  </a:cubicBezTo>
                  <a:cubicBezTo>
                    <a:pt x="8889" y="8700"/>
                    <a:pt x="8826" y="8726"/>
                    <a:pt x="8776" y="8751"/>
                  </a:cubicBezTo>
                  <a:cubicBezTo>
                    <a:pt x="8575" y="8726"/>
                    <a:pt x="8411" y="8650"/>
                    <a:pt x="8511" y="8474"/>
                  </a:cubicBezTo>
                  <a:cubicBezTo>
                    <a:pt x="8523" y="8440"/>
                    <a:pt x="8664" y="8397"/>
                    <a:pt x="8703" y="8397"/>
                  </a:cubicBezTo>
                  <a:close/>
                  <a:moveTo>
                    <a:pt x="5557" y="8424"/>
                  </a:moveTo>
                  <a:cubicBezTo>
                    <a:pt x="5582" y="8550"/>
                    <a:pt x="5633" y="8675"/>
                    <a:pt x="5608" y="8801"/>
                  </a:cubicBezTo>
                  <a:cubicBezTo>
                    <a:pt x="5608" y="8826"/>
                    <a:pt x="5356" y="8826"/>
                    <a:pt x="5054" y="8863"/>
                  </a:cubicBezTo>
                  <a:cubicBezTo>
                    <a:pt x="5256" y="8637"/>
                    <a:pt x="5343" y="8536"/>
                    <a:pt x="5432" y="8424"/>
                  </a:cubicBezTo>
                  <a:close/>
                  <a:moveTo>
                    <a:pt x="20770" y="8801"/>
                  </a:moveTo>
                  <a:cubicBezTo>
                    <a:pt x="20795" y="8851"/>
                    <a:pt x="20807" y="8902"/>
                    <a:pt x="20832" y="8952"/>
                  </a:cubicBezTo>
                  <a:cubicBezTo>
                    <a:pt x="20694" y="8977"/>
                    <a:pt x="20569" y="8989"/>
                    <a:pt x="20443" y="9002"/>
                  </a:cubicBezTo>
                  <a:cubicBezTo>
                    <a:pt x="20443" y="9002"/>
                    <a:pt x="20393" y="8902"/>
                    <a:pt x="20405" y="8889"/>
                  </a:cubicBezTo>
                  <a:cubicBezTo>
                    <a:pt x="20518" y="8851"/>
                    <a:pt x="20644" y="8826"/>
                    <a:pt x="20770" y="8801"/>
                  </a:cubicBezTo>
                  <a:close/>
                  <a:moveTo>
                    <a:pt x="18569" y="8863"/>
                  </a:moveTo>
                  <a:lnTo>
                    <a:pt x="18633" y="8927"/>
                  </a:lnTo>
                  <a:cubicBezTo>
                    <a:pt x="18569" y="8964"/>
                    <a:pt x="18507" y="9002"/>
                    <a:pt x="18443" y="9027"/>
                  </a:cubicBezTo>
                  <a:cubicBezTo>
                    <a:pt x="18443" y="8977"/>
                    <a:pt x="18431" y="8927"/>
                    <a:pt x="18457" y="8889"/>
                  </a:cubicBezTo>
                  <a:cubicBezTo>
                    <a:pt x="18457" y="8876"/>
                    <a:pt x="18532" y="8876"/>
                    <a:pt x="18569" y="8863"/>
                  </a:cubicBezTo>
                  <a:close/>
                  <a:moveTo>
                    <a:pt x="1308" y="9039"/>
                  </a:moveTo>
                  <a:cubicBezTo>
                    <a:pt x="1395" y="9065"/>
                    <a:pt x="1484" y="9078"/>
                    <a:pt x="1584" y="9103"/>
                  </a:cubicBezTo>
                  <a:cubicBezTo>
                    <a:pt x="1559" y="9140"/>
                    <a:pt x="1546" y="9165"/>
                    <a:pt x="1521" y="9203"/>
                  </a:cubicBezTo>
                  <a:cubicBezTo>
                    <a:pt x="1434" y="9165"/>
                    <a:pt x="1358" y="9140"/>
                    <a:pt x="1270" y="9103"/>
                  </a:cubicBezTo>
                  <a:cubicBezTo>
                    <a:pt x="1283" y="9090"/>
                    <a:pt x="1295" y="9065"/>
                    <a:pt x="1308" y="9039"/>
                  </a:cubicBezTo>
                  <a:close/>
                  <a:moveTo>
                    <a:pt x="21122" y="9014"/>
                  </a:moveTo>
                  <a:cubicBezTo>
                    <a:pt x="21172" y="9027"/>
                    <a:pt x="21222" y="9052"/>
                    <a:pt x="21260" y="9065"/>
                  </a:cubicBezTo>
                  <a:cubicBezTo>
                    <a:pt x="21209" y="9115"/>
                    <a:pt x="21159" y="9178"/>
                    <a:pt x="21097" y="9215"/>
                  </a:cubicBezTo>
                  <a:cubicBezTo>
                    <a:pt x="21095" y="9217"/>
                    <a:pt x="21092" y="9218"/>
                    <a:pt x="21089" y="9218"/>
                  </a:cubicBezTo>
                  <a:cubicBezTo>
                    <a:pt x="21070" y="9218"/>
                    <a:pt x="21028" y="9189"/>
                    <a:pt x="20996" y="9178"/>
                  </a:cubicBezTo>
                  <a:cubicBezTo>
                    <a:pt x="21033" y="9128"/>
                    <a:pt x="21084" y="9065"/>
                    <a:pt x="21122" y="9014"/>
                  </a:cubicBezTo>
                  <a:close/>
                  <a:moveTo>
                    <a:pt x="18720" y="9241"/>
                  </a:moveTo>
                  <a:cubicBezTo>
                    <a:pt x="18745" y="9266"/>
                    <a:pt x="18796" y="9291"/>
                    <a:pt x="18796" y="9304"/>
                  </a:cubicBezTo>
                  <a:cubicBezTo>
                    <a:pt x="18783" y="9329"/>
                    <a:pt x="18745" y="9341"/>
                    <a:pt x="18708" y="9366"/>
                  </a:cubicBezTo>
                  <a:cubicBezTo>
                    <a:pt x="18683" y="9341"/>
                    <a:pt x="18645" y="9316"/>
                    <a:pt x="18607" y="9279"/>
                  </a:cubicBezTo>
                  <a:lnTo>
                    <a:pt x="18720" y="9241"/>
                  </a:lnTo>
                  <a:close/>
                  <a:moveTo>
                    <a:pt x="26371" y="9239"/>
                  </a:moveTo>
                  <a:cubicBezTo>
                    <a:pt x="26373" y="9239"/>
                    <a:pt x="26376" y="9239"/>
                    <a:pt x="26377" y="9241"/>
                  </a:cubicBezTo>
                  <a:cubicBezTo>
                    <a:pt x="26414" y="9266"/>
                    <a:pt x="26453" y="9304"/>
                    <a:pt x="26503" y="9329"/>
                  </a:cubicBezTo>
                  <a:cubicBezTo>
                    <a:pt x="26459" y="9351"/>
                    <a:pt x="26406" y="9382"/>
                    <a:pt x="26392" y="9382"/>
                  </a:cubicBezTo>
                  <a:cubicBezTo>
                    <a:pt x="26390" y="9382"/>
                    <a:pt x="26389" y="9381"/>
                    <a:pt x="26389" y="9379"/>
                  </a:cubicBezTo>
                  <a:cubicBezTo>
                    <a:pt x="26339" y="9354"/>
                    <a:pt x="26302" y="9316"/>
                    <a:pt x="26277" y="9279"/>
                  </a:cubicBezTo>
                  <a:cubicBezTo>
                    <a:pt x="26277" y="9279"/>
                    <a:pt x="26346" y="9239"/>
                    <a:pt x="26371" y="9239"/>
                  </a:cubicBezTo>
                  <a:close/>
                  <a:moveTo>
                    <a:pt x="12874" y="9304"/>
                  </a:moveTo>
                  <a:cubicBezTo>
                    <a:pt x="12912" y="9304"/>
                    <a:pt x="12950" y="9341"/>
                    <a:pt x="12975" y="9354"/>
                  </a:cubicBezTo>
                  <a:cubicBezTo>
                    <a:pt x="12950" y="9379"/>
                    <a:pt x="12900" y="9417"/>
                    <a:pt x="12887" y="9417"/>
                  </a:cubicBezTo>
                  <a:cubicBezTo>
                    <a:pt x="12849" y="9391"/>
                    <a:pt x="12799" y="9366"/>
                    <a:pt x="12761" y="9341"/>
                  </a:cubicBezTo>
                  <a:cubicBezTo>
                    <a:pt x="12799" y="9329"/>
                    <a:pt x="12836" y="9304"/>
                    <a:pt x="12874" y="9304"/>
                  </a:cubicBezTo>
                  <a:close/>
                  <a:moveTo>
                    <a:pt x="16696" y="9254"/>
                  </a:moveTo>
                  <a:cubicBezTo>
                    <a:pt x="16722" y="9291"/>
                    <a:pt x="16772" y="9316"/>
                    <a:pt x="16784" y="9354"/>
                  </a:cubicBezTo>
                  <a:cubicBezTo>
                    <a:pt x="16784" y="9366"/>
                    <a:pt x="16734" y="9391"/>
                    <a:pt x="16709" y="9417"/>
                  </a:cubicBezTo>
                  <a:cubicBezTo>
                    <a:pt x="16671" y="9379"/>
                    <a:pt x="16633" y="9354"/>
                    <a:pt x="16608" y="9329"/>
                  </a:cubicBezTo>
                  <a:cubicBezTo>
                    <a:pt x="16596" y="9316"/>
                    <a:pt x="16646" y="9291"/>
                    <a:pt x="16696" y="9254"/>
                  </a:cubicBezTo>
                  <a:close/>
                  <a:moveTo>
                    <a:pt x="7330" y="9354"/>
                  </a:moveTo>
                  <a:cubicBezTo>
                    <a:pt x="7418" y="9379"/>
                    <a:pt x="7493" y="9417"/>
                    <a:pt x="7569" y="9455"/>
                  </a:cubicBezTo>
                  <a:cubicBezTo>
                    <a:pt x="7581" y="9455"/>
                    <a:pt x="7581" y="9455"/>
                    <a:pt x="7594" y="9442"/>
                  </a:cubicBezTo>
                  <a:lnTo>
                    <a:pt x="7594" y="9442"/>
                  </a:lnTo>
                  <a:lnTo>
                    <a:pt x="7594" y="9442"/>
                  </a:lnTo>
                  <a:lnTo>
                    <a:pt x="7594" y="9467"/>
                  </a:lnTo>
                  <a:cubicBezTo>
                    <a:pt x="7594" y="9455"/>
                    <a:pt x="7581" y="9455"/>
                    <a:pt x="7581" y="9455"/>
                  </a:cubicBezTo>
                  <a:lnTo>
                    <a:pt x="7569" y="9455"/>
                  </a:lnTo>
                  <a:cubicBezTo>
                    <a:pt x="7556" y="9455"/>
                    <a:pt x="7544" y="9467"/>
                    <a:pt x="7531" y="9467"/>
                  </a:cubicBezTo>
                  <a:lnTo>
                    <a:pt x="7279" y="9467"/>
                  </a:lnTo>
                  <a:cubicBezTo>
                    <a:pt x="7292" y="9430"/>
                    <a:pt x="7317" y="9391"/>
                    <a:pt x="7330" y="9354"/>
                  </a:cubicBezTo>
                  <a:close/>
                  <a:moveTo>
                    <a:pt x="24340" y="8550"/>
                  </a:moveTo>
                  <a:cubicBezTo>
                    <a:pt x="24567" y="8612"/>
                    <a:pt x="24780" y="8662"/>
                    <a:pt x="25044" y="8726"/>
                  </a:cubicBezTo>
                  <a:cubicBezTo>
                    <a:pt x="24780" y="8989"/>
                    <a:pt x="24503" y="9241"/>
                    <a:pt x="24240" y="9505"/>
                  </a:cubicBezTo>
                  <a:cubicBezTo>
                    <a:pt x="24190" y="9492"/>
                    <a:pt x="24151" y="9480"/>
                    <a:pt x="24101" y="9455"/>
                  </a:cubicBezTo>
                  <a:cubicBezTo>
                    <a:pt x="24176" y="9165"/>
                    <a:pt x="24252" y="8863"/>
                    <a:pt x="24340" y="8550"/>
                  </a:cubicBezTo>
                  <a:close/>
                  <a:moveTo>
                    <a:pt x="3244" y="8851"/>
                  </a:moveTo>
                  <a:cubicBezTo>
                    <a:pt x="3521" y="9090"/>
                    <a:pt x="3923" y="9203"/>
                    <a:pt x="3672" y="9580"/>
                  </a:cubicBezTo>
                  <a:cubicBezTo>
                    <a:pt x="3495" y="9555"/>
                    <a:pt x="3194" y="9593"/>
                    <a:pt x="3093" y="9517"/>
                  </a:cubicBezTo>
                  <a:cubicBezTo>
                    <a:pt x="2829" y="9304"/>
                    <a:pt x="3143" y="9115"/>
                    <a:pt x="3244" y="8851"/>
                  </a:cubicBezTo>
                  <a:close/>
                  <a:moveTo>
                    <a:pt x="16027" y="8334"/>
                  </a:moveTo>
                  <a:cubicBezTo>
                    <a:pt x="16044" y="8334"/>
                    <a:pt x="16062" y="8334"/>
                    <a:pt x="16080" y="8335"/>
                  </a:cubicBezTo>
                  <a:cubicBezTo>
                    <a:pt x="16168" y="8536"/>
                    <a:pt x="16244" y="8738"/>
                    <a:pt x="16319" y="8927"/>
                  </a:cubicBezTo>
                  <a:cubicBezTo>
                    <a:pt x="16043" y="9165"/>
                    <a:pt x="15791" y="9366"/>
                    <a:pt x="15552" y="9580"/>
                  </a:cubicBezTo>
                  <a:cubicBezTo>
                    <a:pt x="15213" y="9467"/>
                    <a:pt x="14836" y="9354"/>
                    <a:pt x="14433" y="9228"/>
                  </a:cubicBezTo>
                  <a:cubicBezTo>
                    <a:pt x="14584" y="9190"/>
                    <a:pt x="14722" y="9153"/>
                    <a:pt x="14873" y="9140"/>
                  </a:cubicBezTo>
                  <a:cubicBezTo>
                    <a:pt x="15602" y="9039"/>
                    <a:pt x="15602" y="9039"/>
                    <a:pt x="15703" y="8536"/>
                  </a:cubicBezTo>
                  <a:cubicBezTo>
                    <a:pt x="15738" y="8398"/>
                    <a:pt x="15836" y="8334"/>
                    <a:pt x="16027" y="8334"/>
                  </a:cubicBezTo>
                  <a:close/>
                  <a:moveTo>
                    <a:pt x="13905" y="9329"/>
                  </a:moveTo>
                  <a:cubicBezTo>
                    <a:pt x="13729" y="9656"/>
                    <a:pt x="13453" y="9580"/>
                    <a:pt x="13252" y="9643"/>
                  </a:cubicBezTo>
                  <a:cubicBezTo>
                    <a:pt x="13239" y="9606"/>
                    <a:pt x="13213" y="9567"/>
                    <a:pt x="13188" y="9530"/>
                  </a:cubicBezTo>
                  <a:cubicBezTo>
                    <a:pt x="13389" y="9480"/>
                    <a:pt x="13579" y="9417"/>
                    <a:pt x="13905" y="9329"/>
                  </a:cubicBezTo>
                  <a:close/>
                  <a:moveTo>
                    <a:pt x="17909" y="9402"/>
                  </a:moveTo>
                  <a:cubicBezTo>
                    <a:pt x="18069" y="9402"/>
                    <a:pt x="18186" y="9528"/>
                    <a:pt x="18393" y="9832"/>
                  </a:cubicBezTo>
                  <a:cubicBezTo>
                    <a:pt x="18066" y="9706"/>
                    <a:pt x="17828" y="9618"/>
                    <a:pt x="17563" y="9517"/>
                  </a:cubicBezTo>
                  <a:cubicBezTo>
                    <a:pt x="17710" y="9444"/>
                    <a:pt x="17817" y="9402"/>
                    <a:pt x="17909" y="9402"/>
                  </a:cubicBezTo>
                  <a:close/>
                  <a:moveTo>
                    <a:pt x="7594" y="9467"/>
                  </a:moveTo>
                  <a:lnTo>
                    <a:pt x="7594" y="9467"/>
                  </a:lnTo>
                  <a:cubicBezTo>
                    <a:pt x="7846" y="9517"/>
                    <a:pt x="8022" y="9618"/>
                    <a:pt x="7896" y="9907"/>
                  </a:cubicBezTo>
                  <a:cubicBezTo>
                    <a:pt x="7770" y="9718"/>
                    <a:pt x="7682" y="9593"/>
                    <a:pt x="7594" y="9467"/>
                  </a:cubicBezTo>
                  <a:close/>
                  <a:moveTo>
                    <a:pt x="24542" y="9819"/>
                  </a:moveTo>
                  <a:cubicBezTo>
                    <a:pt x="24604" y="9832"/>
                    <a:pt x="24642" y="9844"/>
                    <a:pt x="24679" y="9857"/>
                  </a:cubicBezTo>
                  <a:cubicBezTo>
                    <a:pt x="24654" y="9894"/>
                    <a:pt x="24642" y="9933"/>
                    <a:pt x="24604" y="9958"/>
                  </a:cubicBezTo>
                  <a:cubicBezTo>
                    <a:pt x="24604" y="9960"/>
                    <a:pt x="24600" y="9961"/>
                    <a:pt x="24595" y="9961"/>
                  </a:cubicBezTo>
                  <a:cubicBezTo>
                    <a:pt x="24570" y="9961"/>
                    <a:pt x="24503" y="9942"/>
                    <a:pt x="24503" y="9933"/>
                  </a:cubicBezTo>
                  <a:cubicBezTo>
                    <a:pt x="24503" y="9894"/>
                    <a:pt x="24529" y="9857"/>
                    <a:pt x="24542" y="9819"/>
                  </a:cubicBezTo>
                  <a:close/>
                  <a:moveTo>
                    <a:pt x="12082" y="8838"/>
                  </a:moveTo>
                  <a:lnTo>
                    <a:pt x="12082" y="8838"/>
                  </a:lnTo>
                  <a:cubicBezTo>
                    <a:pt x="11956" y="9517"/>
                    <a:pt x="12900" y="9618"/>
                    <a:pt x="13352" y="9970"/>
                  </a:cubicBezTo>
                  <a:cubicBezTo>
                    <a:pt x="13302" y="10020"/>
                    <a:pt x="13277" y="10033"/>
                    <a:pt x="13264" y="10033"/>
                  </a:cubicBezTo>
                  <a:cubicBezTo>
                    <a:pt x="12950" y="9945"/>
                    <a:pt x="12623" y="9844"/>
                    <a:pt x="12296" y="9743"/>
                  </a:cubicBezTo>
                  <a:cubicBezTo>
                    <a:pt x="11994" y="9643"/>
                    <a:pt x="11629" y="9757"/>
                    <a:pt x="11353" y="9606"/>
                  </a:cubicBezTo>
                  <a:cubicBezTo>
                    <a:pt x="11240" y="9555"/>
                    <a:pt x="11177" y="9467"/>
                    <a:pt x="11026" y="9354"/>
                  </a:cubicBezTo>
                  <a:lnTo>
                    <a:pt x="11026" y="9354"/>
                  </a:lnTo>
                  <a:cubicBezTo>
                    <a:pt x="11315" y="9366"/>
                    <a:pt x="11491" y="9379"/>
                    <a:pt x="11642" y="9391"/>
                  </a:cubicBezTo>
                  <a:cubicBezTo>
                    <a:pt x="11755" y="9190"/>
                    <a:pt x="11844" y="9027"/>
                    <a:pt x="11919" y="8863"/>
                  </a:cubicBezTo>
                  <a:cubicBezTo>
                    <a:pt x="11981" y="8851"/>
                    <a:pt x="12032" y="8851"/>
                    <a:pt x="12082" y="8838"/>
                  </a:cubicBezTo>
                  <a:close/>
                  <a:moveTo>
                    <a:pt x="6739" y="9681"/>
                  </a:moveTo>
                  <a:cubicBezTo>
                    <a:pt x="7016" y="9782"/>
                    <a:pt x="7204" y="9857"/>
                    <a:pt x="7418" y="9933"/>
                  </a:cubicBezTo>
                  <a:cubicBezTo>
                    <a:pt x="7231" y="10001"/>
                    <a:pt x="7118" y="10043"/>
                    <a:pt x="7036" y="10043"/>
                  </a:cubicBezTo>
                  <a:cubicBezTo>
                    <a:pt x="6910" y="10043"/>
                    <a:pt x="6862" y="9941"/>
                    <a:pt x="6739" y="9681"/>
                  </a:cubicBezTo>
                  <a:close/>
                  <a:moveTo>
                    <a:pt x="27119" y="9503"/>
                  </a:moveTo>
                  <a:cubicBezTo>
                    <a:pt x="27149" y="9503"/>
                    <a:pt x="27178" y="9504"/>
                    <a:pt x="27207" y="9505"/>
                  </a:cubicBezTo>
                  <a:cubicBezTo>
                    <a:pt x="27484" y="9505"/>
                    <a:pt x="27760" y="9593"/>
                    <a:pt x="28124" y="9668"/>
                  </a:cubicBezTo>
                  <a:cubicBezTo>
                    <a:pt x="27760" y="9743"/>
                    <a:pt x="27534" y="9794"/>
                    <a:pt x="27307" y="9844"/>
                  </a:cubicBezTo>
                  <a:cubicBezTo>
                    <a:pt x="27307" y="9907"/>
                    <a:pt x="27320" y="9983"/>
                    <a:pt x="27320" y="10058"/>
                  </a:cubicBezTo>
                  <a:cubicBezTo>
                    <a:pt x="27238" y="10068"/>
                    <a:pt x="27172" y="10087"/>
                    <a:pt x="27117" y="10087"/>
                  </a:cubicBezTo>
                  <a:cubicBezTo>
                    <a:pt x="27105" y="10087"/>
                    <a:pt x="27093" y="10086"/>
                    <a:pt x="27081" y="10083"/>
                  </a:cubicBezTo>
                  <a:cubicBezTo>
                    <a:pt x="26867" y="10033"/>
                    <a:pt x="26528" y="10045"/>
                    <a:pt x="26578" y="9782"/>
                  </a:cubicBezTo>
                  <a:cubicBezTo>
                    <a:pt x="26623" y="9558"/>
                    <a:pt x="26877" y="9503"/>
                    <a:pt x="27119" y="9503"/>
                  </a:cubicBezTo>
                  <a:close/>
                  <a:moveTo>
                    <a:pt x="19902" y="9639"/>
                  </a:moveTo>
                  <a:cubicBezTo>
                    <a:pt x="20043" y="9639"/>
                    <a:pt x="20227" y="9671"/>
                    <a:pt x="20468" y="9731"/>
                  </a:cubicBezTo>
                  <a:cubicBezTo>
                    <a:pt x="20141" y="9844"/>
                    <a:pt x="19814" y="9970"/>
                    <a:pt x="19437" y="10109"/>
                  </a:cubicBezTo>
                  <a:cubicBezTo>
                    <a:pt x="19497" y="9784"/>
                    <a:pt x="19603" y="9639"/>
                    <a:pt x="19902" y="9639"/>
                  </a:cubicBezTo>
                  <a:close/>
                  <a:moveTo>
                    <a:pt x="14672" y="9958"/>
                  </a:moveTo>
                  <a:cubicBezTo>
                    <a:pt x="14685" y="9970"/>
                    <a:pt x="14710" y="9983"/>
                    <a:pt x="14735" y="9995"/>
                  </a:cubicBezTo>
                  <a:cubicBezTo>
                    <a:pt x="14685" y="10033"/>
                    <a:pt x="14635" y="10070"/>
                    <a:pt x="14584" y="10121"/>
                  </a:cubicBezTo>
                  <a:lnTo>
                    <a:pt x="14509" y="10083"/>
                  </a:lnTo>
                  <a:cubicBezTo>
                    <a:pt x="14559" y="10033"/>
                    <a:pt x="14609" y="9995"/>
                    <a:pt x="14672" y="9958"/>
                  </a:cubicBezTo>
                  <a:close/>
                  <a:moveTo>
                    <a:pt x="15666" y="9958"/>
                  </a:moveTo>
                  <a:cubicBezTo>
                    <a:pt x="15678" y="9983"/>
                    <a:pt x="15703" y="9995"/>
                    <a:pt x="15728" y="10020"/>
                  </a:cubicBezTo>
                  <a:cubicBezTo>
                    <a:pt x="15627" y="10058"/>
                    <a:pt x="15527" y="10083"/>
                    <a:pt x="15426" y="10121"/>
                  </a:cubicBezTo>
                  <a:cubicBezTo>
                    <a:pt x="15426" y="10121"/>
                    <a:pt x="15414" y="10134"/>
                    <a:pt x="15401" y="10134"/>
                  </a:cubicBezTo>
                  <a:cubicBezTo>
                    <a:pt x="15401" y="10146"/>
                    <a:pt x="15389" y="10146"/>
                    <a:pt x="15389" y="10146"/>
                  </a:cubicBezTo>
                  <a:lnTo>
                    <a:pt x="15389" y="10134"/>
                  </a:lnTo>
                  <a:cubicBezTo>
                    <a:pt x="15401" y="10121"/>
                    <a:pt x="15414" y="10121"/>
                    <a:pt x="15426" y="10121"/>
                  </a:cubicBezTo>
                  <a:cubicBezTo>
                    <a:pt x="15502" y="10058"/>
                    <a:pt x="15577" y="10008"/>
                    <a:pt x="15666" y="9958"/>
                  </a:cubicBezTo>
                  <a:close/>
                  <a:moveTo>
                    <a:pt x="10548" y="9983"/>
                  </a:moveTo>
                  <a:lnTo>
                    <a:pt x="10649" y="10083"/>
                  </a:lnTo>
                  <a:cubicBezTo>
                    <a:pt x="10586" y="10109"/>
                    <a:pt x="10523" y="10146"/>
                    <a:pt x="10447" y="10184"/>
                  </a:cubicBezTo>
                  <a:lnTo>
                    <a:pt x="10360" y="10095"/>
                  </a:lnTo>
                  <a:lnTo>
                    <a:pt x="10548" y="9983"/>
                  </a:lnTo>
                  <a:close/>
                  <a:moveTo>
                    <a:pt x="22005" y="10056"/>
                  </a:moveTo>
                  <a:cubicBezTo>
                    <a:pt x="22009" y="10056"/>
                    <a:pt x="22012" y="10056"/>
                    <a:pt x="22014" y="10058"/>
                  </a:cubicBezTo>
                  <a:cubicBezTo>
                    <a:pt x="22064" y="10083"/>
                    <a:pt x="22089" y="10121"/>
                    <a:pt x="22153" y="10159"/>
                  </a:cubicBezTo>
                  <a:cubicBezTo>
                    <a:pt x="22064" y="10184"/>
                    <a:pt x="22014" y="10196"/>
                    <a:pt x="21964" y="10221"/>
                  </a:cubicBezTo>
                  <a:cubicBezTo>
                    <a:pt x="21939" y="10184"/>
                    <a:pt x="21913" y="10146"/>
                    <a:pt x="21913" y="10109"/>
                  </a:cubicBezTo>
                  <a:cubicBezTo>
                    <a:pt x="21913" y="10087"/>
                    <a:pt x="21979" y="10056"/>
                    <a:pt x="22005" y="10056"/>
                  </a:cubicBezTo>
                  <a:close/>
                  <a:moveTo>
                    <a:pt x="22039" y="9140"/>
                  </a:moveTo>
                  <a:cubicBezTo>
                    <a:pt x="22279" y="9140"/>
                    <a:pt x="22505" y="9153"/>
                    <a:pt x="22731" y="9178"/>
                  </a:cubicBezTo>
                  <a:cubicBezTo>
                    <a:pt x="22857" y="9190"/>
                    <a:pt x="23070" y="9203"/>
                    <a:pt x="23083" y="9241"/>
                  </a:cubicBezTo>
                  <a:cubicBezTo>
                    <a:pt x="23095" y="9329"/>
                    <a:pt x="23058" y="9442"/>
                    <a:pt x="22995" y="9530"/>
                  </a:cubicBezTo>
                  <a:cubicBezTo>
                    <a:pt x="22919" y="9618"/>
                    <a:pt x="22807" y="9693"/>
                    <a:pt x="22681" y="9794"/>
                  </a:cubicBezTo>
                  <a:cubicBezTo>
                    <a:pt x="22819" y="9880"/>
                    <a:pt x="22936" y="9910"/>
                    <a:pt x="23042" y="9910"/>
                  </a:cubicBezTo>
                  <a:cubicBezTo>
                    <a:pt x="23291" y="9910"/>
                    <a:pt x="23476" y="9740"/>
                    <a:pt x="23724" y="9731"/>
                  </a:cubicBezTo>
                  <a:lnTo>
                    <a:pt x="23724" y="9731"/>
                  </a:lnTo>
                  <a:cubicBezTo>
                    <a:pt x="23875" y="9882"/>
                    <a:pt x="23812" y="10020"/>
                    <a:pt x="23586" y="10109"/>
                  </a:cubicBezTo>
                  <a:cubicBezTo>
                    <a:pt x="23410" y="10184"/>
                    <a:pt x="23209" y="10246"/>
                    <a:pt x="23008" y="10271"/>
                  </a:cubicBezTo>
                  <a:cubicBezTo>
                    <a:pt x="22994" y="10273"/>
                    <a:pt x="22980" y="10274"/>
                    <a:pt x="22964" y="10274"/>
                  </a:cubicBezTo>
                  <a:cubicBezTo>
                    <a:pt x="22838" y="10274"/>
                    <a:pt x="22661" y="10227"/>
                    <a:pt x="22605" y="10171"/>
                  </a:cubicBezTo>
                  <a:cubicBezTo>
                    <a:pt x="22304" y="9857"/>
                    <a:pt x="22027" y="9530"/>
                    <a:pt x="21725" y="9178"/>
                  </a:cubicBezTo>
                  <a:cubicBezTo>
                    <a:pt x="21813" y="9165"/>
                    <a:pt x="21927" y="9140"/>
                    <a:pt x="22039" y="9140"/>
                  </a:cubicBezTo>
                  <a:close/>
                  <a:moveTo>
                    <a:pt x="15389" y="10146"/>
                  </a:moveTo>
                  <a:cubicBezTo>
                    <a:pt x="15378" y="10269"/>
                    <a:pt x="15326" y="10376"/>
                    <a:pt x="15120" y="10376"/>
                  </a:cubicBezTo>
                  <a:cubicBezTo>
                    <a:pt x="15075" y="10376"/>
                    <a:pt x="15022" y="10371"/>
                    <a:pt x="14961" y="10360"/>
                  </a:cubicBezTo>
                  <a:cubicBezTo>
                    <a:pt x="15099" y="10285"/>
                    <a:pt x="15250" y="10209"/>
                    <a:pt x="15389" y="10146"/>
                  </a:cubicBezTo>
                  <a:close/>
                  <a:moveTo>
                    <a:pt x="29168" y="10297"/>
                  </a:moveTo>
                  <a:cubicBezTo>
                    <a:pt x="29205" y="10347"/>
                    <a:pt x="29256" y="10385"/>
                    <a:pt x="29244" y="10410"/>
                  </a:cubicBezTo>
                  <a:cubicBezTo>
                    <a:pt x="29205" y="10447"/>
                    <a:pt x="29143" y="10461"/>
                    <a:pt x="29093" y="10486"/>
                  </a:cubicBezTo>
                  <a:cubicBezTo>
                    <a:pt x="29055" y="10461"/>
                    <a:pt x="28992" y="10410"/>
                    <a:pt x="29004" y="10397"/>
                  </a:cubicBezTo>
                  <a:cubicBezTo>
                    <a:pt x="29029" y="10360"/>
                    <a:pt x="29093" y="10335"/>
                    <a:pt x="29168" y="10297"/>
                  </a:cubicBezTo>
                  <a:close/>
                  <a:moveTo>
                    <a:pt x="20354" y="10335"/>
                  </a:moveTo>
                  <a:cubicBezTo>
                    <a:pt x="20405" y="10360"/>
                    <a:pt x="20443" y="10385"/>
                    <a:pt x="20518" y="10435"/>
                  </a:cubicBezTo>
                  <a:cubicBezTo>
                    <a:pt x="20474" y="10458"/>
                    <a:pt x="20429" y="10500"/>
                    <a:pt x="20402" y="10500"/>
                  </a:cubicBezTo>
                  <a:cubicBezTo>
                    <a:pt x="20399" y="10500"/>
                    <a:pt x="20396" y="10499"/>
                    <a:pt x="20393" y="10498"/>
                  </a:cubicBezTo>
                  <a:cubicBezTo>
                    <a:pt x="20342" y="10486"/>
                    <a:pt x="20279" y="10461"/>
                    <a:pt x="20254" y="10422"/>
                  </a:cubicBezTo>
                  <a:cubicBezTo>
                    <a:pt x="20254" y="10397"/>
                    <a:pt x="20317" y="10360"/>
                    <a:pt x="20354" y="10335"/>
                  </a:cubicBezTo>
                  <a:close/>
                  <a:moveTo>
                    <a:pt x="13113" y="10372"/>
                  </a:moveTo>
                  <a:lnTo>
                    <a:pt x="13226" y="10410"/>
                  </a:lnTo>
                  <a:cubicBezTo>
                    <a:pt x="13201" y="10447"/>
                    <a:pt x="13176" y="10473"/>
                    <a:pt x="13151" y="10511"/>
                  </a:cubicBezTo>
                  <a:cubicBezTo>
                    <a:pt x="13113" y="10486"/>
                    <a:pt x="13076" y="10473"/>
                    <a:pt x="13063" y="10447"/>
                  </a:cubicBezTo>
                  <a:cubicBezTo>
                    <a:pt x="13050" y="10422"/>
                    <a:pt x="13088" y="10397"/>
                    <a:pt x="13113" y="10372"/>
                  </a:cubicBezTo>
                  <a:close/>
                  <a:moveTo>
                    <a:pt x="15904" y="10397"/>
                  </a:moveTo>
                  <a:cubicBezTo>
                    <a:pt x="15954" y="10422"/>
                    <a:pt x="15992" y="10461"/>
                    <a:pt x="16018" y="10486"/>
                  </a:cubicBezTo>
                  <a:cubicBezTo>
                    <a:pt x="16030" y="10498"/>
                    <a:pt x="15954" y="10548"/>
                    <a:pt x="15942" y="10548"/>
                  </a:cubicBezTo>
                  <a:cubicBezTo>
                    <a:pt x="15892" y="10523"/>
                    <a:pt x="15854" y="10498"/>
                    <a:pt x="15816" y="10473"/>
                  </a:cubicBezTo>
                  <a:cubicBezTo>
                    <a:pt x="15816" y="10461"/>
                    <a:pt x="15867" y="10422"/>
                    <a:pt x="15904" y="10397"/>
                  </a:cubicBezTo>
                  <a:close/>
                  <a:moveTo>
                    <a:pt x="17472" y="10322"/>
                  </a:moveTo>
                  <a:cubicBezTo>
                    <a:pt x="17550" y="10322"/>
                    <a:pt x="17635" y="10326"/>
                    <a:pt x="17727" y="10335"/>
                  </a:cubicBezTo>
                  <a:cubicBezTo>
                    <a:pt x="17287" y="10447"/>
                    <a:pt x="16985" y="10523"/>
                    <a:pt x="16683" y="10598"/>
                  </a:cubicBezTo>
                  <a:cubicBezTo>
                    <a:pt x="16671" y="10598"/>
                    <a:pt x="16671" y="10598"/>
                    <a:pt x="16658" y="10611"/>
                  </a:cubicBezTo>
                  <a:cubicBezTo>
                    <a:pt x="16646" y="10611"/>
                    <a:pt x="16646" y="10623"/>
                    <a:pt x="16633" y="10623"/>
                  </a:cubicBezTo>
                  <a:cubicBezTo>
                    <a:pt x="16633" y="10611"/>
                    <a:pt x="16646" y="10611"/>
                    <a:pt x="16646" y="10598"/>
                  </a:cubicBezTo>
                  <a:lnTo>
                    <a:pt x="16683" y="10598"/>
                  </a:lnTo>
                  <a:cubicBezTo>
                    <a:pt x="16861" y="10421"/>
                    <a:pt x="17090" y="10322"/>
                    <a:pt x="17472" y="10322"/>
                  </a:cubicBezTo>
                  <a:close/>
                  <a:moveTo>
                    <a:pt x="5594" y="9125"/>
                  </a:moveTo>
                  <a:cubicBezTo>
                    <a:pt x="5706" y="9125"/>
                    <a:pt x="5820" y="9161"/>
                    <a:pt x="5935" y="9254"/>
                  </a:cubicBezTo>
                  <a:cubicBezTo>
                    <a:pt x="5645" y="9366"/>
                    <a:pt x="5368" y="9480"/>
                    <a:pt x="5092" y="9593"/>
                  </a:cubicBezTo>
                  <a:cubicBezTo>
                    <a:pt x="5105" y="9819"/>
                    <a:pt x="5658" y="9757"/>
                    <a:pt x="5494" y="10058"/>
                  </a:cubicBezTo>
                  <a:cubicBezTo>
                    <a:pt x="5343" y="10020"/>
                    <a:pt x="5180" y="9970"/>
                    <a:pt x="4991" y="9933"/>
                  </a:cubicBezTo>
                  <a:cubicBezTo>
                    <a:pt x="4966" y="10008"/>
                    <a:pt x="4954" y="10058"/>
                    <a:pt x="4929" y="10121"/>
                  </a:cubicBezTo>
                  <a:cubicBezTo>
                    <a:pt x="5192" y="10209"/>
                    <a:pt x="5457" y="10285"/>
                    <a:pt x="5720" y="10372"/>
                  </a:cubicBezTo>
                  <a:cubicBezTo>
                    <a:pt x="5496" y="10579"/>
                    <a:pt x="5200" y="10690"/>
                    <a:pt x="4833" y="10690"/>
                  </a:cubicBezTo>
                  <a:cubicBezTo>
                    <a:pt x="4688" y="10690"/>
                    <a:pt x="4531" y="10672"/>
                    <a:pt x="4362" y="10637"/>
                  </a:cubicBezTo>
                  <a:cubicBezTo>
                    <a:pt x="4564" y="10461"/>
                    <a:pt x="4740" y="10297"/>
                    <a:pt x="4929" y="10121"/>
                  </a:cubicBezTo>
                  <a:lnTo>
                    <a:pt x="4929" y="10121"/>
                  </a:lnTo>
                  <a:cubicBezTo>
                    <a:pt x="4879" y="10126"/>
                    <a:pt x="4832" y="10129"/>
                    <a:pt x="4788" y="10129"/>
                  </a:cubicBezTo>
                  <a:cubicBezTo>
                    <a:pt x="4608" y="10129"/>
                    <a:pt x="4476" y="10079"/>
                    <a:pt x="4426" y="9907"/>
                  </a:cubicBezTo>
                  <a:cubicBezTo>
                    <a:pt x="4376" y="9743"/>
                    <a:pt x="4275" y="9580"/>
                    <a:pt x="4174" y="9354"/>
                  </a:cubicBezTo>
                  <a:cubicBezTo>
                    <a:pt x="4320" y="9333"/>
                    <a:pt x="4491" y="9269"/>
                    <a:pt x="4624" y="9269"/>
                  </a:cubicBezTo>
                  <a:cubicBezTo>
                    <a:pt x="4652" y="9269"/>
                    <a:pt x="4678" y="9272"/>
                    <a:pt x="4702" y="9279"/>
                  </a:cubicBezTo>
                  <a:cubicBezTo>
                    <a:pt x="4767" y="9296"/>
                    <a:pt x="4826" y="9304"/>
                    <a:pt x="4880" y="9304"/>
                  </a:cubicBezTo>
                  <a:cubicBezTo>
                    <a:pt x="5058" y="9304"/>
                    <a:pt x="5189" y="9226"/>
                    <a:pt x="5343" y="9178"/>
                  </a:cubicBezTo>
                  <a:cubicBezTo>
                    <a:pt x="5425" y="9146"/>
                    <a:pt x="5509" y="9125"/>
                    <a:pt x="5594" y="9125"/>
                  </a:cubicBezTo>
                  <a:close/>
                  <a:moveTo>
                    <a:pt x="25107" y="9970"/>
                  </a:moveTo>
                  <a:cubicBezTo>
                    <a:pt x="25207" y="10121"/>
                    <a:pt x="25296" y="10246"/>
                    <a:pt x="25396" y="10385"/>
                  </a:cubicBezTo>
                  <a:cubicBezTo>
                    <a:pt x="25057" y="10486"/>
                    <a:pt x="24743" y="10586"/>
                    <a:pt x="24378" y="10699"/>
                  </a:cubicBezTo>
                  <a:cubicBezTo>
                    <a:pt x="24352" y="10271"/>
                    <a:pt x="24830" y="10209"/>
                    <a:pt x="25107" y="9970"/>
                  </a:cubicBezTo>
                  <a:close/>
                  <a:moveTo>
                    <a:pt x="16633" y="10623"/>
                  </a:moveTo>
                  <a:lnTo>
                    <a:pt x="16633" y="10623"/>
                  </a:lnTo>
                  <a:cubicBezTo>
                    <a:pt x="16583" y="10699"/>
                    <a:pt x="16546" y="10774"/>
                    <a:pt x="16495" y="10850"/>
                  </a:cubicBezTo>
                  <a:cubicBezTo>
                    <a:pt x="16457" y="10838"/>
                    <a:pt x="16407" y="10813"/>
                    <a:pt x="16370" y="10800"/>
                  </a:cubicBezTo>
                  <a:cubicBezTo>
                    <a:pt x="16457" y="10737"/>
                    <a:pt x="16546" y="10687"/>
                    <a:pt x="16633" y="10623"/>
                  </a:cubicBezTo>
                  <a:close/>
                  <a:moveTo>
                    <a:pt x="9656" y="10762"/>
                  </a:moveTo>
                  <a:cubicBezTo>
                    <a:pt x="9681" y="10774"/>
                    <a:pt x="9718" y="10800"/>
                    <a:pt x="9743" y="10813"/>
                  </a:cubicBezTo>
                  <a:cubicBezTo>
                    <a:pt x="9706" y="10838"/>
                    <a:pt x="9668" y="10863"/>
                    <a:pt x="9631" y="10875"/>
                  </a:cubicBezTo>
                  <a:cubicBezTo>
                    <a:pt x="9606" y="10850"/>
                    <a:pt x="9567" y="10825"/>
                    <a:pt x="9567" y="10813"/>
                  </a:cubicBezTo>
                  <a:cubicBezTo>
                    <a:pt x="9567" y="10787"/>
                    <a:pt x="9618" y="10774"/>
                    <a:pt x="9656" y="10762"/>
                  </a:cubicBezTo>
                  <a:close/>
                  <a:moveTo>
                    <a:pt x="8374" y="10372"/>
                  </a:moveTo>
                  <a:cubicBezTo>
                    <a:pt x="8449" y="10548"/>
                    <a:pt x="8511" y="10699"/>
                    <a:pt x="8587" y="10888"/>
                  </a:cubicBezTo>
                  <a:cubicBezTo>
                    <a:pt x="8538" y="10894"/>
                    <a:pt x="8491" y="10896"/>
                    <a:pt x="8446" y="10896"/>
                  </a:cubicBezTo>
                  <a:cubicBezTo>
                    <a:pt x="8192" y="10896"/>
                    <a:pt x="8012" y="10808"/>
                    <a:pt x="7958" y="10637"/>
                  </a:cubicBezTo>
                  <a:cubicBezTo>
                    <a:pt x="7896" y="10486"/>
                    <a:pt x="8059" y="10372"/>
                    <a:pt x="8374" y="10372"/>
                  </a:cubicBezTo>
                  <a:close/>
                  <a:moveTo>
                    <a:pt x="21964" y="10712"/>
                  </a:moveTo>
                  <a:cubicBezTo>
                    <a:pt x="22052" y="10774"/>
                    <a:pt x="22140" y="10850"/>
                    <a:pt x="22228" y="10913"/>
                  </a:cubicBezTo>
                  <a:cubicBezTo>
                    <a:pt x="22165" y="10938"/>
                    <a:pt x="22103" y="10963"/>
                    <a:pt x="22039" y="11001"/>
                  </a:cubicBezTo>
                  <a:cubicBezTo>
                    <a:pt x="21977" y="10925"/>
                    <a:pt x="21913" y="10838"/>
                    <a:pt x="21863" y="10762"/>
                  </a:cubicBezTo>
                  <a:cubicBezTo>
                    <a:pt x="21863" y="10762"/>
                    <a:pt x="21952" y="10712"/>
                    <a:pt x="21964" y="10712"/>
                  </a:cubicBezTo>
                  <a:close/>
                  <a:moveTo>
                    <a:pt x="28019" y="10320"/>
                  </a:moveTo>
                  <a:cubicBezTo>
                    <a:pt x="28285" y="10320"/>
                    <a:pt x="28490" y="10335"/>
                    <a:pt x="28540" y="10372"/>
                  </a:cubicBezTo>
                  <a:cubicBezTo>
                    <a:pt x="28791" y="10586"/>
                    <a:pt x="29269" y="10749"/>
                    <a:pt x="28954" y="11126"/>
                  </a:cubicBezTo>
                  <a:cubicBezTo>
                    <a:pt x="28703" y="11101"/>
                    <a:pt x="28451" y="11089"/>
                    <a:pt x="28188" y="11064"/>
                  </a:cubicBezTo>
                  <a:lnTo>
                    <a:pt x="28188" y="11076"/>
                  </a:lnTo>
                  <a:cubicBezTo>
                    <a:pt x="28162" y="11089"/>
                    <a:pt x="28137" y="11089"/>
                    <a:pt x="28112" y="11101"/>
                  </a:cubicBezTo>
                  <a:cubicBezTo>
                    <a:pt x="28124" y="11089"/>
                    <a:pt x="28149" y="11076"/>
                    <a:pt x="28162" y="11064"/>
                  </a:cubicBezTo>
                  <a:lnTo>
                    <a:pt x="28188" y="11064"/>
                  </a:lnTo>
                  <a:cubicBezTo>
                    <a:pt x="28225" y="10963"/>
                    <a:pt x="28250" y="10863"/>
                    <a:pt x="28275" y="10787"/>
                  </a:cubicBezTo>
                  <a:cubicBezTo>
                    <a:pt x="27685" y="10687"/>
                    <a:pt x="27093" y="10573"/>
                    <a:pt x="26453" y="10461"/>
                  </a:cubicBezTo>
                  <a:cubicBezTo>
                    <a:pt x="26680" y="10384"/>
                    <a:pt x="27476" y="10320"/>
                    <a:pt x="28019" y="10320"/>
                  </a:cubicBezTo>
                  <a:close/>
                  <a:moveTo>
                    <a:pt x="28112" y="11101"/>
                  </a:moveTo>
                  <a:lnTo>
                    <a:pt x="28112" y="11101"/>
                  </a:lnTo>
                  <a:cubicBezTo>
                    <a:pt x="28062" y="11139"/>
                    <a:pt x="28024" y="11165"/>
                    <a:pt x="27973" y="11190"/>
                  </a:cubicBezTo>
                  <a:cubicBezTo>
                    <a:pt x="27961" y="11190"/>
                    <a:pt x="27948" y="11177"/>
                    <a:pt x="27936" y="11165"/>
                  </a:cubicBezTo>
                  <a:cubicBezTo>
                    <a:pt x="27998" y="11139"/>
                    <a:pt x="28049" y="11126"/>
                    <a:pt x="28112" y="11101"/>
                  </a:cubicBezTo>
                  <a:close/>
                  <a:moveTo>
                    <a:pt x="16297" y="11052"/>
                  </a:moveTo>
                  <a:cubicBezTo>
                    <a:pt x="16373" y="11052"/>
                    <a:pt x="16459" y="11072"/>
                    <a:pt x="16558" y="11114"/>
                  </a:cubicBezTo>
                  <a:cubicBezTo>
                    <a:pt x="16467" y="11205"/>
                    <a:pt x="16373" y="11229"/>
                    <a:pt x="16280" y="11229"/>
                  </a:cubicBezTo>
                  <a:cubicBezTo>
                    <a:pt x="16181" y="11229"/>
                    <a:pt x="16083" y="11202"/>
                    <a:pt x="15992" y="11202"/>
                  </a:cubicBezTo>
                  <a:cubicBezTo>
                    <a:pt x="16071" y="11107"/>
                    <a:pt x="16170" y="11052"/>
                    <a:pt x="16297" y="11052"/>
                  </a:cubicBezTo>
                  <a:close/>
                  <a:moveTo>
                    <a:pt x="13943" y="10800"/>
                  </a:moveTo>
                  <a:lnTo>
                    <a:pt x="13943" y="10800"/>
                  </a:lnTo>
                  <a:cubicBezTo>
                    <a:pt x="14169" y="11039"/>
                    <a:pt x="14031" y="11126"/>
                    <a:pt x="13817" y="11252"/>
                  </a:cubicBezTo>
                  <a:cubicBezTo>
                    <a:pt x="13604" y="11064"/>
                    <a:pt x="13755" y="10963"/>
                    <a:pt x="13943" y="10800"/>
                  </a:cubicBezTo>
                  <a:close/>
                  <a:moveTo>
                    <a:pt x="15602" y="11089"/>
                  </a:moveTo>
                  <a:lnTo>
                    <a:pt x="15602" y="11089"/>
                  </a:lnTo>
                  <a:cubicBezTo>
                    <a:pt x="15753" y="11139"/>
                    <a:pt x="15854" y="11165"/>
                    <a:pt x="15967" y="11202"/>
                  </a:cubicBezTo>
                  <a:cubicBezTo>
                    <a:pt x="15889" y="11274"/>
                    <a:pt x="15826" y="11311"/>
                    <a:pt x="15774" y="11311"/>
                  </a:cubicBezTo>
                  <a:cubicBezTo>
                    <a:pt x="15699" y="11311"/>
                    <a:pt x="15646" y="11237"/>
                    <a:pt x="15602" y="11089"/>
                  </a:cubicBezTo>
                  <a:close/>
                  <a:moveTo>
                    <a:pt x="18393" y="11252"/>
                  </a:moveTo>
                  <a:cubicBezTo>
                    <a:pt x="18406" y="11290"/>
                    <a:pt x="18418" y="11315"/>
                    <a:pt x="18431" y="11353"/>
                  </a:cubicBezTo>
                  <a:cubicBezTo>
                    <a:pt x="18306" y="11366"/>
                    <a:pt x="18192" y="11378"/>
                    <a:pt x="18079" y="11391"/>
                  </a:cubicBezTo>
                  <a:cubicBezTo>
                    <a:pt x="18079" y="11366"/>
                    <a:pt x="18066" y="11341"/>
                    <a:pt x="18054" y="11328"/>
                  </a:cubicBezTo>
                  <a:lnTo>
                    <a:pt x="18393" y="11252"/>
                  </a:lnTo>
                  <a:close/>
                  <a:moveTo>
                    <a:pt x="571" y="11275"/>
                  </a:moveTo>
                  <a:cubicBezTo>
                    <a:pt x="577" y="11275"/>
                    <a:pt x="584" y="11276"/>
                    <a:pt x="591" y="11277"/>
                  </a:cubicBezTo>
                  <a:cubicBezTo>
                    <a:pt x="641" y="11277"/>
                    <a:pt x="691" y="11315"/>
                    <a:pt x="767" y="11353"/>
                  </a:cubicBezTo>
                  <a:cubicBezTo>
                    <a:pt x="711" y="11387"/>
                    <a:pt x="645" y="11430"/>
                    <a:pt x="614" y="11430"/>
                  </a:cubicBezTo>
                  <a:cubicBezTo>
                    <a:pt x="610" y="11430"/>
                    <a:pt x="607" y="11430"/>
                    <a:pt x="604" y="11428"/>
                  </a:cubicBezTo>
                  <a:cubicBezTo>
                    <a:pt x="540" y="11416"/>
                    <a:pt x="490" y="11366"/>
                    <a:pt x="440" y="11328"/>
                  </a:cubicBezTo>
                  <a:cubicBezTo>
                    <a:pt x="483" y="11306"/>
                    <a:pt x="527" y="11275"/>
                    <a:pt x="571" y="11275"/>
                  </a:cubicBezTo>
                  <a:close/>
                  <a:moveTo>
                    <a:pt x="25070" y="10774"/>
                  </a:moveTo>
                  <a:lnTo>
                    <a:pt x="25070" y="10774"/>
                  </a:lnTo>
                  <a:cubicBezTo>
                    <a:pt x="24881" y="11026"/>
                    <a:pt x="24730" y="11240"/>
                    <a:pt x="24567" y="11466"/>
                  </a:cubicBezTo>
                  <a:cubicBezTo>
                    <a:pt x="24366" y="11152"/>
                    <a:pt x="24529" y="10913"/>
                    <a:pt x="25070" y="10774"/>
                  </a:cubicBezTo>
                  <a:close/>
                  <a:moveTo>
                    <a:pt x="23573" y="11378"/>
                  </a:moveTo>
                  <a:cubicBezTo>
                    <a:pt x="23598" y="11416"/>
                    <a:pt x="23636" y="11441"/>
                    <a:pt x="23662" y="11478"/>
                  </a:cubicBezTo>
                  <a:cubicBezTo>
                    <a:pt x="23662" y="11491"/>
                    <a:pt x="23573" y="11529"/>
                    <a:pt x="23573" y="11529"/>
                  </a:cubicBezTo>
                  <a:cubicBezTo>
                    <a:pt x="23523" y="11504"/>
                    <a:pt x="23486" y="11466"/>
                    <a:pt x="23447" y="11428"/>
                  </a:cubicBezTo>
                  <a:cubicBezTo>
                    <a:pt x="23486" y="11416"/>
                    <a:pt x="23523" y="11403"/>
                    <a:pt x="23573" y="11378"/>
                  </a:cubicBezTo>
                  <a:close/>
                  <a:moveTo>
                    <a:pt x="10266" y="11439"/>
                  </a:moveTo>
                  <a:cubicBezTo>
                    <a:pt x="10288" y="11439"/>
                    <a:pt x="10347" y="11478"/>
                    <a:pt x="10347" y="11478"/>
                  </a:cubicBezTo>
                  <a:cubicBezTo>
                    <a:pt x="10322" y="11517"/>
                    <a:pt x="10285" y="11542"/>
                    <a:pt x="10259" y="11579"/>
                  </a:cubicBezTo>
                  <a:cubicBezTo>
                    <a:pt x="10221" y="11567"/>
                    <a:pt x="10196" y="11554"/>
                    <a:pt x="10146" y="11529"/>
                  </a:cubicBezTo>
                  <a:cubicBezTo>
                    <a:pt x="10184" y="11491"/>
                    <a:pt x="10221" y="11453"/>
                    <a:pt x="10259" y="11441"/>
                  </a:cubicBezTo>
                  <a:cubicBezTo>
                    <a:pt x="10261" y="11440"/>
                    <a:pt x="10263" y="11439"/>
                    <a:pt x="10266" y="11439"/>
                  </a:cubicBezTo>
                  <a:close/>
                  <a:moveTo>
                    <a:pt x="13025" y="11491"/>
                  </a:moveTo>
                  <a:lnTo>
                    <a:pt x="13138" y="11529"/>
                  </a:lnTo>
                  <a:cubicBezTo>
                    <a:pt x="13088" y="11629"/>
                    <a:pt x="13025" y="11718"/>
                    <a:pt x="12975" y="11805"/>
                  </a:cubicBezTo>
                  <a:cubicBezTo>
                    <a:pt x="12925" y="11780"/>
                    <a:pt x="12874" y="11755"/>
                    <a:pt x="12811" y="11743"/>
                  </a:cubicBezTo>
                  <a:cubicBezTo>
                    <a:pt x="12887" y="11654"/>
                    <a:pt x="12950" y="11579"/>
                    <a:pt x="13025" y="11491"/>
                  </a:cubicBezTo>
                  <a:close/>
                  <a:moveTo>
                    <a:pt x="30375" y="11441"/>
                  </a:moveTo>
                  <a:lnTo>
                    <a:pt x="30375" y="11441"/>
                  </a:lnTo>
                  <a:cubicBezTo>
                    <a:pt x="30312" y="11768"/>
                    <a:pt x="30300" y="11768"/>
                    <a:pt x="29822" y="11956"/>
                  </a:cubicBezTo>
                  <a:lnTo>
                    <a:pt x="29822" y="11969"/>
                  </a:lnTo>
                  <a:cubicBezTo>
                    <a:pt x="29809" y="11969"/>
                    <a:pt x="29809" y="11956"/>
                    <a:pt x="29809" y="11956"/>
                  </a:cubicBezTo>
                  <a:lnTo>
                    <a:pt x="29822" y="11956"/>
                  </a:lnTo>
                  <a:cubicBezTo>
                    <a:pt x="29847" y="11856"/>
                    <a:pt x="29847" y="11755"/>
                    <a:pt x="29923" y="11693"/>
                  </a:cubicBezTo>
                  <a:cubicBezTo>
                    <a:pt x="30035" y="11592"/>
                    <a:pt x="30224" y="11517"/>
                    <a:pt x="30375" y="11441"/>
                  </a:cubicBezTo>
                  <a:close/>
                  <a:moveTo>
                    <a:pt x="11567" y="11906"/>
                  </a:moveTo>
                  <a:cubicBezTo>
                    <a:pt x="11604" y="11944"/>
                    <a:pt x="11642" y="11981"/>
                    <a:pt x="11654" y="12020"/>
                  </a:cubicBezTo>
                  <a:cubicBezTo>
                    <a:pt x="11668" y="12032"/>
                    <a:pt x="11604" y="12057"/>
                    <a:pt x="11579" y="12070"/>
                  </a:cubicBezTo>
                  <a:cubicBezTo>
                    <a:pt x="11542" y="12045"/>
                    <a:pt x="11491" y="12006"/>
                    <a:pt x="11466" y="11969"/>
                  </a:cubicBezTo>
                  <a:cubicBezTo>
                    <a:pt x="11466" y="11956"/>
                    <a:pt x="11529" y="11931"/>
                    <a:pt x="11567" y="11906"/>
                  </a:cubicBezTo>
                  <a:close/>
                  <a:moveTo>
                    <a:pt x="2817" y="12020"/>
                  </a:moveTo>
                  <a:cubicBezTo>
                    <a:pt x="2904" y="12095"/>
                    <a:pt x="2993" y="12145"/>
                    <a:pt x="2993" y="12182"/>
                  </a:cubicBezTo>
                  <a:cubicBezTo>
                    <a:pt x="2980" y="12233"/>
                    <a:pt x="2879" y="12296"/>
                    <a:pt x="2829" y="12296"/>
                  </a:cubicBezTo>
                  <a:cubicBezTo>
                    <a:pt x="2766" y="12296"/>
                    <a:pt x="2678" y="12233"/>
                    <a:pt x="2666" y="12182"/>
                  </a:cubicBezTo>
                  <a:cubicBezTo>
                    <a:pt x="2653" y="12145"/>
                    <a:pt x="2741" y="12095"/>
                    <a:pt x="2817" y="12020"/>
                  </a:cubicBezTo>
                  <a:close/>
                  <a:moveTo>
                    <a:pt x="4966" y="12070"/>
                  </a:moveTo>
                  <a:cubicBezTo>
                    <a:pt x="5004" y="12182"/>
                    <a:pt x="5041" y="12283"/>
                    <a:pt x="5105" y="12447"/>
                  </a:cubicBezTo>
                  <a:cubicBezTo>
                    <a:pt x="4916" y="12434"/>
                    <a:pt x="4715" y="12447"/>
                    <a:pt x="4664" y="12397"/>
                  </a:cubicBezTo>
                  <a:cubicBezTo>
                    <a:pt x="4552" y="12258"/>
                    <a:pt x="4614" y="12132"/>
                    <a:pt x="4966" y="12070"/>
                  </a:cubicBezTo>
                  <a:close/>
                  <a:moveTo>
                    <a:pt x="9857" y="0"/>
                  </a:moveTo>
                  <a:cubicBezTo>
                    <a:pt x="9794" y="227"/>
                    <a:pt x="9794" y="227"/>
                    <a:pt x="9366" y="252"/>
                  </a:cubicBezTo>
                  <a:cubicBezTo>
                    <a:pt x="9404" y="339"/>
                    <a:pt x="9442" y="428"/>
                    <a:pt x="9492" y="566"/>
                  </a:cubicBezTo>
                  <a:cubicBezTo>
                    <a:pt x="9215" y="478"/>
                    <a:pt x="9002" y="415"/>
                    <a:pt x="8763" y="339"/>
                  </a:cubicBezTo>
                  <a:lnTo>
                    <a:pt x="8763" y="339"/>
                  </a:lnTo>
                  <a:cubicBezTo>
                    <a:pt x="8876" y="767"/>
                    <a:pt x="8838" y="880"/>
                    <a:pt x="8486" y="1018"/>
                  </a:cubicBezTo>
                  <a:cubicBezTo>
                    <a:pt x="8404" y="1049"/>
                    <a:pt x="8298" y="1088"/>
                    <a:pt x="8214" y="1088"/>
                  </a:cubicBezTo>
                  <a:cubicBezTo>
                    <a:pt x="8194" y="1088"/>
                    <a:pt x="8176" y="1086"/>
                    <a:pt x="8159" y="1082"/>
                  </a:cubicBezTo>
                  <a:cubicBezTo>
                    <a:pt x="8013" y="1038"/>
                    <a:pt x="7875" y="1019"/>
                    <a:pt x="7747" y="1019"/>
                  </a:cubicBezTo>
                  <a:cubicBezTo>
                    <a:pt x="7467" y="1019"/>
                    <a:pt x="7230" y="1108"/>
                    <a:pt x="7041" y="1219"/>
                  </a:cubicBezTo>
                  <a:cubicBezTo>
                    <a:pt x="6500" y="1082"/>
                    <a:pt x="6035" y="956"/>
                    <a:pt x="5519" y="817"/>
                  </a:cubicBezTo>
                  <a:cubicBezTo>
                    <a:pt x="5457" y="931"/>
                    <a:pt x="5406" y="1018"/>
                    <a:pt x="5356" y="1119"/>
                  </a:cubicBezTo>
                  <a:cubicBezTo>
                    <a:pt x="5569" y="1182"/>
                    <a:pt x="5771" y="1232"/>
                    <a:pt x="6136" y="1333"/>
                  </a:cubicBezTo>
                  <a:cubicBezTo>
                    <a:pt x="5745" y="1408"/>
                    <a:pt x="5482" y="1446"/>
                    <a:pt x="5130" y="1509"/>
                  </a:cubicBezTo>
                  <a:cubicBezTo>
                    <a:pt x="5381" y="1647"/>
                    <a:pt x="5608" y="1760"/>
                    <a:pt x="5821" y="1873"/>
                  </a:cubicBezTo>
                  <a:cubicBezTo>
                    <a:pt x="5482" y="2024"/>
                    <a:pt x="5155" y="2175"/>
                    <a:pt x="4778" y="2351"/>
                  </a:cubicBezTo>
                  <a:cubicBezTo>
                    <a:pt x="4557" y="2258"/>
                    <a:pt x="4326" y="2222"/>
                    <a:pt x="4082" y="2222"/>
                  </a:cubicBezTo>
                  <a:cubicBezTo>
                    <a:pt x="3702" y="2222"/>
                    <a:pt x="3288" y="2309"/>
                    <a:pt x="2829" y="2401"/>
                  </a:cubicBezTo>
                  <a:cubicBezTo>
                    <a:pt x="3068" y="2540"/>
                    <a:pt x="3206" y="2602"/>
                    <a:pt x="3445" y="2741"/>
                  </a:cubicBezTo>
                  <a:cubicBezTo>
                    <a:pt x="3194" y="2716"/>
                    <a:pt x="3055" y="2716"/>
                    <a:pt x="2879" y="2703"/>
                  </a:cubicBezTo>
                  <a:cubicBezTo>
                    <a:pt x="2741" y="2904"/>
                    <a:pt x="2804" y="3194"/>
                    <a:pt x="2414" y="3332"/>
                  </a:cubicBezTo>
                  <a:cubicBezTo>
                    <a:pt x="2326" y="3370"/>
                    <a:pt x="2376" y="3583"/>
                    <a:pt x="2364" y="3834"/>
                  </a:cubicBezTo>
                  <a:cubicBezTo>
                    <a:pt x="2138" y="3633"/>
                    <a:pt x="2012" y="3508"/>
                    <a:pt x="1861" y="3407"/>
                  </a:cubicBezTo>
                  <a:cubicBezTo>
                    <a:pt x="1779" y="3343"/>
                    <a:pt x="1674" y="3311"/>
                    <a:pt x="1563" y="3311"/>
                  </a:cubicBezTo>
                  <a:cubicBezTo>
                    <a:pt x="1437" y="3311"/>
                    <a:pt x="1303" y="3352"/>
                    <a:pt x="1182" y="3432"/>
                  </a:cubicBezTo>
                  <a:cubicBezTo>
                    <a:pt x="993" y="3558"/>
                    <a:pt x="1018" y="3671"/>
                    <a:pt x="1245" y="3772"/>
                  </a:cubicBezTo>
                  <a:cubicBezTo>
                    <a:pt x="1484" y="3885"/>
                    <a:pt x="1484" y="4036"/>
                    <a:pt x="1395" y="4200"/>
                  </a:cubicBezTo>
                  <a:cubicBezTo>
                    <a:pt x="1324" y="4334"/>
                    <a:pt x="1213" y="4385"/>
                    <a:pt x="1055" y="4385"/>
                  </a:cubicBezTo>
                  <a:cubicBezTo>
                    <a:pt x="992" y="4385"/>
                    <a:pt x="921" y="4377"/>
                    <a:pt x="842" y="4362"/>
                  </a:cubicBezTo>
                  <a:cubicBezTo>
                    <a:pt x="815" y="4359"/>
                    <a:pt x="791" y="4357"/>
                    <a:pt x="768" y="4357"/>
                  </a:cubicBezTo>
                  <a:cubicBezTo>
                    <a:pt x="565" y="4357"/>
                    <a:pt x="507" y="4500"/>
                    <a:pt x="540" y="4714"/>
                  </a:cubicBezTo>
                  <a:cubicBezTo>
                    <a:pt x="817" y="4714"/>
                    <a:pt x="1107" y="4728"/>
                    <a:pt x="1408" y="4740"/>
                  </a:cubicBezTo>
                  <a:cubicBezTo>
                    <a:pt x="1722" y="4991"/>
                    <a:pt x="2314" y="5155"/>
                    <a:pt x="1974" y="5620"/>
                  </a:cubicBezTo>
                  <a:lnTo>
                    <a:pt x="1987" y="5620"/>
                  </a:lnTo>
                  <a:lnTo>
                    <a:pt x="1987" y="5633"/>
                  </a:lnTo>
                  <a:cubicBezTo>
                    <a:pt x="2002" y="5632"/>
                    <a:pt x="2016" y="5632"/>
                    <a:pt x="2030" y="5632"/>
                  </a:cubicBezTo>
                  <a:cubicBezTo>
                    <a:pt x="2286" y="5632"/>
                    <a:pt x="2373" y="5743"/>
                    <a:pt x="2314" y="5921"/>
                  </a:cubicBezTo>
                  <a:cubicBezTo>
                    <a:pt x="2314" y="5926"/>
                    <a:pt x="2295" y="5927"/>
                    <a:pt x="2268" y="5927"/>
                  </a:cubicBezTo>
                  <a:cubicBezTo>
                    <a:pt x="2213" y="5927"/>
                    <a:pt x="2121" y="5921"/>
                    <a:pt x="2062" y="5921"/>
                  </a:cubicBezTo>
                  <a:cubicBezTo>
                    <a:pt x="2074" y="6072"/>
                    <a:pt x="2099" y="6223"/>
                    <a:pt x="2113" y="6374"/>
                  </a:cubicBezTo>
                  <a:cubicBezTo>
                    <a:pt x="1933" y="6413"/>
                    <a:pt x="1806" y="6437"/>
                    <a:pt x="1707" y="6437"/>
                  </a:cubicBezTo>
                  <a:cubicBezTo>
                    <a:pt x="1516" y="6437"/>
                    <a:pt x="1432" y="6346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097"/>
                    <a:pt x="1283" y="6097"/>
                  </a:cubicBezTo>
                  <a:cubicBezTo>
                    <a:pt x="1272" y="6097"/>
                    <a:pt x="1270" y="6097"/>
                    <a:pt x="1270" y="6104"/>
                  </a:cubicBezTo>
                  <a:lnTo>
                    <a:pt x="1270" y="6104"/>
                  </a:lnTo>
                  <a:cubicBezTo>
                    <a:pt x="1274" y="6102"/>
                    <a:pt x="1278" y="6100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111"/>
                    <a:pt x="1270" y="6111"/>
                  </a:cubicBezTo>
                  <a:cubicBezTo>
                    <a:pt x="1270" y="6108"/>
                    <a:pt x="1270" y="6106"/>
                    <a:pt x="1270" y="6104"/>
                  </a:cubicBezTo>
                  <a:lnTo>
                    <a:pt x="1270" y="6104"/>
                  </a:lnTo>
                  <a:cubicBezTo>
                    <a:pt x="921" y="6291"/>
                    <a:pt x="1071" y="6490"/>
                    <a:pt x="1308" y="6664"/>
                  </a:cubicBezTo>
                  <a:cubicBezTo>
                    <a:pt x="1459" y="6776"/>
                    <a:pt x="1685" y="6840"/>
                    <a:pt x="1886" y="6927"/>
                  </a:cubicBezTo>
                  <a:lnTo>
                    <a:pt x="1786" y="7028"/>
                  </a:lnTo>
                  <a:cubicBezTo>
                    <a:pt x="1685" y="7179"/>
                    <a:pt x="1597" y="7330"/>
                    <a:pt x="1496" y="7506"/>
                  </a:cubicBezTo>
                  <a:cubicBezTo>
                    <a:pt x="2301" y="7493"/>
                    <a:pt x="3018" y="7304"/>
                    <a:pt x="3508" y="6978"/>
                  </a:cubicBezTo>
                  <a:lnTo>
                    <a:pt x="3508" y="6965"/>
                  </a:lnTo>
                  <a:cubicBezTo>
                    <a:pt x="3370" y="6927"/>
                    <a:pt x="3219" y="6890"/>
                    <a:pt x="2942" y="6815"/>
                  </a:cubicBezTo>
                  <a:cubicBezTo>
                    <a:pt x="3041" y="6795"/>
                    <a:pt x="3122" y="6787"/>
                    <a:pt x="3189" y="6787"/>
                  </a:cubicBezTo>
                  <a:cubicBezTo>
                    <a:pt x="3386" y="6787"/>
                    <a:pt x="3461" y="6862"/>
                    <a:pt x="3508" y="6965"/>
                  </a:cubicBezTo>
                  <a:lnTo>
                    <a:pt x="3521" y="6965"/>
                  </a:lnTo>
                  <a:lnTo>
                    <a:pt x="3508" y="6978"/>
                  </a:lnTo>
                  <a:cubicBezTo>
                    <a:pt x="3571" y="7016"/>
                    <a:pt x="3672" y="7103"/>
                    <a:pt x="3658" y="7103"/>
                  </a:cubicBezTo>
                  <a:cubicBezTo>
                    <a:pt x="3508" y="7217"/>
                    <a:pt x="3357" y="7343"/>
                    <a:pt x="3169" y="7418"/>
                  </a:cubicBezTo>
                  <a:cubicBezTo>
                    <a:pt x="2993" y="7493"/>
                    <a:pt x="2766" y="7506"/>
                    <a:pt x="2552" y="7544"/>
                  </a:cubicBezTo>
                  <a:cubicBezTo>
                    <a:pt x="2342" y="8046"/>
                    <a:pt x="2172" y="8230"/>
                    <a:pt x="1732" y="8230"/>
                  </a:cubicBezTo>
                  <a:cubicBezTo>
                    <a:pt x="1567" y="8230"/>
                    <a:pt x="1364" y="8204"/>
                    <a:pt x="1107" y="8159"/>
                  </a:cubicBezTo>
                  <a:lnTo>
                    <a:pt x="1107" y="8159"/>
                  </a:lnTo>
                  <a:cubicBezTo>
                    <a:pt x="1735" y="8612"/>
                    <a:pt x="2113" y="8763"/>
                    <a:pt x="2804" y="8788"/>
                  </a:cubicBezTo>
                  <a:cubicBezTo>
                    <a:pt x="2766" y="8726"/>
                    <a:pt x="2728" y="8650"/>
                    <a:pt x="2666" y="8625"/>
                  </a:cubicBezTo>
                  <a:cubicBezTo>
                    <a:pt x="2515" y="8587"/>
                    <a:pt x="2339" y="8562"/>
                    <a:pt x="2113" y="8524"/>
                  </a:cubicBezTo>
                  <a:cubicBezTo>
                    <a:pt x="2243" y="8353"/>
                    <a:pt x="2375" y="8270"/>
                    <a:pt x="2557" y="8270"/>
                  </a:cubicBezTo>
                  <a:cubicBezTo>
                    <a:pt x="2603" y="8270"/>
                    <a:pt x="2651" y="8275"/>
                    <a:pt x="2703" y="8285"/>
                  </a:cubicBezTo>
                  <a:cubicBezTo>
                    <a:pt x="2917" y="8335"/>
                    <a:pt x="3143" y="8360"/>
                    <a:pt x="3357" y="8411"/>
                  </a:cubicBezTo>
                  <a:cubicBezTo>
                    <a:pt x="3357" y="8399"/>
                    <a:pt x="3357" y="8399"/>
                    <a:pt x="3370" y="8399"/>
                  </a:cubicBezTo>
                  <a:lnTo>
                    <a:pt x="3382" y="8399"/>
                  </a:lnTo>
                  <a:cubicBezTo>
                    <a:pt x="3495" y="8298"/>
                    <a:pt x="3608" y="8184"/>
                    <a:pt x="3747" y="8059"/>
                  </a:cubicBezTo>
                  <a:cubicBezTo>
                    <a:pt x="4010" y="8172"/>
                    <a:pt x="4212" y="8248"/>
                    <a:pt x="4413" y="8335"/>
                  </a:cubicBezTo>
                  <a:cubicBezTo>
                    <a:pt x="4401" y="8360"/>
                    <a:pt x="4388" y="8374"/>
                    <a:pt x="4376" y="8399"/>
                  </a:cubicBezTo>
                  <a:lnTo>
                    <a:pt x="3382" y="8399"/>
                  </a:lnTo>
                  <a:lnTo>
                    <a:pt x="3382" y="8411"/>
                  </a:lnTo>
                  <a:lnTo>
                    <a:pt x="3357" y="8411"/>
                  </a:lnTo>
                  <a:cubicBezTo>
                    <a:pt x="3181" y="8536"/>
                    <a:pt x="2993" y="8662"/>
                    <a:pt x="2804" y="8788"/>
                  </a:cubicBezTo>
                  <a:cubicBezTo>
                    <a:pt x="2829" y="8838"/>
                    <a:pt x="2842" y="8876"/>
                    <a:pt x="2879" y="8952"/>
                  </a:cubicBezTo>
                  <a:cubicBezTo>
                    <a:pt x="2728" y="8999"/>
                    <a:pt x="2586" y="9018"/>
                    <a:pt x="2452" y="9018"/>
                  </a:cubicBezTo>
                  <a:cubicBezTo>
                    <a:pt x="1940" y="9018"/>
                    <a:pt x="1527" y="8737"/>
                    <a:pt x="1018" y="8637"/>
                  </a:cubicBezTo>
                  <a:cubicBezTo>
                    <a:pt x="842" y="8738"/>
                    <a:pt x="629" y="8851"/>
                    <a:pt x="327" y="9002"/>
                  </a:cubicBezTo>
                  <a:cubicBezTo>
                    <a:pt x="755" y="9190"/>
                    <a:pt x="1119" y="9341"/>
                    <a:pt x="1484" y="9505"/>
                  </a:cubicBezTo>
                  <a:cubicBezTo>
                    <a:pt x="1647" y="9580"/>
                    <a:pt x="1786" y="9668"/>
                    <a:pt x="1937" y="9757"/>
                  </a:cubicBezTo>
                  <a:lnTo>
                    <a:pt x="1962" y="9757"/>
                  </a:lnTo>
                  <a:cubicBezTo>
                    <a:pt x="1974" y="9757"/>
                    <a:pt x="1974" y="9757"/>
                    <a:pt x="1987" y="9769"/>
                  </a:cubicBezTo>
                  <a:cubicBezTo>
                    <a:pt x="2026" y="9766"/>
                    <a:pt x="2066" y="9763"/>
                    <a:pt x="2105" y="9763"/>
                  </a:cubicBezTo>
                  <a:cubicBezTo>
                    <a:pt x="2244" y="9763"/>
                    <a:pt x="2382" y="9797"/>
                    <a:pt x="2490" y="9983"/>
                  </a:cubicBezTo>
                  <a:cubicBezTo>
                    <a:pt x="2250" y="9882"/>
                    <a:pt x="2113" y="9819"/>
                    <a:pt x="1987" y="9769"/>
                  </a:cubicBezTo>
                  <a:lnTo>
                    <a:pt x="1962" y="9769"/>
                  </a:lnTo>
                  <a:cubicBezTo>
                    <a:pt x="1949" y="9757"/>
                    <a:pt x="1949" y="9757"/>
                    <a:pt x="1937" y="9757"/>
                  </a:cubicBezTo>
                  <a:cubicBezTo>
                    <a:pt x="1915" y="9755"/>
                    <a:pt x="1893" y="9755"/>
                    <a:pt x="1872" y="9755"/>
                  </a:cubicBezTo>
                  <a:cubicBezTo>
                    <a:pt x="1486" y="9755"/>
                    <a:pt x="1266" y="9968"/>
                    <a:pt x="956" y="10159"/>
                  </a:cubicBezTo>
                  <a:cubicBezTo>
                    <a:pt x="1169" y="10259"/>
                    <a:pt x="1395" y="10360"/>
                    <a:pt x="1622" y="10473"/>
                  </a:cubicBezTo>
                  <a:cubicBezTo>
                    <a:pt x="1571" y="10511"/>
                    <a:pt x="1521" y="10548"/>
                    <a:pt x="1484" y="10598"/>
                  </a:cubicBezTo>
                  <a:cubicBezTo>
                    <a:pt x="1258" y="10511"/>
                    <a:pt x="1031" y="10435"/>
                    <a:pt x="805" y="10360"/>
                  </a:cubicBezTo>
                  <a:cubicBezTo>
                    <a:pt x="690" y="10320"/>
                    <a:pt x="580" y="10301"/>
                    <a:pt x="481" y="10301"/>
                  </a:cubicBezTo>
                  <a:cubicBezTo>
                    <a:pt x="268" y="10301"/>
                    <a:pt x="110" y="10393"/>
                    <a:pt x="76" y="10573"/>
                  </a:cubicBezTo>
                  <a:cubicBezTo>
                    <a:pt x="38" y="10774"/>
                    <a:pt x="12" y="10976"/>
                    <a:pt x="0" y="11177"/>
                  </a:cubicBezTo>
                  <a:cubicBezTo>
                    <a:pt x="289" y="11302"/>
                    <a:pt x="566" y="11416"/>
                    <a:pt x="855" y="11542"/>
                  </a:cubicBezTo>
                  <a:cubicBezTo>
                    <a:pt x="943" y="11478"/>
                    <a:pt x="1043" y="11416"/>
                    <a:pt x="1144" y="11341"/>
                  </a:cubicBezTo>
                  <a:cubicBezTo>
                    <a:pt x="1308" y="11529"/>
                    <a:pt x="1446" y="11693"/>
                    <a:pt x="1559" y="11830"/>
                  </a:cubicBezTo>
                  <a:cubicBezTo>
                    <a:pt x="1886" y="11969"/>
                    <a:pt x="2213" y="12107"/>
                    <a:pt x="2540" y="12233"/>
                  </a:cubicBezTo>
                  <a:cubicBezTo>
                    <a:pt x="2743" y="12317"/>
                    <a:pt x="2992" y="12435"/>
                    <a:pt x="3211" y="12435"/>
                  </a:cubicBezTo>
                  <a:cubicBezTo>
                    <a:pt x="3222" y="12435"/>
                    <a:pt x="3233" y="12435"/>
                    <a:pt x="3244" y="12434"/>
                  </a:cubicBezTo>
                  <a:cubicBezTo>
                    <a:pt x="3343" y="12428"/>
                    <a:pt x="3439" y="12426"/>
                    <a:pt x="3533" y="12426"/>
                  </a:cubicBezTo>
                  <a:cubicBezTo>
                    <a:pt x="4064" y="12426"/>
                    <a:pt x="4496" y="12516"/>
                    <a:pt x="4828" y="12698"/>
                  </a:cubicBezTo>
                  <a:lnTo>
                    <a:pt x="6852" y="12698"/>
                  </a:lnTo>
                  <a:cubicBezTo>
                    <a:pt x="6639" y="12610"/>
                    <a:pt x="6424" y="12522"/>
                    <a:pt x="6236" y="12409"/>
                  </a:cubicBezTo>
                  <a:cubicBezTo>
                    <a:pt x="5997" y="12283"/>
                    <a:pt x="5884" y="12045"/>
                    <a:pt x="5733" y="11881"/>
                  </a:cubicBezTo>
                  <a:cubicBezTo>
                    <a:pt x="6022" y="11617"/>
                    <a:pt x="6287" y="11366"/>
                    <a:pt x="6538" y="11126"/>
                  </a:cubicBezTo>
                  <a:cubicBezTo>
                    <a:pt x="6387" y="10976"/>
                    <a:pt x="6236" y="10787"/>
                    <a:pt x="6035" y="10498"/>
                  </a:cubicBezTo>
                  <a:lnTo>
                    <a:pt x="6035" y="10498"/>
                  </a:lnTo>
                  <a:cubicBezTo>
                    <a:pt x="6287" y="10611"/>
                    <a:pt x="6563" y="10724"/>
                    <a:pt x="6827" y="10850"/>
                  </a:cubicBezTo>
                  <a:lnTo>
                    <a:pt x="6852" y="10825"/>
                  </a:lnTo>
                  <a:cubicBezTo>
                    <a:pt x="6852" y="10813"/>
                    <a:pt x="6852" y="10813"/>
                    <a:pt x="6865" y="10813"/>
                  </a:cubicBezTo>
                  <a:cubicBezTo>
                    <a:pt x="6751" y="10724"/>
                    <a:pt x="6639" y="10637"/>
                    <a:pt x="6437" y="10486"/>
                  </a:cubicBezTo>
                  <a:cubicBezTo>
                    <a:pt x="6701" y="10473"/>
                    <a:pt x="6852" y="10461"/>
                    <a:pt x="7066" y="10447"/>
                  </a:cubicBezTo>
                  <a:lnTo>
                    <a:pt x="7066" y="10447"/>
                  </a:lnTo>
                  <a:cubicBezTo>
                    <a:pt x="6978" y="10598"/>
                    <a:pt x="6915" y="10699"/>
                    <a:pt x="6865" y="10813"/>
                  </a:cubicBezTo>
                  <a:lnTo>
                    <a:pt x="6852" y="10825"/>
                  </a:lnTo>
                  <a:cubicBezTo>
                    <a:pt x="6884" y="10823"/>
                    <a:pt x="6915" y="10822"/>
                    <a:pt x="6945" y="10822"/>
                  </a:cubicBezTo>
                  <a:cubicBezTo>
                    <a:pt x="7147" y="10822"/>
                    <a:pt x="7289" y="10865"/>
                    <a:pt x="7355" y="11051"/>
                  </a:cubicBezTo>
                  <a:cubicBezTo>
                    <a:pt x="7355" y="11064"/>
                    <a:pt x="7368" y="11064"/>
                    <a:pt x="7368" y="11076"/>
                  </a:cubicBezTo>
                  <a:cubicBezTo>
                    <a:pt x="7871" y="11290"/>
                    <a:pt x="8386" y="11517"/>
                    <a:pt x="8902" y="11743"/>
                  </a:cubicBezTo>
                  <a:cubicBezTo>
                    <a:pt x="9165" y="11604"/>
                    <a:pt x="9455" y="11466"/>
                    <a:pt x="9844" y="11277"/>
                  </a:cubicBezTo>
                  <a:lnTo>
                    <a:pt x="9844" y="11277"/>
                  </a:lnTo>
                  <a:cubicBezTo>
                    <a:pt x="9706" y="11592"/>
                    <a:pt x="9970" y="11881"/>
                    <a:pt x="9782" y="12132"/>
                  </a:cubicBezTo>
                  <a:cubicBezTo>
                    <a:pt x="9857" y="12157"/>
                    <a:pt x="9933" y="12196"/>
                    <a:pt x="10008" y="12233"/>
                  </a:cubicBezTo>
                  <a:cubicBezTo>
                    <a:pt x="10159" y="12208"/>
                    <a:pt x="10297" y="12182"/>
                    <a:pt x="10447" y="12170"/>
                  </a:cubicBezTo>
                  <a:cubicBezTo>
                    <a:pt x="10461" y="12182"/>
                    <a:pt x="10486" y="12196"/>
                    <a:pt x="10498" y="12221"/>
                  </a:cubicBezTo>
                  <a:cubicBezTo>
                    <a:pt x="10422" y="12258"/>
                    <a:pt x="10335" y="12296"/>
                    <a:pt x="10259" y="12333"/>
                  </a:cubicBezTo>
                  <a:cubicBezTo>
                    <a:pt x="10372" y="12397"/>
                    <a:pt x="10498" y="12447"/>
                    <a:pt x="10624" y="12497"/>
                  </a:cubicBezTo>
                  <a:cubicBezTo>
                    <a:pt x="10825" y="12560"/>
                    <a:pt x="11064" y="12623"/>
                    <a:pt x="11328" y="12698"/>
                  </a:cubicBezTo>
                  <a:lnTo>
                    <a:pt x="11403" y="12698"/>
                  </a:lnTo>
                  <a:cubicBezTo>
                    <a:pt x="11654" y="12509"/>
                    <a:pt x="11931" y="12296"/>
                    <a:pt x="12208" y="12070"/>
                  </a:cubicBezTo>
                  <a:cubicBezTo>
                    <a:pt x="12522" y="12296"/>
                    <a:pt x="12799" y="12472"/>
                    <a:pt x="13063" y="12660"/>
                  </a:cubicBezTo>
                  <a:cubicBezTo>
                    <a:pt x="13076" y="12673"/>
                    <a:pt x="13088" y="12685"/>
                    <a:pt x="13113" y="12698"/>
                  </a:cubicBezTo>
                  <a:lnTo>
                    <a:pt x="13553" y="12698"/>
                  </a:lnTo>
                  <a:cubicBezTo>
                    <a:pt x="13616" y="12610"/>
                    <a:pt x="13704" y="12534"/>
                    <a:pt x="13855" y="12358"/>
                  </a:cubicBezTo>
                  <a:cubicBezTo>
                    <a:pt x="13892" y="12484"/>
                    <a:pt x="13880" y="12598"/>
                    <a:pt x="13905" y="12698"/>
                  </a:cubicBezTo>
                  <a:lnTo>
                    <a:pt x="14308" y="12698"/>
                  </a:lnTo>
                  <a:cubicBezTo>
                    <a:pt x="14308" y="12635"/>
                    <a:pt x="14320" y="12560"/>
                    <a:pt x="14333" y="12459"/>
                  </a:cubicBezTo>
                  <a:lnTo>
                    <a:pt x="14571" y="12698"/>
                  </a:lnTo>
                  <a:lnTo>
                    <a:pt x="16068" y="12698"/>
                  </a:lnTo>
                  <a:cubicBezTo>
                    <a:pt x="15954" y="12283"/>
                    <a:pt x="15992" y="12258"/>
                    <a:pt x="16495" y="12246"/>
                  </a:cubicBezTo>
                  <a:lnTo>
                    <a:pt x="16495" y="12246"/>
                  </a:lnTo>
                  <a:lnTo>
                    <a:pt x="16118" y="12698"/>
                  </a:lnTo>
                  <a:lnTo>
                    <a:pt x="17010" y="12698"/>
                  </a:lnTo>
                  <a:cubicBezTo>
                    <a:pt x="17111" y="12484"/>
                    <a:pt x="17262" y="12283"/>
                    <a:pt x="17513" y="12095"/>
                  </a:cubicBezTo>
                  <a:cubicBezTo>
                    <a:pt x="17452" y="12087"/>
                    <a:pt x="17389" y="12086"/>
                    <a:pt x="17326" y="12086"/>
                  </a:cubicBezTo>
                  <a:cubicBezTo>
                    <a:pt x="17277" y="12086"/>
                    <a:pt x="17229" y="12087"/>
                    <a:pt x="17182" y="12087"/>
                  </a:cubicBezTo>
                  <a:cubicBezTo>
                    <a:pt x="16986" y="12087"/>
                    <a:pt x="16821" y="12069"/>
                    <a:pt x="16772" y="11881"/>
                  </a:cubicBezTo>
                  <a:cubicBezTo>
                    <a:pt x="16869" y="11859"/>
                    <a:pt x="16962" y="11850"/>
                    <a:pt x="17053" y="11850"/>
                  </a:cubicBezTo>
                  <a:cubicBezTo>
                    <a:pt x="17488" y="11850"/>
                    <a:pt x="17862" y="12066"/>
                    <a:pt x="18331" y="12170"/>
                  </a:cubicBezTo>
                  <a:cubicBezTo>
                    <a:pt x="18029" y="12321"/>
                    <a:pt x="17727" y="12459"/>
                    <a:pt x="17387" y="12623"/>
                  </a:cubicBezTo>
                  <a:lnTo>
                    <a:pt x="17463" y="12698"/>
                  </a:lnTo>
                  <a:lnTo>
                    <a:pt x="19110" y="12698"/>
                  </a:lnTo>
                  <a:cubicBezTo>
                    <a:pt x="19110" y="12534"/>
                    <a:pt x="19072" y="12372"/>
                    <a:pt x="19072" y="12196"/>
                  </a:cubicBezTo>
                  <a:cubicBezTo>
                    <a:pt x="19064" y="11999"/>
                    <a:pt x="19090" y="11919"/>
                    <a:pt x="19237" y="11919"/>
                  </a:cubicBezTo>
                  <a:cubicBezTo>
                    <a:pt x="19307" y="11919"/>
                    <a:pt x="19404" y="11937"/>
                    <a:pt x="19538" y="11969"/>
                  </a:cubicBezTo>
                  <a:cubicBezTo>
                    <a:pt x="19600" y="11994"/>
                    <a:pt x="19664" y="12020"/>
                    <a:pt x="19776" y="12057"/>
                  </a:cubicBezTo>
                  <a:lnTo>
                    <a:pt x="19776" y="11567"/>
                  </a:lnTo>
                  <a:cubicBezTo>
                    <a:pt x="19990" y="11654"/>
                    <a:pt x="20116" y="11743"/>
                    <a:pt x="20279" y="11780"/>
                  </a:cubicBezTo>
                  <a:cubicBezTo>
                    <a:pt x="20770" y="11944"/>
                    <a:pt x="20782" y="11981"/>
                    <a:pt x="20405" y="12258"/>
                  </a:cubicBezTo>
                  <a:cubicBezTo>
                    <a:pt x="20368" y="12283"/>
                    <a:pt x="20354" y="12346"/>
                    <a:pt x="20329" y="12397"/>
                  </a:cubicBezTo>
                  <a:lnTo>
                    <a:pt x="21801" y="12397"/>
                  </a:lnTo>
                  <a:cubicBezTo>
                    <a:pt x="21952" y="12308"/>
                    <a:pt x="22140" y="12196"/>
                    <a:pt x="22329" y="12082"/>
                  </a:cubicBezTo>
                  <a:cubicBezTo>
                    <a:pt x="22366" y="12107"/>
                    <a:pt x="22404" y="12132"/>
                    <a:pt x="22429" y="12145"/>
                  </a:cubicBezTo>
                  <a:cubicBezTo>
                    <a:pt x="22366" y="12246"/>
                    <a:pt x="22304" y="12333"/>
                    <a:pt x="22228" y="12422"/>
                  </a:cubicBezTo>
                  <a:cubicBezTo>
                    <a:pt x="22429" y="12522"/>
                    <a:pt x="22618" y="12610"/>
                    <a:pt x="22819" y="12698"/>
                  </a:cubicBezTo>
                  <a:lnTo>
                    <a:pt x="22882" y="12698"/>
                  </a:lnTo>
                  <a:cubicBezTo>
                    <a:pt x="23573" y="12484"/>
                    <a:pt x="23611" y="12434"/>
                    <a:pt x="23435" y="11944"/>
                  </a:cubicBezTo>
                  <a:cubicBezTo>
                    <a:pt x="23588" y="11905"/>
                    <a:pt x="23736" y="11889"/>
                    <a:pt x="23881" y="11889"/>
                  </a:cubicBezTo>
                  <a:cubicBezTo>
                    <a:pt x="24430" y="11889"/>
                    <a:pt x="24938" y="12115"/>
                    <a:pt x="25484" y="12145"/>
                  </a:cubicBezTo>
                  <a:cubicBezTo>
                    <a:pt x="25673" y="12145"/>
                    <a:pt x="25799" y="12271"/>
                    <a:pt x="25623" y="12422"/>
                  </a:cubicBezTo>
                  <a:cubicBezTo>
                    <a:pt x="25350" y="12323"/>
                    <a:pt x="25099" y="12275"/>
                    <a:pt x="24879" y="12275"/>
                  </a:cubicBezTo>
                  <a:cubicBezTo>
                    <a:pt x="24651" y="12275"/>
                    <a:pt x="24455" y="12326"/>
                    <a:pt x="24302" y="12422"/>
                  </a:cubicBezTo>
                  <a:cubicBezTo>
                    <a:pt x="24453" y="12522"/>
                    <a:pt x="24604" y="12610"/>
                    <a:pt x="24755" y="12698"/>
                  </a:cubicBezTo>
                  <a:lnTo>
                    <a:pt x="25371" y="12698"/>
                  </a:lnTo>
                  <a:cubicBezTo>
                    <a:pt x="25459" y="12610"/>
                    <a:pt x="25547" y="12509"/>
                    <a:pt x="25635" y="12422"/>
                  </a:cubicBezTo>
                  <a:cubicBezTo>
                    <a:pt x="25660" y="12509"/>
                    <a:pt x="25648" y="12623"/>
                    <a:pt x="25685" y="12698"/>
                  </a:cubicBezTo>
                  <a:lnTo>
                    <a:pt x="26805" y="12698"/>
                  </a:lnTo>
                  <a:cubicBezTo>
                    <a:pt x="26842" y="12685"/>
                    <a:pt x="26867" y="12685"/>
                    <a:pt x="26905" y="12673"/>
                  </a:cubicBezTo>
                  <a:cubicBezTo>
                    <a:pt x="26905" y="12660"/>
                    <a:pt x="26905" y="12635"/>
                    <a:pt x="26917" y="12623"/>
                  </a:cubicBezTo>
                  <a:cubicBezTo>
                    <a:pt x="26867" y="12534"/>
                    <a:pt x="26389" y="12623"/>
                    <a:pt x="26465" y="12308"/>
                  </a:cubicBezTo>
                  <a:cubicBezTo>
                    <a:pt x="26503" y="12182"/>
                    <a:pt x="26176" y="12020"/>
                    <a:pt x="26025" y="11869"/>
                  </a:cubicBezTo>
                  <a:cubicBezTo>
                    <a:pt x="25874" y="11705"/>
                    <a:pt x="25735" y="11542"/>
                    <a:pt x="25585" y="11378"/>
                  </a:cubicBezTo>
                  <a:cubicBezTo>
                    <a:pt x="25861" y="11240"/>
                    <a:pt x="26113" y="11089"/>
                    <a:pt x="26453" y="10900"/>
                  </a:cubicBezTo>
                  <a:lnTo>
                    <a:pt x="26453" y="10900"/>
                  </a:lnTo>
                  <a:cubicBezTo>
                    <a:pt x="26427" y="11152"/>
                    <a:pt x="26414" y="11315"/>
                    <a:pt x="26402" y="11504"/>
                  </a:cubicBezTo>
                  <a:cubicBezTo>
                    <a:pt x="26830" y="11617"/>
                    <a:pt x="27207" y="11718"/>
                    <a:pt x="27584" y="11818"/>
                  </a:cubicBezTo>
                  <a:cubicBezTo>
                    <a:pt x="27697" y="12057"/>
                    <a:pt x="27358" y="12271"/>
                    <a:pt x="27470" y="12509"/>
                  </a:cubicBezTo>
                  <a:cubicBezTo>
                    <a:pt x="27596" y="12472"/>
                    <a:pt x="27722" y="12434"/>
                    <a:pt x="27836" y="12397"/>
                  </a:cubicBezTo>
                  <a:cubicBezTo>
                    <a:pt x="27873" y="12459"/>
                    <a:pt x="27923" y="12534"/>
                    <a:pt x="27961" y="12598"/>
                  </a:cubicBezTo>
                  <a:cubicBezTo>
                    <a:pt x="27923" y="12635"/>
                    <a:pt x="27898" y="12660"/>
                    <a:pt x="27873" y="12698"/>
                  </a:cubicBezTo>
                  <a:lnTo>
                    <a:pt x="29105" y="12698"/>
                  </a:lnTo>
                  <a:cubicBezTo>
                    <a:pt x="29155" y="12660"/>
                    <a:pt x="29180" y="12598"/>
                    <a:pt x="29193" y="12534"/>
                  </a:cubicBezTo>
                  <a:cubicBezTo>
                    <a:pt x="29231" y="12233"/>
                    <a:pt x="29445" y="12070"/>
                    <a:pt x="29822" y="11969"/>
                  </a:cubicBezTo>
                  <a:lnTo>
                    <a:pt x="29822" y="11969"/>
                  </a:lnTo>
                  <a:cubicBezTo>
                    <a:pt x="30060" y="12170"/>
                    <a:pt x="29897" y="12321"/>
                    <a:pt x="29621" y="12447"/>
                  </a:cubicBezTo>
                  <a:cubicBezTo>
                    <a:pt x="29748" y="12508"/>
                    <a:pt x="29854" y="12540"/>
                    <a:pt x="29945" y="12540"/>
                  </a:cubicBezTo>
                  <a:cubicBezTo>
                    <a:pt x="30060" y="12540"/>
                    <a:pt x="30152" y="12489"/>
                    <a:pt x="30236" y="12384"/>
                  </a:cubicBezTo>
                  <a:cubicBezTo>
                    <a:pt x="30387" y="12182"/>
                    <a:pt x="30563" y="11994"/>
                    <a:pt x="30865" y="11844"/>
                  </a:cubicBezTo>
                  <a:cubicBezTo>
                    <a:pt x="30261" y="10950"/>
                    <a:pt x="29520" y="10095"/>
                    <a:pt x="28577" y="9329"/>
                  </a:cubicBezTo>
                  <a:cubicBezTo>
                    <a:pt x="28565" y="9379"/>
                    <a:pt x="28514" y="9442"/>
                    <a:pt x="28426" y="9492"/>
                  </a:cubicBezTo>
                  <a:cubicBezTo>
                    <a:pt x="28225" y="9304"/>
                    <a:pt x="27797" y="9215"/>
                    <a:pt x="27936" y="8927"/>
                  </a:cubicBezTo>
                  <a:cubicBezTo>
                    <a:pt x="27948" y="8902"/>
                    <a:pt x="27973" y="8889"/>
                    <a:pt x="27998" y="8876"/>
                  </a:cubicBezTo>
                  <a:cubicBezTo>
                    <a:pt x="27822" y="8751"/>
                    <a:pt x="27634" y="8625"/>
                    <a:pt x="27458" y="8499"/>
                  </a:cubicBezTo>
                  <a:lnTo>
                    <a:pt x="26490" y="8499"/>
                  </a:lnTo>
                  <a:cubicBezTo>
                    <a:pt x="26540" y="8335"/>
                    <a:pt x="26716" y="8248"/>
                    <a:pt x="26892" y="8159"/>
                  </a:cubicBezTo>
                  <a:cubicBezTo>
                    <a:pt x="26867" y="8134"/>
                    <a:pt x="26830" y="8122"/>
                    <a:pt x="26805" y="8097"/>
                  </a:cubicBezTo>
                  <a:cubicBezTo>
                    <a:pt x="26490" y="7921"/>
                    <a:pt x="26163" y="7757"/>
                    <a:pt x="25861" y="7569"/>
                  </a:cubicBezTo>
                  <a:cubicBezTo>
                    <a:pt x="25735" y="7493"/>
                    <a:pt x="25610" y="7405"/>
                    <a:pt x="25472" y="7317"/>
                  </a:cubicBezTo>
                  <a:cubicBezTo>
                    <a:pt x="25472" y="7368"/>
                    <a:pt x="25422" y="7418"/>
                    <a:pt x="25358" y="7455"/>
                  </a:cubicBezTo>
                  <a:cubicBezTo>
                    <a:pt x="25217" y="7558"/>
                    <a:pt x="25075" y="7594"/>
                    <a:pt x="24930" y="7594"/>
                  </a:cubicBezTo>
                  <a:cubicBezTo>
                    <a:pt x="24701" y="7594"/>
                    <a:pt x="24463" y="7505"/>
                    <a:pt x="24202" y="7443"/>
                  </a:cubicBezTo>
                  <a:cubicBezTo>
                    <a:pt x="24503" y="7128"/>
                    <a:pt x="24139" y="6902"/>
                    <a:pt x="23875" y="6575"/>
                  </a:cubicBezTo>
                  <a:cubicBezTo>
                    <a:pt x="24051" y="6575"/>
                    <a:pt x="24190" y="6563"/>
                    <a:pt x="24302" y="6563"/>
                  </a:cubicBezTo>
                  <a:cubicBezTo>
                    <a:pt x="23913" y="6312"/>
                    <a:pt x="23523" y="6060"/>
                    <a:pt x="23120" y="5809"/>
                  </a:cubicBezTo>
                  <a:cubicBezTo>
                    <a:pt x="23108" y="5846"/>
                    <a:pt x="23095" y="5871"/>
                    <a:pt x="23083" y="5909"/>
                  </a:cubicBezTo>
                  <a:cubicBezTo>
                    <a:pt x="23045" y="5909"/>
                    <a:pt x="22995" y="5921"/>
                    <a:pt x="22944" y="5921"/>
                  </a:cubicBezTo>
                  <a:cubicBezTo>
                    <a:pt x="22894" y="5859"/>
                    <a:pt x="22794" y="5784"/>
                    <a:pt x="22807" y="5733"/>
                  </a:cubicBezTo>
                  <a:cubicBezTo>
                    <a:pt x="22819" y="5695"/>
                    <a:pt x="22832" y="5658"/>
                    <a:pt x="22844" y="5633"/>
                  </a:cubicBezTo>
                  <a:cubicBezTo>
                    <a:pt x="22693" y="5532"/>
                    <a:pt x="22542" y="5432"/>
                    <a:pt x="22391" y="5343"/>
                  </a:cubicBezTo>
                  <a:cubicBezTo>
                    <a:pt x="22361" y="5347"/>
                    <a:pt x="22333" y="5348"/>
                    <a:pt x="22305" y="5348"/>
                  </a:cubicBezTo>
                  <a:cubicBezTo>
                    <a:pt x="22041" y="5348"/>
                    <a:pt x="21864" y="5193"/>
                    <a:pt x="21637" y="5080"/>
                  </a:cubicBezTo>
                  <a:cubicBezTo>
                    <a:pt x="21373" y="5457"/>
                    <a:pt x="20807" y="5444"/>
                    <a:pt x="20292" y="5620"/>
                  </a:cubicBezTo>
                  <a:cubicBezTo>
                    <a:pt x="20807" y="5733"/>
                    <a:pt x="21260" y="5846"/>
                    <a:pt x="21763" y="5960"/>
                  </a:cubicBezTo>
                  <a:cubicBezTo>
                    <a:pt x="21838" y="5896"/>
                    <a:pt x="21927" y="5796"/>
                    <a:pt x="22077" y="5645"/>
                  </a:cubicBezTo>
                  <a:cubicBezTo>
                    <a:pt x="22215" y="5758"/>
                    <a:pt x="22366" y="5846"/>
                    <a:pt x="22441" y="5960"/>
                  </a:cubicBezTo>
                  <a:cubicBezTo>
                    <a:pt x="22554" y="6140"/>
                    <a:pt x="22637" y="6279"/>
                    <a:pt x="22959" y="6279"/>
                  </a:cubicBezTo>
                  <a:cubicBezTo>
                    <a:pt x="22997" y="6279"/>
                    <a:pt x="23038" y="6277"/>
                    <a:pt x="23083" y="6273"/>
                  </a:cubicBezTo>
                  <a:cubicBezTo>
                    <a:pt x="23088" y="6273"/>
                    <a:pt x="23092" y="6273"/>
                    <a:pt x="23096" y="6273"/>
                  </a:cubicBezTo>
                  <a:cubicBezTo>
                    <a:pt x="23282" y="6273"/>
                    <a:pt x="23504" y="6517"/>
                    <a:pt x="23774" y="6676"/>
                  </a:cubicBezTo>
                  <a:cubicBezTo>
                    <a:pt x="23561" y="6751"/>
                    <a:pt x="23422" y="6827"/>
                    <a:pt x="23284" y="6827"/>
                  </a:cubicBezTo>
                  <a:cubicBezTo>
                    <a:pt x="23272" y="6826"/>
                    <a:pt x="23259" y="6826"/>
                    <a:pt x="23247" y="6826"/>
                  </a:cubicBezTo>
                  <a:cubicBezTo>
                    <a:pt x="22966" y="6826"/>
                    <a:pt x="22771" y="6954"/>
                    <a:pt x="22542" y="6991"/>
                  </a:cubicBezTo>
                  <a:cubicBezTo>
                    <a:pt x="22203" y="7063"/>
                    <a:pt x="21848" y="7146"/>
                    <a:pt x="21487" y="7146"/>
                  </a:cubicBezTo>
                  <a:cubicBezTo>
                    <a:pt x="21287" y="7146"/>
                    <a:pt x="21085" y="7120"/>
                    <a:pt x="20883" y="7053"/>
                  </a:cubicBezTo>
                  <a:cubicBezTo>
                    <a:pt x="21097" y="6965"/>
                    <a:pt x="21310" y="6890"/>
                    <a:pt x="21536" y="6801"/>
                  </a:cubicBezTo>
                  <a:cubicBezTo>
                    <a:pt x="21600" y="6437"/>
                    <a:pt x="21600" y="6449"/>
                    <a:pt x="21134" y="6312"/>
                  </a:cubicBezTo>
                  <a:cubicBezTo>
                    <a:pt x="21021" y="6273"/>
                    <a:pt x="20845" y="6248"/>
                    <a:pt x="20832" y="6198"/>
                  </a:cubicBezTo>
                  <a:cubicBezTo>
                    <a:pt x="20732" y="5809"/>
                    <a:pt x="20153" y="5809"/>
                    <a:pt x="19840" y="5595"/>
                  </a:cubicBezTo>
                  <a:cubicBezTo>
                    <a:pt x="19810" y="5578"/>
                    <a:pt x="19767" y="5572"/>
                    <a:pt x="19711" y="5572"/>
                  </a:cubicBezTo>
                  <a:cubicBezTo>
                    <a:pt x="19599" y="5572"/>
                    <a:pt x="19437" y="5595"/>
                    <a:pt x="19236" y="5595"/>
                  </a:cubicBezTo>
                  <a:cubicBezTo>
                    <a:pt x="19173" y="5557"/>
                    <a:pt x="19010" y="5444"/>
                    <a:pt x="18846" y="5343"/>
                  </a:cubicBezTo>
                  <a:cubicBezTo>
                    <a:pt x="19097" y="4916"/>
                    <a:pt x="19500" y="4652"/>
                    <a:pt x="20028" y="4426"/>
                  </a:cubicBezTo>
                  <a:cubicBezTo>
                    <a:pt x="20368" y="4488"/>
                    <a:pt x="20720" y="4552"/>
                    <a:pt x="21084" y="4614"/>
                  </a:cubicBezTo>
                  <a:cubicBezTo>
                    <a:pt x="21197" y="4639"/>
                    <a:pt x="21310" y="4677"/>
                    <a:pt x="21424" y="4702"/>
                  </a:cubicBezTo>
                  <a:lnTo>
                    <a:pt x="20518" y="4099"/>
                  </a:lnTo>
                  <a:cubicBezTo>
                    <a:pt x="20418" y="4124"/>
                    <a:pt x="20279" y="4149"/>
                    <a:pt x="20116" y="4174"/>
                  </a:cubicBezTo>
                  <a:cubicBezTo>
                    <a:pt x="20192" y="4111"/>
                    <a:pt x="20267" y="4049"/>
                    <a:pt x="20354" y="3985"/>
                  </a:cubicBezTo>
                  <a:cubicBezTo>
                    <a:pt x="20292" y="3948"/>
                    <a:pt x="20242" y="3910"/>
                    <a:pt x="20192" y="3873"/>
                  </a:cubicBezTo>
                  <a:lnTo>
                    <a:pt x="20192" y="3960"/>
                  </a:lnTo>
                  <a:cubicBezTo>
                    <a:pt x="20066" y="3885"/>
                    <a:pt x="20016" y="3822"/>
                    <a:pt x="20002" y="3759"/>
                  </a:cubicBezTo>
                  <a:cubicBezTo>
                    <a:pt x="19865" y="3658"/>
                    <a:pt x="19726" y="3558"/>
                    <a:pt x="19588" y="3470"/>
                  </a:cubicBezTo>
                  <a:lnTo>
                    <a:pt x="19588" y="3546"/>
                  </a:lnTo>
                  <a:cubicBezTo>
                    <a:pt x="19676" y="3919"/>
                    <a:pt x="19447" y="4138"/>
                    <a:pt x="18979" y="4138"/>
                  </a:cubicBezTo>
                  <a:cubicBezTo>
                    <a:pt x="18911" y="4138"/>
                    <a:pt x="18837" y="4134"/>
                    <a:pt x="18758" y="4124"/>
                  </a:cubicBezTo>
                  <a:cubicBezTo>
                    <a:pt x="18670" y="4111"/>
                    <a:pt x="18582" y="4074"/>
                    <a:pt x="18507" y="4061"/>
                  </a:cubicBezTo>
                  <a:cubicBezTo>
                    <a:pt x="18368" y="4149"/>
                    <a:pt x="18242" y="4262"/>
                    <a:pt x="18091" y="4337"/>
                  </a:cubicBezTo>
                  <a:cubicBezTo>
                    <a:pt x="17954" y="4413"/>
                    <a:pt x="17778" y="4438"/>
                    <a:pt x="17627" y="4513"/>
                  </a:cubicBezTo>
                  <a:cubicBezTo>
                    <a:pt x="17489" y="4569"/>
                    <a:pt x="17188" y="4609"/>
                    <a:pt x="16918" y="4609"/>
                  </a:cubicBezTo>
                  <a:cubicBezTo>
                    <a:pt x="16695" y="4609"/>
                    <a:pt x="16493" y="4581"/>
                    <a:pt x="16420" y="4513"/>
                  </a:cubicBezTo>
                  <a:cubicBezTo>
                    <a:pt x="16290" y="4404"/>
                    <a:pt x="16175" y="4364"/>
                    <a:pt x="16066" y="4364"/>
                  </a:cubicBezTo>
                  <a:cubicBezTo>
                    <a:pt x="15911" y="4364"/>
                    <a:pt x="15770" y="4445"/>
                    <a:pt x="15615" y="4526"/>
                  </a:cubicBezTo>
                  <a:cubicBezTo>
                    <a:pt x="15376" y="4652"/>
                    <a:pt x="15137" y="4778"/>
                    <a:pt x="14836" y="4941"/>
                  </a:cubicBezTo>
                  <a:cubicBezTo>
                    <a:pt x="15012" y="5054"/>
                    <a:pt x="15213" y="5192"/>
                    <a:pt x="15414" y="5318"/>
                  </a:cubicBezTo>
                  <a:cubicBezTo>
                    <a:pt x="15426" y="5243"/>
                    <a:pt x="15414" y="5142"/>
                    <a:pt x="15476" y="5117"/>
                  </a:cubicBezTo>
                  <a:cubicBezTo>
                    <a:pt x="15766" y="4991"/>
                    <a:pt x="15954" y="4840"/>
                    <a:pt x="15778" y="4589"/>
                  </a:cubicBezTo>
                  <a:lnTo>
                    <a:pt x="15954" y="4589"/>
                  </a:lnTo>
                  <a:cubicBezTo>
                    <a:pt x="16266" y="4824"/>
                    <a:pt x="16505" y="4937"/>
                    <a:pt x="16787" y="4937"/>
                  </a:cubicBezTo>
                  <a:cubicBezTo>
                    <a:pt x="17017" y="4937"/>
                    <a:pt x="17276" y="4862"/>
                    <a:pt x="17627" y="4714"/>
                  </a:cubicBezTo>
                  <a:cubicBezTo>
                    <a:pt x="17832" y="4634"/>
                    <a:pt x="18001" y="4592"/>
                    <a:pt x="18156" y="4592"/>
                  </a:cubicBezTo>
                  <a:cubicBezTo>
                    <a:pt x="18361" y="4592"/>
                    <a:pt x="18543" y="4665"/>
                    <a:pt x="18758" y="4815"/>
                  </a:cubicBezTo>
                  <a:cubicBezTo>
                    <a:pt x="18594" y="5004"/>
                    <a:pt x="18431" y="5192"/>
                    <a:pt x="18230" y="5419"/>
                  </a:cubicBezTo>
                  <a:cubicBezTo>
                    <a:pt x="18066" y="5368"/>
                    <a:pt x="17840" y="5343"/>
                    <a:pt x="17702" y="5256"/>
                  </a:cubicBezTo>
                  <a:cubicBezTo>
                    <a:pt x="17578" y="5176"/>
                    <a:pt x="17454" y="5150"/>
                    <a:pt x="17331" y="5150"/>
                  </a:cubicBezTo>
                  <a:cubicBezTo>
                    <a:pt x="17142" y="5150"/>
                    <a:pt x="16954" y="5212"/>
                    <a:pt x="16772" y="5243"/>
                  </a:cubicBezTo>
                  <a:cubicBezTo>
                    <a:pt x="16558" y="5281"/>
                    <a:pt x="16520" y="5444"/>
                    <a:pt x="16671" y="5544"/>
                  </a:cubicBezTo>
                  <a:cubicBezTo>
                    <a:pt x="16772" y="5616"/>
                    <a:pt x="16895" y="5653"/>
                    <a:pt x="17039" y="5653"/>
                  </a:cubicBezTo>
                  <a:cubicBezTo>
                    <a:pt x="17199" y="5653"/>
                    <a:pt x="17383" y="5606"/>
                    <a:pt x="17589" y="5507"/>
                  </a:cubicBezTo>
                  <a:cubicBezTo>
                    <a:pt x="17890" y="5670"/>
                    <a:pt x="18217" y="5859"/>
                    <a:pt x="18532" y="6035"/>
                  </a:cubicBezTo>
                  <a:cubicBezTo>
                    <a:pt x="18091" y="6273"/>
                    <a:pt x="17702" y="6500"/>
                    <a:pt x="17312" y="6726"/>
                  </a:cubicBezTo>
                  <a:cubicBezTo>
                    <a:pt x="17250" y="6764"/>
                    <a:pt x="17211" y="6840"/>
                    <a:pt x="17224" y="6890"/>
                  </a:cubicBezTo>
                  <a:cubicBezTo>
                    <a:pt x="17275" y="7330"/>
                    <a:pt x="16734" y="7418"/>
                    <a:pt x="16344" y="7594"/>
                  </a:cubicBezTo>
                  <a:cubicBezTo>
                    <a:pt x="16296" y="7618"/>
                    <a:pt x="16231" y="7632"/>
                    <a:pt x="16167" y="7632"/>
                  </a:cubicBezTo>
                  <a:cubicBezTo>
                    <a:pt x="16133" y="7632"/>
                    <a:pt x="16099" y="7628"/>
                    <a:pt x="16068" y="7619"/>
                  </a:cubicBezTo>
                  <a:cubicBezTo>
                    <a:pt x="15565" y="7531"/>
                    <a:pt x="15074" y="7418"/>
                    <a:pt x="14571" y="7304"/>
                  </a:cubicBezTo>
                  <a:cubicBezTo>
                    <a:pt x="14622" y="7053"/>
                    <a:pt x="14672" y="6801"/>
                    <a:pt x="14722" y="6563"/>
                  </a:cubicBezTo>
                  <a:cubicBezTo>
                    <a:pt x="14760" y="6374"/>
                    <a:pt x="14672" y="6261"/>
                    <a:pt x="14370" y="6236"/>
                  </a:cubicBezTo>
                  <a:cubicBezTo>
                    <a:pt x="14068" y="6223"/>
                    <a:pt x="13792" y="6161"/>
                    <a:pt x="13478" y="6123"/>
                  </a:cubicBezTo>
                  <a:lnTo>
                    <a:pt x="13478" y="6123"/>
                  </a:lnTo>
                  <a:cubicBezTo>
                    <a:pt x="13201" y="6349"/>
                    <a:pt x="13389" y="6475"/>
                    <a:pt x="13716" y="6563"/>
                  </a:cubicBezTo>
                  <a:cubicBezTo>
                    <a:pt x="13666" y="6664"/>
                    <a:pt x="13629" y="6751"/>
                    <a:pt x="13579" y="6865"/>
                  </a:cubicBezTo>
                  <a:cubicBezTo>
                    <a:pt x="13842" y="6890"/>
                    <a:pt x="14056" y="6902"/>
                    <a:pt x="14408" y="6927"/>
                  </a:cubicBezTo>
                  <a:cubicBezTo>
                    <a:pt x="14018" y="7154"/>
                    <a:pt x="13905" y="7443"/>
                    <a:pt x="13478" y="7569"/>
                  </a:cubicBezTo>
                  <a:cubicBezTo>
                    <a:pt x="12887" y="7732"/>
                    <a:pt x="12849" y="7921"/>
                    <a:pt x="13364" y="8285"/>
                  </a:cubicBezTo>
                  <a:cubicBezTo>
                    <a:pt x="13031" y="8324"/>
                    <a:pt x="12766" y="8479"/>
                    <a:pt x="12445" y="8479"/>
                  </a:cubicBezTo>
                  <a:cubicBezTo>
                    <a:pt x="12355" y="8479"/>
                    <a:pt x="12260" y="8466"/>
                    <a:pt x="12157" y="8436"/>
                  </a:cubicBezTo>
                  <a:cubicBezTo>
                    <a:pt x="12143" y="8432"/>
                    <a:pt x="12127" y="8430"/>
                    <a:pt x="12110" y="8430"/>
                  </a:cubicBezTo>
                  <a:cubicBezTo>
                    <a:pt x="12018" y="8430"/>
                    <a:pt x="11886" y="8478"/>
                    <a:pt x="11780" y="8499"/>
                  </a:cubicBezTo>
                  <a:cubicBezTo>
                    <a:pt x="11768" y="8511"/>
                    <a:pt x="11755" y="8511"/>
                    <a:pt x="11743" y="8524"/>
                  </a:cubicBezTo>
                  <a:cubicBezTo>
                    <a:pt x="11755" y="8511"/>
                    <a:pt x="11755" y="8499"/>
                    <a:pt x="11768" y="8499"/>
                  </a:cubicBezTo>
                  <a:lnTo>
                    <a:pt x="11780" y="8499"/>
                  </a:lnTo>
                  <a:cubicBezTo>
                    <a:pt x="11755" y="8411"/>
                    <a:pt x="11730" y="8310"/>
                    <a:pt x="11693" y="8198"/>
                  </a:cubicBezTo>
                  <a:cubicBezTo>
                    <a:pt x="11981" y="8172"/>
                    <a:pt x="12233" y="8147"/>
                    <a:pt x="12585" y="8122"/>
                  </a:cubicBezTo>
                  <a:cubicBezTo>
                    <a:pt x="12459" y="8008"/>
                    <a:pt x="12358" y="7946"/>
                    <a:pt x="12321" y="7871"/>
                  </a:cubicBezTo>
                  <a:cubicBezTo>
                    <a:pt x="12246" y="7720"/>
                    <a:pt x="12082" y="7506"/>
                    <a:pt x="12170" y="7430"/>
                  </a:cubicBezTo>
                  <a:cubicBezTo>
                    <a:pt x="12497" y="7128"/>
                    <a:pt x="12271" y="6764"/>
                    <a:pt x="12573" y="6412"/>
                  </a:cubicBezTo>
                  <a:cubicBezTo>
                    <a:pt x="12340" y="6383"/>
                    <a:pt x="12130" y="6316"/>
                    <a:pt x="11988" y="6316"/>
                  </a:cubicBezTo>
                  <a:cubicBezTo>
                    <a:pt x="11946" y="6316"/>
                    <a:pt x="11910" y="6322"/>
                    <a:pt x="11881" y="6337"/>
                  </a:cubicBezTo>
                  <a:cubicBezTo>
                    <a:pt x="11529" y="6488"/>
                    <a:pt x="11919" y="6664"/>
                    <a:pt x="11981" y="6865"/>
                  </a:cubicBezTo>
                  <a:cubicBezTo>
                    <a:pt x="11755" y="6927"/>
                    <a:pt x="11529" y="7003"/>
                    <a:pt x="11302" y="7066"/>
                  </a:cubicBezTo>
                  <a:cubicBezTo>
                    <a:pt x="11089" y="6927"/>
                    <a:pt x="10875" y="6789"/>
                    <a:pt x="10737" y="6701"/>
                  </a:cubicBezTo>
                  <a:cubicBezTo>
                    <a:pt x="10246" y="6852"/>
                    <a:pt x="9857" y="6978"/>
                    <a:pt x="9455" y="7103"/>
                  </a:cubicBezTo>
                  <a:cubicBezTo>
                    <a:pt x="9417" y="7078"/>
                    <a:pt x="9391" y="7053"/>
                    <a:pt x="9354" y="7041"/>
                  </a:cubicBezTo>
                  <a:cubicBezTo>
                    <a:pt x="9505" y="6789"/>
                    <a:pt x="9668" y="6538"/>
                    <a:pt x="9844" y="6261"/>
                  </a:cubicBezTo>
                  <a:cubicBezTo>
                    <a:pt x="10146" y="6287"/>
                    <a:pt x="10447" y="6299"/>
                    <a:pt x="10737" y="6324"/>
                  </a:cubicBezTo>
                  <a:cubicBezTo>
                    <a:pt x="10749" y="6287"/>
                    <a:pt x="10762" y="6261"/>
                    <a:pt x="10774" y="6223"/>
                  </a:cubicBezTo>
                  <a:cubicBezTo>
                    <a:pt x="10561" y="6161"/>
                    <a:pt x="10347" y="6097"/>
                    <a:pt x="10083" y="6010"/>
                  </a:cubicBezTo>
                  <a:cubicBezTo>
                    <a:pt x="10121" y="5935"/>
                    <a:pt x="10159" y="5859"/>
                    <a:pt x="10209" y="5733"/>
                  </a:cubicBezTo>
                  <a:cubicBezTo>
                    <a:pt x="10466" y="5954"/>
                    <a:pt x="10672" y="6051"/>
                    <a:pt x="10841" y="6051"/>
                  </a:cubicBezTo>
                  <a:cubicBezTo>
                    <a:pt x="11086" y="6051"/>
                    <a:pt x="11252" y="5847"/>
                    <a:pt x="11378" y="5519"/>
                  </a:cubicBezTo>
                  <a:cubicBezTo>
                    <a:pt x="11449" y="5532"/>
                    <a:pt x="11516" y="5538"/>
                    <a:pt x="11580" y="5538"/>
                  </a:cubicBezTo>
                  <a:cubicBezTo>
                    <a:pt x="11887" y="5538"/>
                    <a:pt x="12113" y="5399"/>
                    <a:pt x="12321" y="5243"/>
                  </a:cubicBezTo>
                  <a:cubicBezTo>
                    <a:pt x="12321" y="5230"/>
                    <a:pt x="12321" y="5230"/>
                    <a:pt x="12308" y="5230"/>
                  </a:cubicBezTo>
                  <a:lnTo>
                    <a:pt x="12333" y="5230"/>
                  </a:lnTo>
                  <a:cubicBezTo>
                    <a:pt x="12333" y="5230"/>
                    <a:pt x="12321" y="5230"/>
                    <a:pt x="12321" y="5243"/>
                  </a:cubicBezTo>
                  <a:cubicBezTo>
                    <a:pt x="12422" y="5381"/>
                    <a:pt x="12509" y="5519"/>
                    <a:pt x="12610" y="5658"/>
                  </a:cubicBezTo>
                  <a:cubicBezTo>
                    <a:pt x="12842" y="5707"/>
                    <a:pt x="13006" y="5735"/>
                    <a:pt x="13138" y="5735"/>
                  </a:cubicBezTo>
                  <a:cubicBezTo>
                    <a:pt x="13379" y="5735"/>
                    <a:pt x="13515" y="5641"/>
                    <a:pt x="13767" y="5406"/>
                  </a:cubicBezTo>
                  <a:cubicBezTo>
                    <a:pt x="13931" y="5256"/>
                    <a:pt x="14157" y="5130"/>
                    <a:pt x="14408" y="4954"/>
                  </a:cubicBezTo>
                  <a:cubicBezTo>
                    <a:pt x="14219" y="4740"/>
                    <a:pt x="13792" y="4728"/>
                    <a:pt x="13465" y="4614"/>
                  </a:cubicBezTo>
                  <a:cubicBezTo>
                    <a:pt x="13088" y="4501"/>
                    <a:pt x="12950" y="4350"/>
                    <a:pt x="12925" y="4074"/>
                  </a:cubicBezTo>
                  <a:cubicBezTo>
                    <a:pt x="12887" y="3734"/>
                    <a:pt x="12811" y="3382"/>
                    <a:pt x="12698" y="3043"/>
                  </a:cubicBezTo>
                  <a:cubicBezTo>
                    <a:pt x="12636" y="2857"/>
                    <a:pt x="12439" y="2781"/>
                    <a:pt x="12056" y="2781"/>
                  </a:cubicBezTo>
                  <a:cubicBezTo>
                    <a:pt x="11973" y="2781"/>
                    <a:pt x="11881" y="2785"/>
                    <a:pt x="11780" y="2791"/>
                  </a:cubicBezTo>
                  <a:cubicBezTo>
                    <a:pt x="11844" y="2666"/>
                    <a:pt x="11906" y="2565"/>
                    <a:pt x="11994" y="2389"/>
                  </a:cubicBezTo>
                  <a:cubicBezTo>
                    <a:pt x="11755" y="2376"/>
                    <a:pt x="11567" y="2364"/>
                    <a:pt x="11341" y="2351"/>
                  </a:cubicBezTo>
                  <a:cubicBezTo>
                    <a:pt x="11436" y="2124"/>
                    <a:pt x="11452" y="1896"/>
                    <a:pt x="10923" y="1896"/>
                  </a:cubicBezTo>
                  <a:cubicBezTo>
                    <a:pt x="10896" y="1896"/>
                    <a:pt x="10868" y="1897"/>
                    <a:pt x="10838" y="1898"/>
                  </a:cubicBezTo>
                  <a:cubicBezTo>
                    <a:pt x="11215" y="1647"/>
                    <a:pt x="10486" y="1421"/>
                    <a:pt x="10989" y="1219"/>
                  </a:cubicBezTo>
                  <a:cubicBezTo>
                    <a:pt x="10813" y="1107"/>
                    <a:pt x="10674" y="1018"/>
                    <a:pt x="10523" y="918"/>
                  </a:cubicBezTo>
                  <a:lnTo>
                    <a:pt x="10523" y="931"/>
                  </a:lnTo>
                  <a:lnTo>
                    <a:pt x="10511" y="918"/>
                  </a:lnTo>
                  <a:cubicBezTo>
                    <a:pt x="10461" y="1119"/>
                    <a:pt x="10422" y="1320"/>
                    <a:pt x="10385" y="1509"/>
                  </a:cubicBezTo>
                  <a:cubicBezTo>
                    <a:pt x="10033" y="1484"/>
                    <a:pt x="9706" y="1471"/>
                    <a:pt x="9379" y="1446"/>
                  </a:cubicBezTo>
                  <a:cubicBezTo>
                    <a:pt x="9428" y="1002"/>
                    <a:pt x="9478" y="883"/>
                    <a:pt x="9855" y="883"/>
                  </a:cubicBezTo>
                  <a:cubicBezTo>
                    <a:pt x="9959" y="883"/>
                    <a:pt x="10087" y="892"/>
                    <a:pt x="10246" y="906"/>
                  </a:cubicBezTo>
                  <a:cubicBezTo>
                    <a:pt x="10335" y="918"/>
                    <a:pt x="10422" y="918"/>
                    <a:pt x="10511" y="918"/>
                  </a:cubicBezTo>
                  <a:lnTo>
                    <a:pt x="10523" y="918"/>
                  </a:lnTo>
                  <a:cubicBezTo>
                    <a:pt x="10825" y="867"/>
                    <a:pt x="11126" y="805"/>
                    <a:pt x="11491" y="730"/>
                  </a:cubicBezTo>
                  <a:cubicBezTo>
                    <a:pt x="11491" y="704"/>
                    <a:pt x="11504" y="679"/>
                    <a:pt x="11504" y="654"/>
                  </a:cubicBezTo>
                  <a:cubicBezTo>
                    <a:pt x="10950" y="440"/>
                    <a:pt x="10410" y="214"/>
                    <a:pt x="985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7"/>
            <p:cNvSpPr/>
            <p:nvPr/>
          </p:nvSpPr>
          <p:spPr>
            <a:xfrm>
              <a:off x="576149" y="4924312"/>
              <a:ext cx="60126" cy="48032"/>
            </a:xfrm>
            <a:custGeom>
              <a:avLst/>
              <a:gdLst/>
              <a:ahLst/>
              <a:cxnLst/>
              <a:rect l="l" t="t" r="r" b="b"/>
              <a:pathLst>
                <a:path w="1142" h="919" extrusionOk="0">
                  <a:moveTo>
                    <a:pt x="237" y="1"/>
                  </a:moveTo>
                  <a:cubicBezTo>
                    <a:pt x="237" y="13"/>
                    <a:pt x="250" y="26"/>
                    <a:pt x="250" y="38"/>
                  </a:cubicBezTo>
                  <a:cubicBezTo>
                    <a:pt x="337" y="202"/>
                    <a:pt x="362" y="353"/>
                    <a:pt x="200" y="529"/>
                  </a:cubicBezTo>
                  <a:cubicBezTo>
                    <a:pt x="0" y="765"/>
                    <a:pt x="84" y="841"/>
                    <a:pt x="514" y="916"/>
                  </a:cubicBezTo>
                  <a:lnTo>
                    <a:pt x="514" y="916"/>
                  </a:lnTo>
                  <a:cubicBezTo>
                    <a:pt x="513" y="914"/>
                    <a:pt x="513" y="911"/>
                    <a:pt x="513" y="906"/>
                  </a:cubicBezTo>
                  <a:lnTo>
                    <a:pt x="526" y="906"/>
                  </a:lnTo>
                  <a:cubicBezTo>
                    <a:pt x="577" y="680"/>
                    <a:pt x="803" y="541"/>
                    <a:pt x="1080" y="440"/>
                  </a:cubicBezTo>
                  <a:lnTo>
                    <a:pt x="1080" y="428"/>
                  </a:lnTo>
                  <a:lnTo>
                    <a:pt x="1092" y="428"/>
                  </a:lnTo>
                  <a:cubicBezTo>
                    <a:pt x="1105" y="403"/>
                    <a:pt x="1130" y="365"/>
                    <a:pt x="1142" y="328"/>
                  </a:cubicBezTo>
                  <a:cubicBezTo>
                    <a:pt x="1041" y="289"/>
                    <a:pt x="954" y="252"/>
                    <a:pt x="853" y="214"/>
                  </a:cubicBezTo>
                  <a:cubicBezTo>
                    <a:pt x="614" y="127"/>
                    <a:pt x="413" y="63"/>
                    <a:pt x="237" y="1"/>
                  </a:cubicBezTo>
                  <a:close/>
                  <a:moveTo>
                    <a:pt x="514" y="916"/>
                  </a:moveTo>
                  <a:cubicBezTo>
                    <a:pt x="516" y="918"/>
                    <a:pt x="519" y="918"/>
                    <a:pt x="526" y="918"/>
                  </a:cubicBezTo>
                  <a:cubicBezTo>
                    <a:pt x="522" y="917"/>
                    <a:pt x="518" y="917"/>
                    <a:pt x="514" y="91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7"/>
            <p:cNvSpPr/>
            <p:nvPr/>
          </p:nvSpPr>
          <p:spPr>
            <a:xfrm>
              <a:off x="632957" y="4946681"/>
              <a:ext cx="13952" cy="15105"/>
            </a:xfrm>
            <a:custGeom>
              <a:avLst/>
              <a:gdLst/>
              <a:ahLst/>
              <a:cxnLst/>
              <a:rect l="l" t="t" r="r" b="b"/>
              <a:pathLst>
                <a:path w="265" h="289" extrusionOk="0">
                  <a:moveTo>
                    <a:pt x="13" y="0"/>
                  </a:moveTo>
                  <a:lnTo>
                    <a:pt x="1" y="12"/>
                  </a:lnTo>
                  <a:lnTo>
                    <a:pt x="1" y="289"/>
                  </a:lnTo>
                  <a:cubicBezTo>
                    <a:pt x="88" y="264"/>
                    <a:pt x="177" y="227"/>
                    <a:pt x="264" y="201"/>
                  </a:cubicBezTo>
                  <a:cubicBezTo>
                    <a:pt x="177" y="138"/>
                    <a:pt x="88" y="63"/>
                    <a:pt x="13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7"/>
            <p:cNvSpPr/>
            <p:nvPr/>
          </p:nvSpPr>
          <p:spPr>
            <a:xfrm>
              <a:off x="345703" y="4259345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"/>
                  </a:moveTo>
                  <a:lnTo>
                    <a:pt x="0" y="13"/>
                  </a:lnTo>
                  <a:cubicBezTo>
                    <a:pt x="0" y="13"/>
                    <a:pt x="0" y="1"/>
                    <a:pt x="1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7"/>
            <p:cNvSpPr/>
            <p:nvPr/>
          </p:nvSpPr>
          <p:spPr>
            <a:xfrm>
              <a:off x="247143" y="4093769"/>
              <a:ext cx="30379" cy="15836"/>
            </a:xfrm>
            <a:custGeom>
              <a:avLst/>
              <a:gdLst/>
              <a:ahLst/>
              <a:cxnLst/>
              <a:rect l="l" t="t" r="r" b="b"/>
              <a:pathLst>
                <a:path w="577" h="303" extrusionOk="0">
                  <a:moveTo>
                    <a:pt x="62" y="0"/>
                  </a:moveTo>
                  <a:lnTo>
                    <a:pt x="62" y="12"/>
                  </a:lnTo>
                  <a:lnTo>
                    <a:pt x="49" y="0"/>
                  </a:lnTo>
                  <a:lnTo>
                    <a:pt x="49" y="0"/>
                  </a:lnTo>
                  <a:cubicBezTo>
                    <a:pt x="0" y="236"/>
                    <a:pt x="5" y="303"/>
                    <a:pt x="200" y="303"/>
                  </a:cubicBezTo>
                  <a:cubicBezTo>
                    <a:pt x="255" y="303"/>
                    <a:pt x="325" y="297"/>
                    <a:pt x="414" y="289"/>
                  </a:cubicBezTo>
                  <a:cubicBezTo>
                    <a:pt x="464" y="289"/>
                    <a:pt x="526" y="277"/>
                    <a:pt x="577" y="264"/>
                  </a:cubicBezTo>
                  <a:cubicBezTo>
                    <a:pt x="401" y="176"/>
                    <a:pt x="225" y="88"/>
                    <a:pt x="62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7"/>
            <p:cNvSpPr/>
            <p:nvPr/>
          </p:nvSpPr>
          <p:spPr>
            <a:xfrm>
              <a:off x="356864" y="4370355"/>
              <a:ext cx="37855" cy="15679"/>
            </a:xfrm>
            <a:custGeom>
              <a:avLst/>
              <a:gdLst/>
              <a:ahLst/>
              <a:cxnLst/>
              <a:rect l="l" t="t" r="r" b="b"/>
              <a:pathLst>
                <a:path w="719" h="300" extrusionOk="0">
                  <a:moveTo>
                    <a:pt x="630" y="1"/>
                  </a:moveTo>
                  <a:cubicBezTo>
                    <a:pt x="429" y="26"/>
                    <a:pt x="241" y="39"/>
                    <a:pt x="40" y="64"/>
                  </a:cubicBezTo>
                  <a:cubicBezTo>
                    <a:pt x="0" y="251"/>
                    <a:pt x="146" y="300"/>
                    <a:pt x="321" y="300"/>
                  </a:cubicBezTo>
                  <a:cubicBezTo>
                    <a:pt x="368" y="300"/>
                    <a:pt x="418" y="296"/>
                    <a:pt x="467" y="290"/>
                  </a:cubicBezTo>
                  <a:cubicBezTo>
                    <a:pt x="719" y="265"/>
                    <a:pt x="643" y="114"/>
                    <a:pt x="63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7"/>
            <p:cNvSpPr/>
            <p:nvPr/>
          </p:nvSpPr>
          <p:spPr>
            <a:xfrm>
              <a:off x="368816" y="3918995"/>
              <a:ext cx="10003" cy="7213"/>
            </a:xfrm>
            <a:custGeom>
              <a:avLst/>
              <a:gdLst/>
              <a:ahLst/>
              <a:cxnLst/>
              <a:rect l="l" t="t" r="r" b="b"/>
              <a:pathLst>
                <a:path w="190" h="138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50"/>
                    <a:pt x="26" y="101"/>
                    <a:pt x="39" y="138"/>
                  </a:cubicBezTo>
                  <a:cubicBezTo>
                    <a:pt x="89" y="113"/>
                    <a:pt x="140" y="76"/>
                    <a:pt x="190" y="3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7"/>
            <p:cNvSpPr/>
            <p:nvPr/>
          </p:nvSpPr>
          <p:spPr>
            <a:xfrm>
              <a:off x="368184" y="3918316"/>
              <a:ext cx="684" cy="732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1" y="0"/>
                  </a:moveTo>
                  <a:lnTo>
                    <a:pt x="1" y="13"/>
                  </a:lnTo>
                  <a:lnTo>
                    <a:pt x="13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7"/>
            <p:cNvSpPr/>
            <p:nvPr/>
          </p:nvSpPr>
          <p:spPr>
            <a:xfrm>
              <a:off x="219239" y="4078612"/>
              <a:ext cx="31169" cy="15209"/>
            </a:xfrm>
            <a:custGeom>
              <a:avLst/>
              <a:gdLst/>
              <a:ahLst/>
              <a:cxnLst/>
              <a:rect l="l" t="t" r="r" b="b"/>
              <a:pathLst>
                <a:path w="592" h="291" extrusionOk="0">
                  <a:moveTo>
                    <a:pt x="315" y="1"/>
                  </a:moveTo>
                  <a:lnTo>
                    <a:pt x="302" y="14"/>
                  </a:lnTo>
                  <a:cubicBezTo>
                    <a:pt x="0" y="277"/>
                    <a:pt x="428" y="227"/>
                    <a:pt x="579" y="290"/>
                  </a:cubicBezTo>
                  <a:lnTo>
                    <a:pt x="592" y="290"/>
                  </a:lnTo>
                  <a:cubicBezTo>
                    <a:pt x="491" y="190"/>
                    <a:pt x="403" y="101"/>
                    <a:pt x="315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7"/>
            <p:cNvSpPr/>
            <p:nvPr/>
          </p:nvSpPr>
          <p:spPr>
            <a:xfrm>
              <a:off x="284103" y="4445983"/>
              <a:ext cx="29589" cy="21167"/>
            </a:xfrm>
            <a:custGeom>
              <a:avLst/>
              <a:gdLst/>
              <a:ahLst/>
              <a:cxnLst/>
              <a:rect l="l" t="t" r="r" b="b"/>
              <a:pathLst>
                <a:path w="562" h="405" extrusionOk="0">
                  <a:moveTo>
                    <a:pt x="466" y="0"/>
                  </a:moveTo>
                  <a:lnTo>
                    <a:pt x="466" y="0"/>
                  </a:lnTo>
                  <a:cubicBezTo>
                    <a:pt x="290" y="151"/>
                    <a:pt x="164" y="264"/>
                    <a:pt x="0" y="389"/>
                  </a:cubicBezTo>
                  <a:cubicBezTo>
                    <a:pt x="131" y="398"/>
                    <a:pt x="231" y="405"/>
                    <a:pt x="307" y="405"/>
                  </a:cubicBezTo>
                  <a:cubicBezTo>
                    <a:pt x="561" y="405"/>
                    <a:pt x="544" y="329"/>
                    <a:pt x="46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7"/>
            <p:cNvSpPr/>
            <p:nvPr/>
          </p:nvSpPr>
          <p:spPr>
            <a:xfrm>
              <a:off x="338384" y="4417707"/>
              <a:ext cx="14584" cy="8571"/>
            </a:xfrm>
            <a:custGeom>
              <a:avLst/>
              <a:gdLst/>
              <a:ahLst/>
              <a:cxnLst/>
              <a:rect l="l" t="t" r="r" b="b"/>
              <a:pathLst>
                <a:path w="277" h="164" extrusionOk="0">
                  <a:moveTo>
                    <a:pt x="189" y="0"/>
                  </a:moveTo>
                  <a:cubicBezTo>
                    <a:pt x="126" y="25"/>
                    <a:pt x="64" y="63"/>
                    <a:pt x="0" y="101"/>
                  </a:cubicBezTo>
                  <a:cubicBezTo>
                    <a:pt x="13" y="114"/>
                    <a:pt x="39" y="139"/>
                    <a:pt x="51" y="164"/>
                  </a:cubicBezTo>
                  <a:cubicBezTo>
                    <a:pt x="126" y="126"/>
                    <a:pt x="202" y="89"/>
                    <a:pt x="277" y="63"/>
                  </a:cubicBezTo>
                  <a:cubicBezTo>
                    <a:pt x="252" y="38"/>
                    <a:pt x="202" y="0"/>
                    <a:pt x="18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7"/>
            <p:cNvSpPr/>
            <p:nvPr/>
          </p:nvSpPr>
          <p:spPr>
            <a:xfrm>
              <a:off x="260253" y="4430199"/>
              <a:ext cx="10635" cy="9251"/>
            </a:xfrm>
            <a:custGeom>
              <a:avLst/>
              <a:gdLst/>
              <a:ahLst/>
              <a:cxnLst/>
              <a:rect l="l" t="t" r="r" b="b"/>
              <a:pathLst>
                <a:path w="202" h="177" extrusionOk="0">
                  <a:moveTo>
                    <a:pt x="76" y="0"/>
                  </a:moveTo>
                  <a:cubicBezTo>
                    <a:pt x="51" y="26"/>
                    <a:pt x="1" y="51"/>
                    <a:pt x="14" y="63"/>
                  </a:cubicBezTo>
                  <a:cubicBezTo>
                    <a:pt x="26" y="101"/>
                    <a:pt x="64" y="138"/>
                    <a:pt x="101" y="176"/>
                  </a:cubicBezTo>
                  <a:cubicBezTo>
                    <a:pt x="152" y="138"/>
                    <a:pt x="202" y="101"/>
                    <a:pt x="190" y="88"/>
                  </a:cubicBezTo>
                  <a:cubicBezTo>
                    <a:pt x="165" y="51"/>
                    <a:pt x="114" y="26"/>
                    <a:pt x="7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7"/>
            <p:cNvSpPr/>
            <p:nvPr/>
          </p:nvSpPr>
          <p:spPr>
            <a:xfrm>
              <a:off x="234507" y="4460356"/>
              <a:ext cx="19165" cy="14582"/>
            </a:xfrm>
            <a:custGeom>
              <a:avLst/>
              <a:gdLst/>
              <a:ahLst/>
              <a:cxnLst/>
              <a:rect l="l" t="t" r="r" b="b"/>
              <a:pathLst>
                <a:path w="364" h="279" extrusionOk="0">
                  <a:moveTo>
                    <a:pt x="231" y="0"/>
                  </a:moveTo>
                  <a:cubicBezTo>
                    <a:pt x="229" y="0"/>
                    <a:pt x="227" y="1"/>
                    <a:pt x="226" y="2"/>
                  </a:cubicBezTo>
                  <a:cubicBezTo>
                    <a:pt x="151" y="39"/>
                    <a:pt x="62" y="89"/>
                    <a:pt x="0" y="153"/>
                  </a:cubicBezTo>
                  <a:cubicBezTo>
                    <a:pt x="0" y="153"/>
                    <a:pt x="88" y="215"/>
                    <a:pt x="163" y="278"/>
                  </a:cubicBezTo>
                  <a:cubicBezTo>
                    <a:pt x="238" y="203"/>
                    <a:pt x="314" y="153"/>
                    <a:pt x="352" y="89"/>
                  </a:cubicBezTo>
                  <a:cubicBezTo>
                    <a:pt x="363" y="66"/>
                    <a:pt x="257" y="0"/>
                    <a:pt x="23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7"/>
            <p:cNvSpPr/>
            <p:nvPr/>
          </p:nvSpPr>
          <p:spPr>
            <a:xfrm>
              <a:off x="569409" y="4337533"/>
              <a:ext cx="19217" cy="13171"/>
            </a:xfrm>
            <a:custGeom>
              <a:avLst/>
              <a:gdLst/>
              <a:ahLst/>
              <a:cxnLst/>
              <a:rect l="l" t="t" r="r" b="b"/>
              <a:pathLst>
                <a:path w="365" h="252" extrusionOk="0">
                  <a:moveTo>
                    <a:pt x="277" y="0"/>
                  </a:moveTo>
                  <a:cubicBezTo>
                    <a:pt x="189" y="64"/>
                    <a:pt x="88" y="114"/>
                    <a:pt x="1" y="176"/>
                  </a:cubicBezTo>
                  <a:cubicBezTo>
                    <a:pt x="26" y="201"/>
                    <a:pt x="63" y="226"/>
                    <a:pt x="88" y="252"/>
                  </a:cubicBezTo>
                  <a:cubicBezTo>
                    <a:pt x="189" y="189"/>
                    <a:pt x="277" y="126"/>
                    <a:pt x="365" y="64"/>
                  </a:cubicBezTo>
                  <a:cubicBezTo>
                    <a:pt x="340" y="38"/>
                    <a:pt x="314" y="25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7"/>
            <p:cNvSpPr/>
            <p:nvPr/>
          </p:nvSpPr>
          <p:spPr>
            <a:xfrm>
              <a:off x="323800" y="4192341"/>
              <a:ext cx="378080" cy="152457"/>
            </a:xfrm>
            <a:custGeom>
              <a:avLst/>
              <a:gdLst/>
              <a:ahLst/>
              <a:cxnLst/>
              <a:rect l="l" t="t" r="r" b="b"/>
              <a:pathLst>
                <a:path w="7181" h="2917" extrusionOk="0">
                  <a:moveTo>
                    <a:pt x="1120" y="1446"/>
                  </a:moveTo>
                  <a:cubicBezTo>
                    <a:pt x="1145" y="1446"/>
                    <a:pt x="1271" y="1559"/>
                    <a:pt x="1271" y="1609"/>
                  </a:cubicBezTo>
                  <a:cubicBezTo>
                    <a:pt x="1246" y="1685"/>
                    <a:pt x="1145" y="1735"/>
                    <a:pt x="1032" y="1848"/>
                  </a:cubicBezTo>
                  <a:cubicBezTo>
                    <a:pt x="931" y="1722"/>
                    <a:pt x="805" y="1647"/>
                    <a:pt x="818" y="1584"/>
                  </a:cubicBezTo>
                  <a:cubicBezTo>
                    <a:pt x="844" y="1521"/>
                    <a:pt x="1007" y="1471"/>
                    <a:pt x="1120" y="1446"/>
                  </a:cubicBezTo>
                  <a:close/>
                  <a:moveTo>
                    <a:pt x="1459" y="0"/>
                  </a:moveTo>
                  <a:cubicBezTo>
                    <a:pt x="1573" y="188"/>
                    <a:pt x="1359" y="327"/>
                    <a:pt x="1233" y="465"/>
                  </a:cubicBezTo>
                  <a:cubicBezTo>
                    <a:pt x="1107" y="616"/>
                    <a:pt x="1132" y="691"/>
                    <a:pt x="1372" y="741"/>
                  </a:cubicBezTo>
                  <a:cubicBezTo>
                    <a:pt x="1372" y="729"/>
                    <a:pt x="1372" y="729"/>
                    <a:pt x="1384" y="729"/>
                  </a:cubicBezTo>
                  <a:cubicBezTo>
                    <a:pt x="1384" y="729"/>
                    <a:pt x="1397" y="729"/>
                    <a:pt x="1397" y="741"/>
                  </a:cubicBezTo>
                  <a:cubicBezTo>
                    <a:pt x="1603" y="700"/>
                    <a:pt x="1715" y="679"/>
                    <a:pt x="1811" y="679"/>
                  </a:cubicBezTo>
                  <a:cubicBezTo>
                    <a:pt x="1920" y="679"/>
                    <a:pt x="2008" y="707"/>
                    <a:pt x="2188" y="767"/>
                  </a:cubicBezTo>
                  <a:cubicBezTo>
                    <a:pt x="1959" y="839"/>
                    <a:pt x="1837" y="877"/>
                    <a:pt x="1738" y="877"/>
                  </a:cubicBezTo>
                  <a:cubicBezTo>
                    <a:pt x="1632" y="877"/>
                    <a:pt x="1553" y="833"/>
                    <a:pt x="1397" y="741"/>
                  </a:cubicBezTo>
                  <a:lnTo>
                    <a:pt x="1372" y="741"/>
                  </a:lnTo>
                  <a:cubicBezTo>
                    <a:pt x="1057" y="917"/>
                    <a:pt x="743" y="1107"/>
                    <a:pt x="428" y="1283"/>
                  </a:cubicBezTo>
                  <a:cubicBezTo>
                    <a:pt x="277" y="1383"/>
                    <a:pt x="140" y="1471"/>
                    <a:pt x="1" y="1571"/>
                  </a:cubicBezTo>
                  <a:lnTo>
                    <a:pt x="14" y="1571"/>
                  </a:lnTo>
                  <a:cubicBezTo>
                    <a:pt x="26" y="1571"/>
                    <a:pt x="39" y="1571"/>
                    <a:pt x="51" y="1571"/>
                  </a:cubicBezTo>
                  <a:cubicBezTo>
                    <a:pt x="465" y="1571"/>
                    <a:pt x="659" y="1767"/>
                    <a:pt x="805" y="1999"/>
                  </a:cubicBezTo>
                  <a:cubicBezTo>
                    <a:pt x="805" y="2012"/>
                    <a:pt x="743" y="2037"/>
                    <a:pt x="705" y="2049"/>
                  </a:cubicBezTo>
                  <a:lnTo>
                    <a:pt x="705" y="2062"/>
                  </a:lnTo>
                  <a:cubicBezTo>
                    <a:pt x="906" y="2263"/>
                    <a:pt x="1095" y="2476"/>
                    <a:pt x="1296" y="2691"/>
                  </a:cubicBezTo>
                  <a:cubicBezTo>
                    <a:pt x="1610" y="2552"/>
                    <a:pt x="1610" y="2552"/>
                    <a:pt x="1736" y="2314"/>
                  </a:cubicBezTo>
                  <a:cubicBezTo>
                    <a:pt x="1808" y="2315"/>
                    <a:pt x="1872" y="2316"/>
                    <a:pt x="1928" y="2316"/>
                  </a:cubicBezTo>
                  <a:cubicBezTo>
                    <a:pt x="2266" y="2316"/>
                    <a:pt x="2300" y="2271"/>
                    <a:pt x="2214" y="2012"/>
                  </a:cubicBezTo>
                  <a:cubicBezTo>
                    <a:pt x="2138" y="1798"/>
                    <a:pt x="2289" y="1647"/>
                    <a:pt x="2390" y="1484"/>
                  </a:cubicBezTo>
                  <a:lnTo>
                    <a:pt x="2377" y="1484"/>
                  </a:lnTo>
                  <a:cubicBezTo>
                    <a:pt x="2377" y="1484"/>
                    <a:pt x="2364" y="1484"/>
                    <a:pt x="2364" y="1471"/>
                  </a:cubicBezTo>
                  <a:cubicBezTo>
                    <a:pt x="2239" y="1484"/>
                    <a:pt x="2113" y="1484"/>
                    <a:pt x="1950" y="1484"/>
                  </a:cubicBezTo>
                  <a:cubicBezTo>
                    <a:pt x="2107" y="1405"/>
                    <a:pt x="2186" y="1364"/>
                    <a:pt x="2239" y="1364"/>
                  </a:cubicBezTo>
                  <a:cubicBezTo>
                    <a:pt x="2288" y="1364"/>
                    <a:pt x="2316" y="1398"/>
                    <a:pt x="2364" y="1471"/>
                  </a:cubicBezTo>
                  <a:lnTo>
                    <a:pt x="2390" y="1471"/>
                  </a:lnTo>
                  <a:lnTo>
                    <a:pt x="2390" y="1484"/>
                  </a:lnTo>
                  <a:cubicBezTo>
                    <a:pt x="2528" y="1408"/>
                    <a:pt x="2691" y="1345"/>
                    <a:pt x="2817" y="1257"/>
                  </a:cubicBezTo>
                  <a:cubicBezTo>
                    <a:pt x="3157" y="1018"/>
                    <a:pt x="3157" y="1018"/>
                    <a:pt x="3747" y="1018"/>
                  </a:cubicBezTo>
                  <a:cubicBezTo>
                    <a:pt x="3635" y="1219"/>
                    <a:pt x="3786" y="1459"/>
                    <a:pt x="3420" y="1584"/>
                  </a:cubicBezTo>
                  <a:cubicBezTo>
                    <a:pt x="3345" y="1609"/>
                    <a:pt x="2704" y="1760"/>
                    <a:pt x="2666" y="1760"/>
                  </a:cubicBezTo>
                  <a:cubicBezTo>
                    <a:pt x="2616" y="2024"/>
                    <a:pt x="2579" y="2275"/>
                    <a:pt x="2528" y="2540"/>
                  </a:cubicBezTo>
                  <a:cubicBezTo>
                    <a:pt x="2616" y="2552"/>
                    <a:pt x="2704" y="2565"/>
                    <a:pt x="2792" y="2590"/>
                  </a:cubicBezTo>
                  <a:cubicBezTo>
                    <a:pt x="2780" y="2577"/>
                    <a:pt x="2780" y="2577"/>
                    <a:pt x="2767" y="2577"/>
                  </a:cubicBezTo>
                  <a:cubicBezTo>
                    <a:pt x="2780" y="2577"/>
                    <a:pt x="2792" y="2565"/>
                    <a:pt x="2805" y="2565"/>
                  </a:cubicBezTo>
                  <a:cubicBezTo>
                    <a:pt x="2742" y="2351"/>
                    <a:pt x="2931" y="2238"/>
                    <a:pt x="3182" y="2150"/>
                  </a:cubicBezTo>
                  <a:lnTo>
                    <a:pt x="3182" y="2150"/>
                  </a:lnTo>
                  <a:cubicBezTo>
                    <a:pt x="3182" y="2476"/>
                    <a:pt x="3182" y="2490"/>
                    <a:pt x="2805" y="2565"/>
                  </a:cubicBezTo>
                  <a:lnTo>
                    <a:pt x="2805" y="2590"/>
                  </a:lnTo>
                  <a:lnTo>
                    <a:pt x="2792" y="2590"/>
                  </a:lnTo>
                  <a:cubicBezTo>
                    <a:pt x="3043" y="2766"/>
                    <a:pt x="3333" y="2917"/>
                    <a:pt x="3760" y="2917"/>
                  </a:cubicBezTo>
                  <a:cubicBezTo>
                    <a:pt x="3940" y="2827"/>
                    <a:pt x="3929" y="2538"/>
                    <a:pt x="4272" y="2538"/>
                  </a:cubicBezTo>
                  <a:cubicBezTo>
                    <a:pt x="4314" y="2538"/>
                    <a:pt x="4361" y="2542"/>
                    <a:pt x="4414" y="2552"/>
                  </a:cubicBezTo>
                  <a:cubicBezTo>
                    <a:pt x="4250" y="2490"/>
                    <a:pt x="4087" y="2426"/>
                    <a:pt x="3747" y="2300"/>
                  </a:cubicBezTo>
                  <a:cubicBezTo>
                    <a:pt x="4001" y="2258"/>
                    <a:pt x="4140" y="2207"/>
                    <a:pt x="4245" y="2207"/>
                  </a:cubicBezTo>
                  <a:cubicBezTo>
                    <a:pt x="4264" y="2207"/>
                    <a:pt x="4283" y="2209"/>
                    <a:pt x="4301" y="2213"/>
                  </a:cubicBezTo>
                  <a:cubicBezTo>
                    <a:pt x="4440" y="2243"/>
                    <a:pt x="4574" y="2269"/>
                    <a:pt x="4701" y="2269"/>
                  </a:cubicBezTo>
                  <a:cubicBezTo>
                    <a:pt x="4892" y="2269"/>
                    <a:pt x="5067" y="2209"/>
                    <a:pt x="5219" y="2012"/>
                  </a:cubicBezTo>
                  <a:cubicBezTo>
                    <a:pt x="5244" y="2049"/>
                    <a:pt x="5269" y="2087"/>
                    <a:pt x="5294" y="2112"/>
                  </a:cubicBezTo>
                  <a:cubicBezTo>
                    <a:pt x="5244" y="2263"/>
                    <a:pt x="5206" y="2401"/>
                    <a:pt x="5143" y="2577"/>
                  </a:cubicBezTo>
                  <a:cubicBezTo>
                    <a:pt x="5256" y="2615"/>
                    <a:pt x="5370" y="2666"/>
                    <a:pt x="5521" y="2716"/>
                  </a:cubicBezTo>
                  <a:cubicBezTo>
                    <a:pt x="5633" y="2577"/>
                    <a:pt x="5734" y="2464"/>
                    <a:pt x="5784" y="2401"/>
                  </a:cubicBezTo>
                  <a:cubicBezTo>
                    <a:pt x="6300" y="2364"/>
                    <a:pt x="6740" y="2326"/>
                    <a:pt x="7180" y="2288"/>
                  </a:cubicBezTo>
                  <a:cubicBezTo>
                    <a:pt x="6639" y="2074"/>
                    <a:pt x="6111" y="1861"/>
                    <a:pt x="5571" y="1647"/>
                  </a:cubicBezTo>
                  <a:cubicBezTo>
                    <a:pt x="5555" y="1648"/>
                    <a:pt x="5539" y="1649"/>
                    <a:pt x="5523" y="1649"/>
                  </a:cubicBezTo>
                  <a:cubicBezTo>
                    <a:pt x="5383" y="1649"/>
                    <a:pt x="5215" y="1598"/>
                    <a:pt x="4967" y="1496"/>
                  </a:cubicBezTo>
                  <a:cubicBezTo>
                    <a:pt x="4803" y="1660"/>
                    <a:pt x="4627" y="1823"/>
                    <a:pt x="4451" y="1999"/>
                  </a:cubicBezTo>
                  <a:cubicBezTo>
                    <a:pt x="4263" y="1785"/>
                    <a:pt x="4263" y="1785"/>
                    <a:pt x="4527" y="1446"/>
                  </a:cubicBezTo>
                  <a:lnTo>
                    <a:pt x="4527" y="1446"/>
                  </a:lnTo>
                  <a:cubicBezTo>
                    <a:pt x="4339" y="1459"/>
                    <a:pt x="4150" y="1484"/>
                    <a:pt x="3823" y="1509"/>
                  </a:cubicBezTo>
                  <a:cubicBezTo>
                    <a:pt x="3962" y="1333"/>
                    <a:pt x="4012" y="1244"/>
                    <a:pt x="4099" y="1157"/>
                  </a:cubicBezTo>
                  <a:cubicBezTo>
                    <a:pt x="4138" y="1132"/>
                    <a:pt x="4163" y="1107"/>
                    <a:pt x="4200" y="1081"/>
                  </a:cubicBezTo>
                  <a:cubicBezTo>
                    <a:pt x="3283" y="716"/>
                    <a:pt x="2377" y="364"/>
                    <a:pt x="145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7"/>
            <p:cNvSpPr/>
            <p:nvPr/>
          </p:nvSpPr>
          <p:spPr>
            <a:xfrm>
              <a:off x="280154" y="4248160"/>
              <a:ext cx="22534" cy="9930"/>
            </a:xfrm>
            <a:custGeom>
              <a:avLst/>
              <a:gdLst/>
              <a:ahLst/>
              <a:cxnLst/>
              <a:rect l="l" t="t" r="r" b="b"/>
              <a:pathLst>
                <a:path w="428" h="190" extrusionOk="0">
                  <a:moveTo>
                    <a:pt x="38" y="0"/>
                  </a:moveTo>
                  <a:cubicBezTo>
                    <a:pt x="25" y="39"/>
                    <a:pt x="13" y="76"/>
                    <a:pt x="0" y="126"/>
                  </a:cubicBezTo>
                  <a:cubicBezTo>
                    <a:pt x="126" y="139"/>
                    <a:pt x="265" y="164"/>
                    <a:pt x="402" y="189"/>
                  </a:cubicBezTo>
                  <a:cubicBezTo>
                    <a:pt x="402" y="151"/>
                    <a:pt x="415" y="126"/>
                    <a:pt x="427" y="101"/>
                  </a:cubicBezTo>
                  <a:cubicBezTo>
                    <a:pt x="302" y="76"/>
                    <a:pt x="164" y="39"/>
                    <a:pt x="38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7"/>
            <p:cNvSpPr/>
            <p:nvPr/>
          </p:nvSpPr>
          <p:spPr>
            <a:xfrm>
              <a:off x="231138" y="4151574"/>
              <a:ext cx="158266" cy="40610"/>
            </a:xfrm>
            <a:custGeom>
              <a:avLst/>
              <a:gdLst/>
              <a:ahLst/>
              <a:cxnLst/>
              <a:rect l="l" t="t" r="r" b="b"/>
              <a:pathLst>
                <a:path w="3006" h="777" extrusionOk="0">
                  <a:moveTo>
                    <a:pt x="152" y="1"/>
                  </a:moveTo>
                  <a:cubicBezTo>
                    <a:pt x="89" y="126"/>
                    <a:pt x="39" y="227"/>
                    <a:pt x="1" y="328"/>
                  </a:cubicBezTo>
                  <a:cubicBezTo>
                    <a:pt x="760" y="548"/>
                    <a:pt x="1498" y="777"/>
                    <a:pt x="2275" y="777"/>
                  </a:cubicBezTo>
                  <a:cubicBezTo>
                    <a:pt x="2514" y="777"/>
                    <a:pt x="2757" y="755"/>
                    <a:pt x="3006" y="705"/>
                  </a:cubicBezTo>
                  <a:lnTo>
                    <a:pt x="1724" y="214"/>
                  </a:lnTo>
                  <a:cubicBezTo>
                    <a:pt x="1673" y="189"/>
                    <a:pt x="1610" y="177"/>
                    <a:pt x="1560" y="164"/>
                  </a:cubicBezTo>
                  <a:cubicBezTo>
                    <a:pt x="1386" y="173"/>
                    <a:pt x="1210" y="186"/>
                    <a:pt x="1034" y="186"/>
                  </a:cubicBezTo>
                  <a:cubicBezTo>
                    <a:pt x="739" y="186"/>
                    <a:pt x="443" y="150"/>
                    <a:pt x="15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7"/>
            <p:cNvSpPr/>
            <p:nvPr/>
          </p:nvSpPr>
          <p:spPr>
            <a:xfrm>
              <a:off x="257620" y="4263944"/>
              <a:ext cx="14637" cy="21063"/>
            </a:xfrm>
            <a:custGeom>
              <a:avLst/>
              <a:gdLst/>
              <a:ahLst/>
              <a:cxnLst/>
              <a:rect l="l" t="t" r="r" b="b"/>
              <a:pathLst>
                <a:path w="278" h="403" extrusionOk="0">
                  <a:moveTo>
                    <a:pt x="114" y="0"/>
                  </a:moveTo>
                  <a:cubicBezTo>
                    <a:pt x="76" y="13"/>
                    <a:pt x="39" y="13"/>
                    <a:pt x="1" y="25"/>
                  </a:cubicBezTo>
                  <a:cubicBezTo>
                    <a:pt x="26" y="151"/>
                    <a:pt x="64" y="277"/>
                    <a:pt x="101" y="402"/>
                  </a:cubicBezTo>
                  <a:cubicBezTo>
                    <a:pt x="151" y="390"/>
                    <a:pt x="215" y="377"/>
                    <a:pt x="277" y="365"/>
                  </a:cubicBezTo>
                  <a:cubicBezTo>
                    <a:pt x="227" y="239"/>
                    <a:pt x="177" y="126"/>
                    <a:pt x="11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7"/>
            <p:cNvSpPr/>
            <p:nvPr/>
          </p:nvSpPr>
          <p:spPr>
            <a:xfrm>
              <a:off x="304689" y="4274449"/>
              <a:ext cx="56230" cy="27700"/>
            </a:xfrm>
            <a:custGeom>
              <a:avLst/>
              <a:gdLst/>
              <a:ahLst/>
              <a:cxnLst/>
              <a:rect l="l" t="t" r="r" b="b"/>
              <a:pathLst>
                <a:path w="1068" h="530" extrusionOk="0">
                  <a:moveTo>
                    <a:pt x="352" y="0"/>
                  </a:moveTo>
                  <a:cubicBezTo>
                    <a:pt x="354" y="0"/>
                    <a:pt x="356" y="1"/>
                    <a:pt x="357" y="1"/>
                  </a:cubicBezTo>
                  <a:lnTo>
                    <a:pt x="357" y="1"/>
                  </a:lnTo>
                  <a:cubicBezTo>
                    <a:pt x="360" y="1"/>
                    <a:pt x="362" y="0"/>
                    <a:pt x="364" y="0"/>
                  </a:cubicBezTo>
                  <a:close/>
                  <a:moveTo>
                    <a:pt x="377" y="0"/>
                  </a:moveTo>
                  <a:cubicBezTo>
                    <a:pt x="377" y="5"/>
                    <a:pt x="375" y="6"/>
                    <a:pt x="373" y="6"/>
                  </a:cubicBezTo>
                  <a:cubicBezTo>
                    <a:pt x="369" y="6"/>
                    <a:pt x="364" y="3"/>
                    <a:pt x="357" y="1"/>
                  </a:cubicBezTo>
                  <a:lnTo>
                    <a:pt x="357" y="1"/>
                  </a:lnTo>
                  <a:cubicBezTo>
                    <a:pt x="159" y="27"/>
                    <a:pt x="1" y="90"/>
                    <a:pt x="112" y="252"/>
                  </a:cubicBezTo>
                  <a:cubicBezTo>
                    <a:pt x="188" y="352"/>
                    <a:pt x="288" y="503"/>
                    <a:pt x="414" y="516"/>
                  </a:cubicBezTo>
                  <a:cubicBezTo>
                    <a:pt x="467" y="526"/>
                    <a:pt x="521" y="530"/>
                    <a:pt x="577" y="530"/>
                  </a:cubicBezTo>
                  <a:cubicBezTo>
                    <a:pt x="734" y="530"/>
                    <a:pt x="901" y="500"/>
                    <a:pt x="1068" y="491"/>
                  </a:cubicBezTo>
                  <a:cubicBezTo>
                    <a:pt x="1068" y="478"/>
                    <a:pt x="1068" y="478"/>
                    <a:pt x="1056" y="478"/>
                  </a:cubicBezTo>
                  <a:lnTo>
                    <a:pt x="1068" y="478"/>
                  </a:lnTo>
                  <a:cubicBezTo>
                    <a:pt x="842" y="315"/>
                    <a:pt x="603" y="164"/>
                    <a:pt x="3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7"/>
            <p:cNvSpPr/>
            <p:nvPr/>
          </p:nvSpPr>
          <p:spPr>
            <a:xfrm>
              <a:off x="368816" y="4410495"/>
              <a:ext cx="26536" cy="6376"/>
            </a:xfrm>
            <a:custGeom>
              <a:avLst/>
              <a:gdLst/>
              <a:ahLst/>
              <a:cxnLst/>
              <a:rect l="l" t="t" r="r" b="b"/>
              <a:pathLst>
                <a:path w="504" h="122" extrusionOk="0">
                  <a:moveTo>
                    <a:pt x="504" y="0"/>
                  </a:moveTo>
                  <a:lnTo>
                    <a:pt x="504" y="0"/>
                  </a:lnTo>
                  <a:cubicBezTo>
                    <a:pt x="341" y="25"/>
                    <a:pt x="227" y="51"/>
                    <a:pt x="1" y="101"/>
                  </a:cubicBezTo>
                  <a:cubicBezTo>
                    <a:pt x="126" y="114"/>
                    <a:pt x="208" y="122"/>
                    <a:pt x="267" y="122"/>
                  </a:cubicBezTo>
                  <a:cubicBezTo>
                    <a:pt x="382" y="122"/>
                    <a:pt x="413" y="91"/>
                    <a:pt x="50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9" name="Google Shape;469;p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470" name="Google Shape;470;p7"/>
          <p:cNvSpPr txBox="1">
            <a:spLocks noGrp="1"/>
          </p:cNvSpPr>
          <p:nvPr>
            <p:ph type="subTitle" idx="1"/>
          </p:nvPr>
        </p:nvSpPr>
        <p:spPr>
          <a:xfrm>
            <a:off x="1261000" y="1999388"/>
            <a:ext cx="2727900" cy="200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472E4E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rgbClr val="503757"/>
        </a:solidFill>
        <a:effectLst/>
      </p:bgPr>
    </p:bg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Google Shape;516;p9"/>
          <p:cNvGrpSpPr/>
          <p:nvPr/>
        </p:nvGrpSpPr>
        <p:grpSpPr>
          <a:xfrm rot="10800000">
            <a:off x="180997" y="171233"/>
            <a:ext cx="8775988" cy="4802245"/>
            <a:chOff x="170275" y="167625"/>
            <a:chExt cx="8791813" cy="4808014"/>
          </a:xfrm>
        </p:grpSpPr>
        <p:sp>
          <p:nvSpPr>
            <p:cNvPr id="517" name="Google Shape;517;p9"/>
            <p:cNvSpPr/>
            <p:nvPr/>
          </p:nvSpPr>
          <p:spPr>
            <a:xfrm>
              <a:off x="170275" y="167625"/>
              <a:ext cx="8791813" cy="4808014"/>
            </a:xfrm>
            <a:custGeom>
              <a:avLst/>
              <a:gdLst/>
              <a:ahLst/>
              <a:cxnLst/>
              <a:rect l="l" t="t" r="r" b="b"/>
              <a:pathLst>
                <a:path w="166986" h="91993" extrusionOk="0">
                  <a:moveTo>
                    <a:pt x="166131" y="3458"/>
                  </a:moveTo>
                  <a:cubicBezTo>
                    <a:pt x="166156" y="3470"/>
                    <a:pt x="166181" y="3483"/>
                    <a:pt x="166206" y="3508"/>
                  </a:cubicBezTo>
                  <a:lnTo>
                    <a:pt x="165980" y="3696"/>
                  </a:lnTo>
                  <a:lnTo>
                    <a:pt x="165867" y="3621"/>
                  </a:lnTo>
                  <a:cubicBezTo>
                    <a:pt x="165955" y="3571"/>
                    <a:pt x="166043" y="3508"/>
                    <a:pt x="166131" y="3458"/>
                  </a:cubicBezTo>
                  <a:close/>
                  <a:moveTo>
                    <a:pt x="1358" y="13503"/>
                  </a:moveTo>
                  <a:lnTo>
                    <a:pt x="1471" y="13578"/>
                  </a:lnTo>
                  <a:cubicBezTo>
                    <a:pt x="1383" y="13628"/>
                    <a:pt x="1295" y="13692"/>
                    <a:pt x="1220" y="13742"/>
                  </a:cubicBezTo>
                  <a:cubicBezTo>
                    <a:pt x="1182" y="13729"/>
                    <a:pt x="1157" y="13704"/>
                    <a:pt x="1132" y="13692"/>
                  </a:cubicBezTo>
                  <a:lnTo>
                    <a:pt x="1358" y="13503"/>
                  </a:lnTo>
                  <a:close/>
                  <a:moveTo>
                    <a:pt x="393" y="16076"/>
                  </a:moveTo>
                  <a:cubicBezTo>
                    <a:pt x="395" y="16079"/>
                    <a:pt x="398" y="16081"/>
                    <a:pt x="402" y="16081"/>
                  </a:cubicBezTo>
                  <a:cubicBezTo>
                    <a:pt x="399" y="16079"/>
                    <a:pt x="396" y="16078"/>
                    <a:pt x="393" y="16076"/>
                  </a:cubicBezTo>
                  <a:close/>
                  <a:moveTo>
                    <a:pt x="6912" y="17674"/>
                  </a:moveTo>
                  <a:cubicBezTo>
                    <a:pt x="6917" y="17674"/>
                    <a:pt x="6923" y="17675"/>
                    <a:pt x="6928" y="17677"/>
                  </a:cubicBezTo>
                  <a:cubicBezTo>
                    <a:pt x="6953" y="17677"/>
                    <a:pt x="6965" y="17715"/>
                    <a:pt x="6990" y="17740"/>
                  </a:cubicBezTo>
                  <a:cubicBezTo>
                    <a:pt x="6965" y="17752"/>
                    <a:pt x="6928" y="17765"/>
                    <a:pt x="6890" y="17777"/>
                  </a:cubicBezTo>
                  <a:lnTo>
                    <a:pt x="6827" y="17715"/>
                  </a:lnTo>
                  <a:cubicBezTo>
                    <a:pt x="6849" y="17704"/>
                    <a:pt x="6880" y="17674"/>
                    <a:pt x="6912" y="17674"/>
                  </a:cubicBezTo>
                  <a:close/>
                  <a:moveTo>
                    <a:pt x="2251" y="17564"/>
                  </a:moveTo>
                  <a:cubicBezTo>
                    <a:pt x="2075" y="17790"/>
                    <a:pt x="1936" y="17941"/>
                    <a:pt x="1785" y="18117"/>
                  </a:cubicBezTo>
                  <a:cubicBezTo>
                    <a:pt x="1534" y="17841"/>
                    <a:pt x="1584" y="17777"/>
                    <a:pt x="2251" y="17564"/>
                  </a:cubicBezTo>
                  <a:close/>
                  <a:moveTo>
                    <a:pt x="3206" y="20305"/>
                  </a:moveTo>
                  <a:cubicBezTo>
                    <a:pt x="3219" y="20330"/>
                    <a:pt x="3244" y="20355"/>
                    <a:pt x="3257" y="20367"/>
                  </a:cubicBezTo>
                  <a:cubicBezTo>
                    <a:pt x="3219" y="20380"/>
                    <a:pt x="3193" y="20392"/>
                    <a:pt x="3156" y="20405"/>
                  </a:cubicBezTo>
                  <a:cubicBezTo>
                    <a:pt x="3143" y="20380"/>
                    <a:pt x="3118" y="20355"/>
                    <a:pt x="3118" y="20330"/>
                  </a:cubicBezTo>
                  <a:cubicBezTo>
                    <a:pt x="3131" y="20317"/>
                    <a:pt x="3181" y="20317"/>
                    <a:pt x="3206" y="20305"/>
                  </a:cubicBezTo>
                  <a:close/>
                  <a:moveTo>
                    <a:pt x="1371" y="20216"/>
                  </a:moveTo>
                  <a:cubicBezTo>
                    <a:pt x="1396" y="20229"/>
                    <a:pt x="1458" y="20255"/>
                    <a:pt x="1458" y="20267"/>
                  </a:cubicBezTo>
                  <a:cubicBezTo>
                    <a:pt x="1421" y="20330"/>
                    <a:pt x="1383" y="20380"/>
                    <a:pt x="1346" y="20443"/>
                  </a:cubicBezTo>
                  <a:cubicBezTo>
                    <a:pt x="1295" y="20418"/>
                    <a:pt x="1257" y="20405"/>
                    <a:pt x="1207" y="20380"/>
                  </a:cubicBezTo>
                  <a:cubicBezTo>
                    <a:pt x="1257" y="20330"/>
                    <a:pt x="1308" y="20267"/>
                    <a:pt x="1371" y="20216"/>
                  </a:cubicBezTo>
                  <a:close/>
                  <a:moveTo>
                    <a:pt x="166569" y="20616"/>
                  </a:moveTo>
                  <a:cubicBezTo>
                    <a:pt x="166594" y="20616"/>
                    <a:pt x="166627" y="20646"/>
                    <a:pt x="166659" y="20657"/>
                  </a:cubicBezTo>
                  <a:lnTo>
                    <a:pt x="166622" y="20732"/>
                  </a:lnTo>
                  <a:cubicBezTo>
                    <a:pt x="166558" y="20707"/>
                    <a:pt x="166483" y="20694"/>
                    <a:pt x="166407" y="20669"/>
                  </a:cubicBezTo>
                  <a:cubicBezTo>
                    <a:pt x="166458" y="20644"/>
                    <a:pt x="166508" y="20619"/>
                    <a:pt x="166558" y="20619"/>
                  </a:cubicBezTo>
                  <a:cubicBezTo>
                    <a:pt x="166562" y="20617"/>
                    <a:pt x="166565" y="20616"/>
                    <a:pt x="166569" y="20616"/>
                  </a:cubicBezTo>
                  <a:close/>
                  <a:moveTo>
                    <a:pt x="2163" y="21169"/>
                  </a:moveTo>
                  <a:cubicBezTo>
                    <a:pt x="2195" y="21169"/>
                    <a:pt x="2249" y="21197"/>
                    <a:pt x="2238" y="21197"/>
                  </a:cubicBezTo>
                  <a:cubicBezTo>
                    <a:pt x="2226" y="21235"/>
                    <a:pt x="2201" y="21272"/>
                    <a:pt x="2162" y="21311"/>
                  </a:cubicBezTo>
                  <a:cubicBezTo>
                    <a:pt x="2125" y="21272"/>
                    <a:pt x="2075" y="21260"/>
                    <a:pt x="2087" y="21235"/>
                  </a:cubicBezTo>
                  <a:cubicBezTo>
                    <a:pt x="2087" y="21210"/>
                    <a:pt x="2125" y="21185"/>
                    <a:pt x="2150" y="21172"/>
                  </a:cubicBezTo>
                  <a:cubicBezTo>
                    <a:pt x="2154" y="21170"/>
                    <a:pt x="2158" y="21169"/>
                    <a:pt x="2163" y="21169"/>
                  </a:cubicBezTo>
                  <a:close/>
                  <a:moveTo>
                    <a:pt x="6978" y="21826"/>
                  </a:moveTo>
                  <a:cubicBezTo>
                    <a:pt x="7009" y="21832"/>
                    <a:pt x="7037" y="21832"/>
                    <a:pt x="7061" y="21832"/>
                  </a:cubicBezTo>
                  <a:cubicBezTo>
                    <a:pt x="7085" y="21832"/>
                    <a:pt x="7103" y="21832"/>
                    <a:pt x="7116" y="21839"/>
                  </a:cubicBezTo>
                  <a:cubicBezTo>
                    <a:pt x="7317" y="21990"/>
                    <a:pt x="7230" y="22077"/>
                    <a:pt x="6864" y="22216"/>
                  </a:cubicBezTo>
                  <a:cubicBezTo>
                    <a:pt x="6915" y="22027"/>
                    <a:pt x="6940" y="21926"/>
                    <a:pt x="6978" y="21826"/>
                  </a:cubicBezTo>
                  <a:close/>
                  <a:moveTo>
                    <a:pt x="2628" y="22102"/>
                  </a:moveTo>
                  <a:lnTo>
                    <a:pt x="2628" y="22102"/>
                  </a:lnTo>
                  <a:cubicBezTo>
                    <a:pt x="2766" y="22191"/>
                    <a:pt x="2917" y="22278"/>
                    <a:pt x="3056" y="22379"/>
                  </a:cubicBezTo>
                  <a:cubicBezTo>
                    <a:pt x="3017" y="22404"/>
                    <a:pt x="2980" y="22429"/>
                    <a:pt x="2930" y="22454"/>
                  </a:cubicBezTo>
                  <a:cubicBezTo>
                    <a:pt x="2741" y="22404"/>
                    <a:pt x="2540" y="22354"/>
                    <a:pt x="2628" y="22102"/>
                  </a:cubicBezTo>
                  <a:close/>
                  <a:moveTo>
                    <a:pt x="4979" y="22618"/>
                  </a:moveTo>
                  <a:cubicBezTo>
                    <a:pt x="4872" y="22768"/>
                    <a:pt x="4736" y="22833"/>
                    <a:pt x="4583" y="22833"/>
                  </a:cubicBezTo>
                  <a:cubicBezTo>
                    <a:pt x="4468" y="22833"/>
                    <a:pt x="4342" y="22796"/>
                    <a:pt x="4212" y="22731"/>
                  </a:cubicBezTo>
                  <a:cubicBezTo>
                    <a:pt x="4464" y="22694"/>
                    <a:pt x="4727" y="22655"/>
                    <a:pt x="4979" y="22618"/>
                  </a:cubicBezTo>
                  <a:close/>
                  <a:moveTo>
                    <a:pt x="2201" y="22492"/>
                  </a:moveTo>
                  <a:lnTo>
                    <a:pt x="2201" y="22492"/>
                  </a:lnTo>
                  <a:cubicBezTo>
                    <a:pt x="2125" y="22605"/>
                    <a:pt x="2062" y="22694"/>
                    <a:pt x="1986" y="22794"/>
                  </a:cubicBezTo>
                  <a:cubicBezTo>
                    <a:pt x="1949" y="22831"/>
                    <a:pt x="1886" y="22844"/>
                    <a:pt x="1836" y="22882"/>
                  </a:cubicBezTo>
                  <a:cubicBezTo>
                    <a:pt x="1584" y="22630"/>
                    <a:pt x="1647" y="22555"/>
                    <a:pt x="2201" y="22492"/>
                  </a:cubicBezTo>
                  <a:close/>
                  <a:moveTo>
                    <a:pt x="163440" y="22819"/>
                  </a:moveTo>
                  <a:cubicBezTo>
                    <a:pt x="163453" y="22844"/>
                    <a:pt x="163479" y="22870"/>
                    <a:pt x="163479" y="22895"/>
                  </a:cubicBezTo>
                  <a:cubicBezTo>
                    <a:pt x="163466" y="22907"/>
                    <a:pt x="163415" y="22920"/>
                    <a:pt x="163378" y="22932"/>
                  </a:cubicBezTo>
                  <a:cubicBezTo>
                    <a:pt x="163353" y="22907"/>
                    <a:pt x="163328" y="22882"/>
                    <a:pt x="163303" y="22870"/>
                  </a:cubicBezTo>
                  <a:cubicBezTo>
                    <a:pt x="163353" y="22844"/>
                    <a:pt x="163390" y="22831"/>
                    <a:pt x="163440" y="22819"/>
                  </a:cubicBezTo>
                  <a:close/>
                  <a:moveTo>
                    <a:pt x="8046" y="28276"/>
                  </a:moveTo>
                  <a:lnTo>
                    <a:pt x="8122" y="28804"/>
                  </a:lnTo>
                  <a:cubicBezTo>
                    <a:pt x="8085" y="28804"/>
                    <a:pt x="8034" y="28816"/>
                    <a:pt x="7996" y="28816"/>
                  </a:cubicBezTo>
                  <a:cubicBezTo>
                    <a:pt x="7959" y="28653"/>
                    <a:pt x="7921" y="28477"/>
                    <a:pt x="7895" y="28301"/>
                  </a:cubicBezTo>
                  <a:cubicBezTo>
                    <a:pt x="7946" y="28301"/>
                    <a:pt x="7996" y="28288"/>
                    <a:pt x="8046" y="28276"/>
                  </a:cubicBezTo>
                  <a:close/>
                  <a:moveTo>
                    <a:pt x="3659" y="29646"/>
                  </a:moveTo>
                  <a:lnTo>
                    <a:pt x="3659" y="29646"/>
                  </a:lnTo>
                  <a:cubicBezTo>
                    <a:pt x="3860" y="29709"/>
                    <a:pt x="3961" y="29721"/>
                    <a:pt x="4011" y="29759"/>
                  </a:cubicBezTo>
                  <a:cubicBezTo>
                    <a:pt x="4048" y="29796"/>
                    <a:pt x="4023" y="29860"/>
                    <a:pt x="4036" y="29910"/>
                  </a:cubicBezTo>
                  <a:lnTo>
                    <a:pt x="3885" y="29947"/>
                  </a:lnTo>
                  <a:cubicBezTo>
                    <a:pt x="3835" y="29872"/>
                    <a:pt x="3785" y="29810"/>
                    <a:pt x="3659" y="29646"/>
                  </a:cubicBezTo>
                  <a:close/>
                  <a:moveTo>
                    <a:pt x="2502" y="29935"/>
                  </a:moveTo>
                  <a:cubicBezTo>
                    <a:pt x="2553" y="29947"/>
                    <a:pt x="2603" y="29972"/>
                    <a:pt x="2704" y="29998"/>
                  </a:cubicBezTo>
                  <a:cubicBezTo>
                    <a:pt x="2627" y="30031"/>
                    <a:pt x="2569" y="30063"/>
                    <a:pt x="2531" y="30063"/>
                  </a:cubicBezTo>
                  <a:cubicBezTo>
                    <a:pt x="2525" y="30063"/>
                    <a:pt x="2519" y="30063"/>
                    <a:pt x="2514" y="30061"/>
                  </a:cubicBezTo>
                  <a:cubicBezTo>
                    <a:pt x="2464" y="30061"/>
                    <a:pt x="2439" y="30011"/>
                    <a:pt x="2402" y="29986"/>
                  </a:cubicBezTo>
                  <a:cubicBezTo>
                    <a:pt x="2439" y="29972"/>
                    <a:pt x="2477" y="29935"/>
                    <a:pt x="2502" y="29935"/>
                  </a:cubicBezTo>
                  <a:close/>
                  <a:moveTo>
                    <a:pt x="163289" y="31733"/>
                  </a:moveTo>
                  <a:lnTo>
                    <a:pt x="163289" y="31984"/>
                  </a:lnTo>
                  <a:cubicBezTo>
                    <a:pt x="163248" y="31984"/>
                    <a:pt x="163184" y="31990"/>
                    <a:pt x="163145" y="31990"/>
                  </a:cubicBezTo>
                  <a:cubicBezTo>
                    <a:pt x="163126" y="31990"/>
                    <a:pt x="163113" y="31988"/>
                    <a:pt x="163113" y="31984"/>
                  </a:cubicBezTo>
                  <a:lnTo>
                    <a:pt x="163113" y="31733"/>
                  </a:lnTo>
                  <a:close/>
                  <a:moveTo>
                    <a:pt x="164044" y="31858"/>
                  </a:moveTo>
                  <a:cubicBezTo>
                    <a:pt x="164057" y="31897"/>
                    <a:pt x="164094" y="31934"/>
                    <a:pt x="164094" y="31947"/>
                  </a:cubicBezTo>
                  <a:cubicBezTo>
                    <a:pt x="164007" y="31997"/>
                    <a:pt x="163918" y="32047"/>
                    <a:pt x="163831" y="32110"/>
                  </a:cubicBezTo>
                  <a:cubicBezTo>
                    <a:pt x="163792" y="32073"/>
                    <a:pt x="163755" y="32034"/>
                    <a:pt x="163717" y="32009"/>
                  </a:cubicBezTo>
                  <a:cubicBezTo>
                    <a:pt x="163831" y="31959"/>
                    <a:pt x="163931" y="31909"/>
                    <a:pt x="164044" y="31858"/>
                  </a:cubicBezTo>
                  <a:close/>
                  <a:moveTo>
                    <a:pt x="2176" y="32450"/>
                  </a:moveTo>
                  <a:cubicBezTo>
                    <a:pt x="2213" y="32487"/>
                    <a:pt x="2251" y="32512"/>
                    <a:pt x="2276" y="32537"/>
                  </a:cubicBezTo>
                  <a:cubicBezTo>
                    <a:pt x="2213" y="32588"/>
                    <a:pt x="2137" y="32638"/>
                    <a:pt x="2062" y="32676"/>
                  </a:cubicBezTo>
                  <a:cubicBezTo>
                    <a:pt x="2025" y="32651"/>
                    <a:pt x="1949" y="32588"/>
                    <a:pt x="1961" y="32588"/>
                  </a:cubicBezTo>
                  <a:cubicBezTo>
                    <a:pt x="2025" y="32537"/>
                    <a:pt x="2100" y="32500"/>
                    <a:pt x="2176" y="32450"/>
                  </a:cubicBezTo>
                  <a:close/>
                  <a:moveTo>
                    <a:pt x="164982" y="32269"/>
                  </a:moveTo>
                  <a:cubicBezTo>
                    <a:pt x="165002" y="32269"/>
                    <a:pt x="165021" y="32270"/>
                    <a:pt x="165038" y="32274"/>
                  </a:cubicBezTo>
                  <a:cubicBezTo>
                    <a:pt x="165200" y="32324"/>
                    <a:pt x="165390" y="32437"/>
                    <a:pt x="165427" y="32550"/>
                  </a:cubicBezTo>
                  <a:cubicBezTo>
                    <a:pt x="165473" y="32678"/>
                    <a:pt x="165369" y="32817"/>
                    <a:pt x="165124" y="32817"/>
                  </a:cubicBezTo>
                  <a:cubicBezTo>
                    <a:pt x="165105" y="32817"/>
                    <a:pt x="165084" y="32816"/>
                    <a:pt x="165063" y="32814"/>
                  </a:cubicBezTo>
                  <a:cubicBezTo>
                    <a:pt x="164874" y="32789"/>
                    <a:pt x="164686" y="32764"/>
                    <a:pt x="164446" y="32738"/>
                  </a:cubicBezTo>
                  <a:cubicBezTo>
                    <a:pt x="164484" y="32626"/>
                    <a:pt x="164484" y="32475"/>
                    <a:pt x="164585" y="32399"/>
                  </a:cubicBezTo>
                  <a:cubicBezTo>
                    <a:pt x="164661" y="32334"/>
                    <a:pt x="164850" y="32269"/>
                    <a:pt x="164982" y="32269"/>
                  </a:cubicBezTo>
                  <a:close/>
                  <a:moveTo>
                    <a:pt x="164937" y="33430"/>
                  </a:moveTo>
                  <a:cubicBezTo>
                    <a:pt x="164987" y="33456"/>
                    <a:pt x="165038" y="33468"/>
                    <a:pt x="165088" y="33493"/>
                  </a:cubicBezTo>
                  <a:cubicBezTo>
                    <a:pt x="165012" y="33593"/>
                    <a:pt x="164924" y="33707"/>
                    <a:pt x="164836" y="33820"/>
                  </a:cubicBezTo>
                  <a:cubicBezTo>
                    <a:pt x="164635" y="33618"/>
                    <a:pt x="164723" y="33506"/>
                    <a:pt x="164937" y="33430"/>
                  </a:cubicBezTo>
                  <a:close/>
                  <a:moveTo>
                    <a:pt x="164572" y="33984"/>
                  </a:moveTo>
                  <a:cubicBezTo>
                    <a:pt x="164622" y="33996"/>
                    <a:pt x="164686" y="34034"/>
                    <a:pt x="164698" y="34071"/>
                  </a:cubicBezTo>
                  <a:cubicBezTo>
                    <a:pt x="164711" y="34084"/>
                    <a:pt x="164635" y="34121"/>
                    <a:pt x="164585" y="34172"/>
                  </a:cubicBezTo>
                  <a:cubicBezTo>
                    <a:pt x="164522" y="34121"/>
                    <a:pt x="164484" y="34084"/>
                    <a:pt x="164446" y="34046"/>
                  </a:cubicBezTo>
                  <a:cubicBezTo>
                    <a:pt x="164484" y="34034"/>
                    <a:pt x="164535" y="33984"/>
                    <a:pt x="164572" y="33984"/>
                  </a:cubicBezTo>
                  <a:close/>
                  <a:moveTo>
                    <a:pt x="165792" y="35278"/>
                  </a:moveTo>
                  <a:cubicBezTo>
                    <a:pt x="165842" y="35417"/>
                    <a:pt x="165980" y="35568"/>
                    <a:pt x="165678" y="35693"/>
                  </a:cubicBezTo>
                  <a:cubicBezTo>
                    <a:pt x="165477" y="35504"/>
                    <a:pt x="165716" y="35404"/>
                    <a:pt x="165792" y="35278"/>
                  </a:cubicBezTo>
                  <a:close/>
                  <a:moveTo>
                    <a:pt x="1252" y="35577"/>
                  </a:moveTo>
                  <a:cubicBezTo>
                    <a:pt x="1309" y="35577"/>
                    <a:pt x="1373" y="35585"/>
                    <a:pt x="1446" y="35605"/>
                  </a:cubicBezTo>
                  <a:cubicBezTo>
                    <a:pt x="1337" y="35738"/>
                    <a:pt x="1212" y="35784"/>
                    <a:pt x="1076" y="35784"/>
                  </a:cubicBezTo>
                  <a:cubicBezTo>
                    <a:pt x="994" y="35784"/>
                    <a:pt x="907" y="35767"/>
                    <a:pt x="818" y="35744"/>
                  </a:cubicBezTo>
                  <a:lnTo>
                    <a:pt x="805" y="35756"/>
                  </a:lnTo>
                  <a:lnTo>
                    <a:pt x="793" y="35756"/>
                  </a:lnTo>
                  <a:lnTo>
                    <a:pt x="793" y="35744"/>
                  </a:lnTo>
                  <a:lnTo>
                    <a:pt x="818" y="35744"/>
                  </a:lnTo>
                  <a:cubicBezTo>
                    <a:pt x="944" y="35675"/>
                    <a:pt x="1056" y="35577"/>
                    <a:pt x="1252" y="35577"/>
                  </a:cubicBezTo>
                  <a:close/>
                  <a:moveTo>
                    <a:pt x="2276" y="35693"/>
                  </a:moveTo>
                  <a:cubicBezTo>
                    <a:pt x="2288" y="35744"/>
                    <a:pt x="2313" y="35794"/>
                    <a:pt x="2326" y="35844"/>
                  </a:cubicBezTo>
                  <a:cubicBezTo>
                    <a:pt x="2276" y="35831"/>
                    <a:pt x="2213" y="35819"/>
                    <a:pt x="2176" y="35794"/>
                  </a:cubicBezTo>
                  <a:cubicBezTo>
                    <a:pt x="2162" y="35781"/>
                    <a:pt x="2176" y="35744"/>
                    <a:pt x="2176" y="35705"/>
                  </a:cubicBezTo>
                  <a:cubicBezTo>
                    <a:pt x="2213" y="35705"/>
                    <a:pt x="2238" y="35693"/>
                    <a:pt x="2276" y="35693"/>
                  </a:cubicBezTo>
                  <a:close/>
                  <a:moveTo>
                    <a:pt x="164773" y="35517"/>
                  </a:moveTo>
                  <a:lnTo>
                    <a:pt x="164773" y="35517"/>
                  </a:lnTo>
                  <a:cubicBezTo>
                    <a:pt x="165012" y="35655"/>
                    <a:pt x="164999" y="35769"/>
                    <a:pt x="164711" y="35970"/>
                  </a:cubicBezTo>
                  <a:cubicBezTo>
                    <a:pt x="164748" y="35756"/>
                    <a:pt x="164761" y="35643"/>
                    <a:pt x="164773" y="35517"/>
                  </a:cubicBezTo>
                  <a:close/>
                  <a:moveTo>
                    <a:pt x="165351" y="36133"/>
                  </a:moveTo>
                  <a:cubicBezTo>
                    <a:pt x="165377" y="36146"/>
                    <a:pt x="165415" y="36158"/>
                    <a:pt x="165452" y="36171"/>
                  </a:cubicBezTo>
                  <a:cubicBezTo>
                    <a:pt x="165402" y="36221"/>
                    <a:pt x="165351" y="36284"/>
                    <a:pt x="165314" y="36334"/>
                  </a:cubicBezTo>
                  <a:cubicBezTo>
                    <a:pt x="165289" y="36322"/>
                    <a:pt x="165251" y="36309"/>
                    <a:pt x="165226" y="36297"/>
                  </a:cubicBezTo>
                  <a:cubicBezTo>
                    <a:pt x="165264" y="36247"/>
                    <a:pt x="165314" y="36196"/>
                    <a:pt x="165351" y="36133"/>
                  </a:cubicBezTo>
                  <a:close/>
                  <a:moveTo>
                    <a:pt x="1773" y="36221"/>
                  </a:moveTo>
                  <a:cubicBezTo>
                    <a:pt x="1810" y="36234"/>
                    <a:pt x="1849" y="36259"/>
                    <a:pt x="1886" y="36272"/>
                  </a:cubicBezTo>
                  <a:cubicBezTo>
                    <a:pt x="1810" y="36347"/>
                    <a:pt x="1735" y="36423"/>
                    <a:pt x="1660" y="36485"/>
                  </a:cubicBezTo>
                  <a:cubicBezTo>
                    <a:pt x="1622" y="36473"/>
                    <a:pt x="1584" y="36448"/>
                    <a:pt x="1547" y="36435"/>
                  </a:cubicBezTo>
                  <a:cubicBezTo>
                    <a:pt x="1622" y="36359"/>
                    <a:pt x="1698" y="36284"/>
                    <a:pt x="1773" y="36221"/>
                  </a:cubicBezTo>
                  <a:close/>
                  <a:moveTo>
                    <a:pt x="2917" y="36560"/>
                  </a:moveTo>
                  <a:lnTo>
                    <a:pt x="2917" y="36560"/>
                  </a:lnTo>
                  <a:cubicBezTo>
                    <a:pt x="2779" y="36674"/>
                    <a:pt x="2640" y="36800"/>
                    <a:pt x="2288" y="36800"/>
                  </a:cubicBezTo>
                  <a:cubicBezTo>
                    <a:pt x="2502" y="36724"/>
                    <a:pt x="2704" y="36636"/>
                    <a:pt x="2917" y="36560"/>
                  </a:cubicBezTo>
                  <a:close/>
                  <a:moveTo>
                    <a:pt x="4237" y="38459"/>
                  </a:moveTo>
                  <a:cubicBezTo>
                    <a:pt x="4363" y="38597"/>
                    <a:pt x="4451" y="38698"/>
                    <a:pt x="4551" y="38798"/>
                  </a:cubicBezTo>
                  <a:cubicBezTo>
                    <a:pt x="4690" y="38949"/>
                    <a:pt x="4816" y="39113"/>
                    <a:pt x="4501" y="39239"/>
                  </a:cubicBezTo>
                  <a:cubicBezTo>
                    <a:pt x="4404" y="39278"/>
                    <a:pt x="4310" y="39298"/>
                    <a:pt x="4222" y="39298"/>
                  </a:cubicBezTo>
                  <a:cubicBezTo>
                    <a:pt x="4059" y="39298"/>
                    <a:pt x="3916" y="39231"/>
                    <a:pt x="3810" y="39100"/>
                  </a:cubicBezTo>
                  <a:cubicBezTo>
                    <a:pt x="3772" y="39063"/>
                    <a:pt x="3760" y="39013"/>
                    <a:pt x="3721" y="38949"/>
                  </a:cubicBezTo>
                  <a:cubicBezTo>
                    <a:pt x="3872" y="38811"/>
                    <a:pt x="4023" y="38661"/>
                    <a:pt x="4237" y="38459"/>
                  </a:cubicBezTo>
                  <a:close/>
                  <a:moveTo>
                    <a:pt x="1094" y="39201"/>
                  </a:moveTo>
                  <a:cubicBezTo>
                    <a:pt x="1383" y="39251"/>
                    <a:pt x="1660" y="39301"/>
                    <a:pt x="1949" y="39365"/>
                  </a:cubicBezTo>
                  <a:cubicBezTo>
                    <a:pt x="1936" y="39402"/>
                    <a:pt x="1924" y="39427"/>
                    <a:pt x="1899" y="39465"/>
                  </a:cubicBezTo>
                  <a:cubicBezTo>
                    <a:pt x="1815" y="39472"/>
                    <a:pt x="1731" y="39477"/>
                    <a:pt x="1648" y="39477"/>
                  </a:cubicBezTo>
                  <a:cubicBezTo>
                    <a:pt x="1422" y="39477"/>
                    <a:pt x="1206" y="39440"/>
                    <a:pt x="1031" y="39301"/>
                  </a:cubicBezTo>
                  <a:cubicBezTo>
                    <a:pt x="1056" y="39264"/>
                    <a:pt x="1081" y="39226"/>
                    <a:pt x="1094" y="39201"/>
                  </a:cubicBezTo>
                  <a:close/>
                  <a:moveTo>
                    <a:pt x="7079" y="41891"/>
                  </a:moveTo>
                  <a:lnTo>
                    <a:pt x="7079" y="41967"/>
                  </a:lnTo>
                  <a:cubicBezTo>
                    <a:pt x="7003" y="41967"/>
                    <a:pt x="6915" y="41967"/>
                    <a:pt x="6827" y="41980"/>
                  </a:cubicBezTo>
                  <a:cubicBezTo>
                    <a:pt x="6827" y="41954"/>
                    <a:pt x="6814" y="41929"/>
                    <a:pt x="6814" y="41904"/>
                  </a:cubicBezTo>
                  <a:cubicBezTo>
                    <a:pt x="6903" y="41904"/>
                    <a:pt x="6990" y="41891"/>
                    <a:pt x="7079" y="41891"/>
                  </a:cubicBezTo>
                  <a:close/>
                  <a:moveTo>
                    <a:pt x="1961" y="42835"/>
                  </a:moveTo>
                  <a:cubicBezTo>
                    <a:pt x="2050" y="42847"/>
                    <a:pt x="2150" y="42860"/>
                    <a:pt x="2238" y="42872"/>
                  </a:cubicBezTo>
                  <a:cubicBezTo>
                    <a:pt x="2226" y="42897"/>
                    <a:pt x="2213" y="42935"/>
                    <a:pt x="2201" y="42972"/>
                  </a:cubicBezTo>
                  <a:cubicBezTo>
                    <a:pt x="2112" y="42947"/>
                    <a:pt x="2025" y="42922"/>
                    <a:pt x="1936" y="42910"/>
                  </a:cubicBezTo>
                  <a:cubicBezTo>
                    <a:pt x="1936" y="42885"/>
                    <a:pt x="1949" y="42860"/>
                    <a:pt x="1961" y="42835"/>
                  </a:cubicBezTo>
                  <a:close/>
                  <a:moveTo>
                    <a:pt x="164196" y="44074"/>
                  </a:moveTo>
                  <a:cubicBezTo>
                    <a:pt x="164254" y="44074"/>
                    <a:pt x="164330" y="44082"/>
                    <a:pt x="164434" y="44092"/>
                  </a:cubicBezTo>
                  <a:cubicBezTo>
                    <a:pt x="164446" y="44092"/>
                    <a:pt x="164446" y="44079"/>
                    <a:pt x="164459" y="44079"/>
                  </a:cubicBezTo>
                  <a:lnTo>
                    <a:pt x="164459" y="44079"/>
                  </a:lnTo>
                  <a:cubicBezTo>
                    <a:pt x="164459" y="44079"/>
                    <a:pt x="164459" y="44092"/>
                    <a:pt x="164446" y="44092"/>
                  </a:cubicBezTo>
                  <a:cubicBezTo>
                    <a:pt x="164496" y="44104"/>
                    <a:pt x="164535" y="44104"/>
                    <a:pt x="164572" y="44117"/>
                  </a:cubicBezTo>
                  <a:cubicBezTo>
                    <a:pt x="165088" y="44255"/>
                    <a:pt x="165100" y="44255"/>
                    <a:pt x="164823" y="44595"/>
                  </a:cubicBezTo>
                  <a:lnTo>
                    <a:pt x="164836" y="44595"/>
                  </a:lnTo>
                  <a:lnTo>
                    <a:pt x="164836" y="44607"/>
                  </a:lnTo>
                  <a:lnTo>
                    <a:pt x="165490" y="44607"/>
                  </a:lnTo>
                  <a:cubicBezTo>
                    <a:pt x="165603" y="44808"/>
                    <a:pt x="165716" y="44997"/>
                    <a:pt x="165867" y="45248"/>
                  </a:cubicBezTo>
                  <a:cubicBezTo>
                    <a:pt x="165754" y="45336"/>
                    <a:pt x="165616" y="45500"/>
                    <a:pt x="165415" y="45575"/>
                  </a:cubicBezTo>
                  <a:cubicBezTo>
                    <a:pt x="165359" y="45595"/>
                    <a:pt x="165278" y="45605"/>
                    <a:pt x="165194" y="45605"/>
                  </a:cubicBezTo>
                  <a:cubicBezTo>
                    <a:pt x="165066" y="45605"/>
                    <a:pt x="164929" y="45582"/>
                    <a:pt x="164862" y="45537"/>
                  </a:cubicBezTo>
                  <a:cubicBezTo>
                    <a:pt x="164711" y="45450"/>
                    <a:pt x="164610" y="45274"/>
                    <a:pt x="164622" y="45135"/>
                  </a:cubicBezTo>
                  <a:cubicBezTo>
                    <a:pt x="164635" y="44959"/>
                    <a:pt x="164761" y="44783"/>
                    <a:pt x="164836" y="44607"/>
                  </a:cubicBezTo>
                  <a:lnTo>
                    <a:pt x="164823" y="44607"/>
                  </a:lnTo>
                  <a:lnTo>
                    <a:pt x="164823" y="44595"/>
                  </a:lnTo>
                  <a:cubicBezTo>
                    <a:pt x="164660" y="44582"/>
                    <a:pt x="164496" y="44556"/>
                    <a:pt x="164295" y="44531"/>
                  </a:cubicBezTo>
                  <a:cubicBezTo>
                    <a:pt x="164359" y="44368"/>
                    <a:pt x="164409" y="44230"/>
                    <a:pt x="164446" y="44092"/>
                  </a:cubicBezTo>
                  <a:lnTo>
                    <a:pt x="164434" y="44092"/>
                  </a:lnTo>
                  <a:cubicBezTo>
                    <a:pt x="164295" y="44167"/>
                    <a:pt x="164144" y="44243"/>
                    <a:pt x="163943" y="44343"/>
                  </a:cubicBezTo>
                  <a:cubicBezTo>
                    <a:pt x="164017" y="44131"/>
                    <a:pt x="164037" y="44074"/>
                    <a:pt x="164196" y="44074"/>
                  </a:cubicBezTo>
                  <a:close/>
                  <a:moveTo>
                    <a:pt x="1484" y="46392"/>
                  </a:moveTo>
                  <a:cubicBezTo>
                    <a:pt x="1509" y="46417"/>
                    <a:pt x="1559" y="46430"/>
                    <a:pt x="1547" y="46455"/>
                  </a:cubicBezTo>
                  <a:cubicBezTo>
                    <a:pt x="1547" y="46481"/>
                    <a:pt x="1497" y="46493"/>
                    <a:pt x="1471" y="46518"/>
                  </a:cubicBezTo>
                  <a:cubicBezTo>
                    <a:pt x="1446" y="46493"/>
                    <a:pt x="1408" y="46467"/>
                    <a:pt x="1383" y="46430"/>
                  </a:cubicBezTo>
                  <a:cubicBezTo>
                    <a:pt x="1408" y="46417"/>
                    <a:pt x="1446" y="46405"/>
                    <a:pt x="1484" y="46392"/>
                  </a:cubicBezTo>
                  <a:close/>
                  <a:moveTo>
                    <a:pt x="165377" y="46833"/>
                  </a:moveTo>
                  <a:cubicBezTo>
                    <a:pt x="165260" y="47121"/>
                    <a:pt x="165227" y="47202"/>
                    <a:pt x="165033" y="47202"/>
                  </a:cubicBezTo>
                  <a:cubicBezTo>
                    <a:pt x="164956" y="47202"/>
                    <a:pt x="164854" y="47189"/>
                    <a:pt x="164711" y="47171"/>
                  </a:cubicBezTo>
                  <a:cubicBezTo>
                    <a:pt x="164974" y="47046"/>
                    <a:pt x="165138" y="46958"/>
                    <a:pt x="165377" y="46833"/>
                  </a:cubicBezTo>
                  <a:close/>
                  <a:moveTo>
                    <a:pt x="1710" y="48605"/>
                  </a:moveTo>
                  <a:cubicBezTo>
                    <a:pt x="1723" y="48605"/>
                    <a:pt x="1760" y="48643"/>
                    <a:pt x="1785" y="48668"/>
                  </a:cubicBezTo>
                  <a:cubicBezTo>
                    <a:pt x="1710" y="48705"/>
                    <a:pt x="1634" y="48730"/>
                    <a:pt x="1559" y="48769"/>
                  </a:cubicBezTo>
                  <a:cubicBezTo>
                    <a:pt x="1534" y="48744"/>
                    <a:pt x="1522" y="48705"/>
                    <a:pt x="1497" y="48680"/>
                  </a:cubicBezTo>
                  <a:cubicBezTo>
                    <a:pt x="1559" y="48655"/>
                    <a:pt x="1634" y="48630"/>
                    <a:pt x="1710" y="48605"/>
                  </a:cubicBezTo>
                  <a:close/>
                  <a:moveTo>
                    <a:pt x="165639" y="48867"/>
                  </a:moveTo>
                  <a:cubicBezTo>
                    <a:pt x="165811" y="48867"/>
                    <a:pt x="165984" y="48896"/>
                    <a:pt x="166156" y="48906"/>
                  </a:cubicBezTo>
                  <a:cubicBezTo>
                    <a:pt x="166169" y="48945"/>
                    <a:pt x="166169" y="48995"/>
                    <a:pt x="166181" y="49032"/>
                  </a:cubicBezTo>
                  <a:cubicBezTo>
                    <a:pt x="165993" y="49096"/>
                    <a:pt x="165804" y="49146"/>
                    <a:pt x="165616" y="49208"/>
                  </a:cubicBezTo>
                  <a:cubicBezTo>
                    <a:pt x="165566" y="49183"/>
                    <a:pt x="165515" y="49158"/>
                    <a:pt x="165465" y="49146"/>
                  </a:cubicBezTo>
                  <a:cubicBezTo>
                    <a:pt x="165490" y="49045"/>
                    <a:pt x="165515" y="48881"/>
                    <a:pt x="165553" y="48869"/>
                  </a:cubicBezTo>
                  <a:cubicBezTo>
                    <a:pt x="165581" y="48867"/>
                    <a:pt x="165610" y="48867"/>
                    <a:pt x="165639" y="48867"/>
                  </a:cubicBezTo>
                  <a:close/>
                  <a:moveTo>
                    <a:pt x="5444" y="49359"/>
                  </a:moveTo>
                  <a:lnTo>
                    <a:pt x="5444" y="49359"/>
                  </a:lnTo>
                  <a:cubicBezTo>
                    <a:pt x="5406" y="49535"/>
                    <a:pt x="5381" y="49649"/>
                    <a:pt x="5344" y="49837"/>
                  </a:cubicBezTo>
                  <a:cubicBezTo>
                    <a:pt x="5092" y="49611"/>
                    <a:pt x="5104" y="49510"/>
                    <a:pt x="5444" y="49359"/>
                  </a:cubicBezTo>
                  <a:close/>
                  <a:moveTo>
                    <a:pt x="7041" y="49699"/>
                  </a:moveTo>
                  <a:cubicBezTo>
                    <a:pt x="7066" y="49711"/>
                    <a:pt x="7104" y="49711"/>
                    <a:pt x="7141" y="49711"/>
                  </a:cubicBezTo>
                  <a:lnTo>
                    <a:pt x="7104" y="49900"/>
                  </a:lnTo>
                  <a:cubicBezTo>
                    <a:pt x="7054" y="49900"/>
                    <a:pt x="7015" y="49887"/>
                    <a:pt x="6978" y="49887"/>
                  </a:cubicBezTo>
                  <a:cubicBezTo>
                    <a:pt x="6990" y="49825"/>
                    <a:pt x="7015" y="49761"/>
                    <a:pt x="7041" y="49699"/>
                  </a:cubicBezTo>
                  <a:close/>
                  <a:moveTo>
                    <a:pt x="4087" y="49800"/>
                  </a:moveTo>
                  <a:cubicBezTo>
                    <a:pt x="4087" y="49825"/>
                    <a:pt x="4099" y="49850"/>
                    <a:pt x="4112" y="49875"/>
                  </a:cubicBezTo>
                  <a:cubicBezTo>
                    <a:pt x="4011" y="49900"/>
                    <a:pt x="3897" y="49925"/>
                    <a:pt x="3785" y="49950"/>
                  </a:cubicBezTo>
                  <a:cubicBezTo>
                    <a:pt x="3772" y="49912"/>
                    <a:pt x="3760" y="49887"/>
                    <a:pt x="3747" y="49850"/>
                  </a:cubicBezTo>
                  <a:cubicBezTo>
                    <a:pt x="3860" y="49837"/>
                    <a:pt x="3973" y="49812"/>
                    <a:pt x="4087" y="49800"/>
                  </a:cubicBezTo>
                  <a:close/>
                  <a:moveTo>
                    <a:pt x="166898" y="49347"/>
                  </a:moveTo>
                  <a:lnTo>
                    <a:pt x="166898" y="49347"/>
                  </a:lnTo>
                  <a:cubicBezTo>
                    <a:pt x="166672" y="49585"/>
                    <a:pt x="166496" y="49761"/>
                    <a:pt x="166244" y="50026"/>
                  </a:cubicBezTo>
                  <a:cubicBezTo>
                    <a:pt x="166161" y="49753"/>
                    <a:pt x="165978" y="49660"/>
                    <a:pt x="165716" y="49660"/>
                  </a:cubicBezTo>
                  <a:cubicBezTo>
                    <a:pt x="165700" y="49660"/>
                    <a:pt x="165683" y="49660"/>
                    <a:pt x="165666" y="49661"/>
                  </a:cubicBezTo>
                  <a:lnTo>
                    <a:pt x="165666" y="49674"/>
                  </a:lnTo>
                  <a:lnTo>
                    <a:pt x="165653" y="49686"/>
                  </a:lnTo>
                  <a:lnTo>
                    <a:pt x="165653" y="49661"/>
                  </a:lnTo>
                  <a:lnTo>
                    <a:pt x="165666" y="49661"/>
                  </a:lnTo>
                  <a:cubicBezTo>
                    <a:pt x="165905" y="49322"/>
                    <a:pt x="166357" y="49372"/>
                    <a:pt x="166898" y="49347"/>
                  </a:cubicBezTo>
                  <a:close/>
                  <a:moveTo>
                    <a:pt x="165653" y="49686"/>
                  </a:moveTo>
                  <a:lnTo>
                    <a:pt x="165653" y="49686"/>
                  </a:lnTo>
                  <a:cubicBezTo>
                    <a:pt x="165691" y="49812"/>
                    <a:pt x="165729" y="49937"/>
                    <a:pt x="165779" y="50101"/>
                  </a:cubicBezTo>
                  <a:cubicBezTo>
                    <a:pt x="165477" y="49963"/>
                    <a:pt x="165465" y="49963"/>
                    <a:pt x="165653" y="49686"/>
                  </a:cubicBezTo>
                  <a:close/>
                  <a:moveTo>
                    <a:pt x="1295" y="50428"/>
                  </a:moveTo>
                  <a:lnTo>
                    <a:pt x="1371" y="50465"/>
                  </a:lnTo>
                  <a:cubicBezTo>
                    <a:pt x="1333" y="50516"/>
                    <a:pt x="1308" y="50566"/>
                    <a:pt x="1270" y="50616"/>
                  </a:cubicBezTo>
                  <a:cubicBezTo>
                    <a:pt x="1220" y="50604"/>
                    <a:pt x="1182" y="50579"/>
                    <a:pt x="1145" y="50566"/>
                  </a:cubicBezTo>
                  <a:cubicBezTo>
                    <a:pt x="1195" y="50516"/>
                    <a:pt x="1245" y="50479"/>
                    <a:pt x="1295" y="50428"/>
                  </a:cubicBezTo>
                  <a:close/>
                  <a:moveTo>
                    <a:pt x="6336" y="50479"/>
                  </a:moveTo>
                  <a:cubicBezTo>
                    <a:pt x="6727" y="50516"/>
                    <a:pt x="6953" y="50529"/>
                    <a:pt x="7104" y="50541"/>
                  </a:cubicBezTo>
                  <a:cubicBezTo>
                    <a:pt x="7015" y="50641"/>
                    <a:pt x="6903" y="50742"/>
                    <a:pt x="6739" y="50893"/>
                  </a:cubicBezTo>
                  <a:cubicBezTo>
                    <a:pt x="6613" y="50767"/>
                    <a:pt x="6512" y="50655"/>
                    <a:pt x="6336" y="50479"/>
                  </a:cubicBezTo>
                  <a:close/>
                  <a:moveTo>
                    <a:pt x="7184" y="57354"/>
                  </a:moveTo>
                  <a:cubicBezTo>
                    <a:pt x="7187" y="57354"/>
                    <a:pt x="7189" y="57355"/>
                    <a:pt x="7191" y="57355"/>
                  </a:cubicBezTo>
                  <a:cubicBezTo>
                    <a:pt x="7330" y="57355"/>
                    <a:pt x="7468" y="57444"/>
                    <a:pt x="7719" y="57544"/>
                  </a:cubicBezTo>
                  <a:cubicBezTo>
                    <a:pt x="7493" y="57670"/>
                    <a:pt x="7367" y="57770"/>
                    <a:pt x="7230" y="57783"/>
                  </a:cubicBezTo>
                  <a:cubicBezTo>
                    <a:pt x="7227" y="57783"/>
                    <a:pt x="7224" y="57783"/>
                    <a:pt x="7221" y="57783"/>
                  </a:cubicBezTo>
                  <a:cubicBezTo>
                    <a:pt x="7151" y="57783"/>
                    <a:pt x="6990" y="57653"/>
                    <a:pt x="6990" y="57581"/>
                  </a:cubicBezTo>
                  <a:cubicBezTo>
                    <a:pt x="6979" y="57509"/>
                    <a:pt x="7119" y="57354"/>
                    <a:pt x="7184" y="57354"/>
                  </a:cubicBezTo>
                  <a:close/>
                  <a:moveTo>
                    <a:pt x="1685" y="59958"/>
                  </a:moveTo>
                  <a:cubicBezTo>
                    <a:pt x="1698" y="59958"/>
                    <a:pt x="1723" y="59995"/>
                    <a:pt x="1748" y="60034"/>
                  </a:cubicBezTo>
                  <a:cubicBezTo>
                    <a:pt x="1685" y="60046"/>
                    <a:pt x="1622" y="60059"/>
                    <a:pt x="1559" y="60059"/>
                  </a:cubicBezTo>
                  <a:cubicBezTo>
                    <a:pt x="1547" y="60059"/>
                    <a:pt x="1534" y="60008"/>
                    <a:pt x="1522" y="59983"/>
                  </a:cubicBezTo>
                  <a:cubicBezTo>
                    <a:pt x="1572" y="59970"/>
                    <a:pt x="1634" y="59958"/>
                    <a:pt x="1685" y="59958"/>
                  </a:cubicBezTo>
                  <a:close/>
                  <a:moveTo>
                    <a:pt x="1911" y="60436"/>
                  </a:moveTo>
                  <a:cubicBezTo>
                    <a:pt x="1986" y="60461"/>
                    <a:pt x="2125" y="60511"/>
                    <a:pt x="2112" y="60511"/>
                  </a:cubicBezTo>
                  <a:cubicBezTo>
                    <a:pt x="2075" y="60599"/>
                    <a:pt x="2000" y="60662"/>
                    <a:pt x="1936" y="60738"/>
                  </a:cubicBezTo>
                  <a:cubicBezTo>
                    <a:pt x="1886" y="60724"/>
                    <a:pt x="1836" y="60699"/>
                    <a:pt x="1785" y="60687"/>
                  </a:cubicBezTo>
                  <a:cubicBezTo>
                    <a:pt x="1823" y="60599"/>
                    <a:pt x="1874" y="60511"/>
                    <a:pt x="1911" y="60436"/>
                  </a:cubicBezTo>
                  <a:close/>
                  <a:moveTo>
                    <a:pt x="3545" y="67200"/>
                  </a:moveTo>
                  <a:cubicBezTo>
                    <a:pt x="5532" y="67564"/>
                    <a:pt x="6274" y="68821"/>
                    <a:pt x="7267" y="69550"/>
                  </a:cubicBezTo>
                  <a:cubicBezTo>
                    <a:pt x="6199" y="68871"/>
                    <a:pt x="4853" y="68016"/>
                    <a:pt x="3545" y="67200"/>
                  </a:cubicBezTo>
                  <a:close/>
                  <a:moveTo>
                    <a:pt x="7267" y="69550"/>
                  </a:moveTo>
                  <a:cubicBezTo>
                    <a:pt x="7418" y="69639"/>
                    <a:pt x="7543" y="69726"/>
                    <a:pt x="7682" y="69802"/>
                  </a:cubicBezTo>
                  <a:cubicBezTo>
                    <a:pt x="7531" y="69726"/>
                    <a:pt x="7406" y="69639"/>
                    <a:pt x="7267" y="69550"/>
                  </a:cubicBezTo>
                  <a:close/>
                  <a:moveTo>
                    <a:pt x="8524" y="69601"/>
                  </a:moveTo>
                  <a:cubicBezTo>
                    <a:pt x="8549" y="69639"/>
                    <a:pt x="8562" y="69676"/>
                    <a:pt x="8587" y="69701"/>
                  </a:cubicBezTo>
                  <a:cubicBezTo>
                    <a:pt x="8423" y="69751"/>
                    <a:pt x="8273" y="69790"/>
                    <a:pt x="8110" y="69840"/>
                  </a:cubicBezTo>
                  <a:cubicBezTo>
                    <a:pt x="8097" y="69802"/>
                    <a:pt x="8071" y="69777"/>
                    <a:pt x="8046" y="69739"/>
                  </a:cubicBezTo>
                  <a:cubicBezTo>
                    <a:pt x="8210" y="69689"/>
                    <a:pt x="8361" y="69651"/>
                    <a:pt x="8524" y="69601"/>
                  </a:cubicBezTo>
                  <a:close/>
                  <a:moveTo>
                    <a:pt x="3118" y="70016"/>
                  </a:moveTo>
                  <a:cubicBezTo>
                    <a:pt x="3181" y="70028"/>
                    <a:pt x="3219" y="70041"/>
                    <a:pt x="3257" y="70053"/>
                  </a:cubicBezTo>
                  <a:cubicBezTo>
                    <a:pt x="3232" y="70078"/>
                    <a:pt x="3206" y="70117"/>
                    <a:pt x="3181" y="70154"/>
                  </a:cubicBezTo>
                  <a:cubicBezTo>
                    <a:pt x="3168" y="70154"/>
                    <a:pt x="3081" y="70129"/>
                    <a:pt x="3081" y="70117"/>
                  </a:cubicBezTo>
                  <a:cubicBezTo>
                    <a:pt x="3081" y="70078"/>
                    <a:pt x="3106" y="70053"/>
                    <a:pt x="3118" y="70016"/>
                  </a:cubicBezTo>
                  <a:close/>
                  <a:moveTo>
                    <a:pt x="4777" y="70117"/>
                  </a:moveTo>
                  <a:cubicBezTo>
                    <a:pt x="4878" y="70129"/>
                    <a:pt x="4979" y="70129"/>
                    <a:pt x="5079" y="70142"/>
                  </a:cubicBezTo>
                  <a:cubicBezTo>
                    <a:pt x="5054" y="70179"/>
                    <a:pt x="5042" y="70204"/>
                    <a:pt x="5029" y="70242"/>
                  </a:cubicBezTo>
                  <a:cubicBezTo>
                    <a:pt x="4941" y="70229"/>
                    <a:pt x="4853" y="70204"/>
                    <a:pt x="4765" y="70192"/>
                  </a:cubicBezTo>
                  <a:cubicBezTo>
                    <a:pt x="4765" y="70167"/>
                    <a:pt x="4777" y="70142"/>
                    <a:pt x="4777" y="70117"/>
                  </a:cubicBezTo>
                  <a:close/>
                  <a:moveTo>
                    <a:pt x="2188" y="70430"/>
                  </a:moveTo>
                  <a:cubicBezTo>
                    <a:pt x="2226" y="70481"/>
                    <a:pt x="2301" y="70531"/>
                    <a:pt x="2313" y="70581"/>
                  </a:cubicBezTo>
                  <a:cubicBezTo>
                    <a:pt x="2313" y="70632"/>
                    <a:pt x="2251" y="70682"/>
                    <a:pt x="2176" y="70795"/>
                  </a:cubicBezTo>
                  <a:cubicBezTo>
                    <a:pt x="2087" y="70670"/>
                    <a:pt x="2012" y="70606"/>
                    <a:pt x="2012" y="70544"/>
                  </a:cubicBezTo>
                  <a:cubicBezTo>
                    <a:pt x="2012" y="70506"/>
                    <a:pt x="2125" y="70469"/>
                    <a:pt x="2188" y="70430"/>
                  </a:cubicBezTo>
                  <a:close/>
                  <a:moveTo>
                    <a:pt x="5372" y="70528"/>
                  </a:moveTo>
                  <a:cubicBezTo>
                    <a:pt x="5399" y="70528"/>
                    <a:pt x="5427" y="70529"/>
                    <a:pt x="5456" y="70531"/>
                  </a:cubicBezTo>
                  <a:cubicBezTo>
                    <a:pt x="5520" y="70670"/>
                    <a:pt x="5520" y="70782"/>
                    <a:pt x="5280" y="70808"/>
                  </a:cubicBezTo>
                  <a:cubicBezTo>
                    <a:pt x="5276" y="70809"/>
                    <a:pt x="5272" y="70809"/>
                    <a:pt x="5267" y="70809"/>
                  </a:cubicBezTo>
                  <a:cubicBezTo>
                    <a:pt x="5211" y="70809"/>
                    <a:pt x="5103" y="70742"/>
                    <a:pt x="5092" y="70707"/>
                  </a:cubicBezTo>
                  <a:cubicBezTo>
                    <a:pt x="5081" y="70566"/>
                    <a:pt x="5202" y="70528"/>
                    <a:pt x="5372" y="70528"/>
                  </a:cubicBezTo>
                  <a:close/>
                  <a:moveTo>
                    <a:pt x="5746" y="71009"/>
                  </a:moveTo>
                  <a:cubicBezTo>
                    <a:pt x="5746" y="71034"/>
                    <a:pt x="5758" y="71059"/>
                    <a:pt x="5758" y="71084"/>
                  </a:cubicBezTo>
                  <a:cubicBezTo>
                    <a:pt x="5620" y="71097"/>
                    <a:pt x="5482" y="71109"/>
                    <a:pt x="5356" y="71122"/>
                  </a:cubicBezTo>
                  <a:cubicBezTo>
                    <a:pt x="5344" y="71084"/>
                    <a:pt x="5344" y="71047"/>
                    <a:pt x="5331" y="71009"/>
                  </a:cubicBezTo>
                  <a:close/>
                  <a:moveTo>
                    <a:pt x="7330" y="70594"/>
                  </a:moveTo>
                  <a:cubicBezTo>
                    <a:pt x="7418" y="70770"/>
                    <a:pt x="7531" y="70908"/>
                    <a:pt x="7543" y="71059"/>
                  </a:cubicBezTo>
                  <a:cubicBezTo>
                    <a:pt x="7556" y="71134"/>
                    <a:pt x="7406" y="71223"/>
                    <a:pt x="7330" y="71310"/>
                  </a:cubicBezTo>
                  <a:cubicBezTo>
                    <a:pt x="7230" y="71260"/>
                    <a:pt x="7054" y="71223"/>
                    <a:pt x="7041" y="71160"/>
                  </a:cubicBezTo>
                  <a:cubicBezTo>
                    <a:pt x="6953" y="70933"/>
                    <a:pt x="6878" y="70707"/>
                    <a:pt x="7330" y="70594"/>
                  </a:cubicBezTo>
                  <a:close/>
                  <a:moveTo>
                    <a:pt x="4071" y="71543"/>
                  </a:moveTo>
                  <a:cubicBezTo>
                    <a:pt x="4220" y="71543"/>
                    <a:pt x="4393" y="71602"/>
                    <a:pt x="4554" y="71602"/>
                  </a:cubicBezTo>
                  <a:cubicBezTo>
                    <a:pt x="4570" y="71602"/>
                    <a:pt x="4586" y="71601"/>
                    <a:pt x="4601" y="71600"/>
                  </a:cubicBezTo>
                  <a:cubicBezTo>
                    <a:pt x="4627" y="71701"/>
                    <a:pt x="4677" y="71776"/>
                    <a:pt x="4677" y="71852"/>
                  </a:cubicBezTo>
                  <a:cubicBezTo>
                    <a:pt x="4698" y="72106"/>
                    <a:pt x="4621" y="72200"/>
                    <a:pt x="4340" y="72200"/>
                  </a:cubicBezTo>
                  <a:cubicBezTo>
                    <a:pt x="4288" y="72200"/>
                    <a:pt x="4229" y="72196"/>
                    <a:pt x="4162" y="72190"/>
                  </a:cubicBezTo>
                  <a:cubicBezTo>
                    <a:pt x="3772" y="72165"/>
                    <a:pt x="3395" y="72103"/>
                    <a:pt x="3005" y="72053"/>
                  </a:cubicBezTo>
                  <a:cubicBezTo>
                    <a:pt x="3043" y="71726"/>
                    <a:pt x="3445" y="71801"/>
                    <a:pt x="3760" y="71763"/>
                  </a:cubicBezTo>
                  <a:cubicBezTo>
                    <a:pt x="3827" y="71589"/>
                    <a:pt x="3939" y="71543"/>
                    <a:pt x="4071" y="71543"/>
                  </a:cubicBezTo>
                  <a:close/>
                  <a:moveTo>
                    <a:pt x="7267" y="71864"/>
                  </a:moveTo>
                  <a:lnTo>
                    <a:pt x="7267" y="71864"/>
                  </a:lnTo>
                  <a:cubicBezTo>
                    <a:pt x="7493" y="72090"/>
                    <a:pt x="7267" y="72165"/>
                    <a:pt x="7141" y="72266"/>
                  </a:cubicBezTo>
                  <a:cubicBezTo>
                    <a:pt x="7166" y="72153"/>
                    <a:pt x="7204" y="72040"/>
                    <a:pt x="7267" y="71864"/>
                  </a:cubicBezTo>
                  <a:close/>
                  <a:moveTo>
                    <a:pt x="5897" y="72254"/>
                  </a:moveTo>
                  <a:cubicBezTo>
                    <a:pt x="5972" y="72329"/>
                    <a:pt x="6035" y="72405"/>
                    <a:pt x="6098" y="72480"/>
                  </a:cubicBezTo>
                  <a:cubicBezTo>
                    <a:pt x="6060" y="72492"/>
                    <a:pt x="6035" y="72517"/>
                    <a:pt x="5998" y="72530"/>
                  </a:cubicBezTo>
                  <a:cubicBezTo>
                    <a:pt x="5922" y="72455"/>
                    <a:pt x="5847" y="72392"/>
                    <a:pt x="5758" y="72316"/>
                  </a:cubicBezTo>
                  <a:cubicBezTo>
                    <a:pt x="5808" y="72291"/>
                    <a:pt x="5859" y="72279"/>
                    <a:pt x="5897" y="72254"/>
                  </a:cubicBezTo>
                  <a:close/>
                  <a:moveTo>
                    <a:pt x="7280" y="72631"/>
                  </a:moveTo>
                  <a:lnTo>
                    <a:pt x="7280" y="72631"/>
                  </a:lnTo>
                  <a:cubicBezTo>
                    <a:pt x="7175" y="72785"/>
                    <a:pt x="7128" y="72853"/>
                    <a:pt x="7055" y="72853"/>
                  </a:cubicBezTo>
                  <a:cubicBezTo>
                    <a:pt x="6997" y="72853"/>
                    <a:pt x="6923" y="72810"/>
                    <a:pt x="6789" y="72732"/>
                  </a:cubicBezTo>
                  <a:cubicBezTo>
                    <a:pt x="6965" y="72693"/>
                    <a:pt x="7116" y="72668"/>
                    <a:pt x="7280" y="72631"/>
                  </a:cubicBezTo>
                  <a:close/>
                  <a:moveTo>
                    <a:pt x="4816" y="73514"/>
                  </a:moveTo>
                  <a:cubicBezTo>
                    <a:pt x="4920" y="73514"/>
                    <a:pt x="4985" y="73559"/>
                    <a:pt x="5155" y="73674"/>
                  </a:cubicBezTo>
                  <a:cubicBezTo>
                    <a:pt x="5077" y="73706"/>
                    <a:pt x="5010" y="73719"/>
                    <a:pt x="4950" y="73719"/>
                  </a:cubicBezTo>
                  <a:cubicBezTo>
                    <a:pt x="4796" y="73719"/>
                    <a:pt x="4684" y="73634"/>
                    <a:pt x="4539" y="73561"/>
                  </a:cubicBezTo>
                  <a:cubicBezTo>
                    <a:pt x="4671" y="73532"/>
                    <a:pt x="4751" y="73514"/>
                    <a:pt x="4816" y="73514"/>
                  </a:cubicBezTo>
                  <a:close/>
                  <a:moveTo>
                    <a:pt x="8197" y="73674"/>
                  </a:moveTo>
                  <a:cubicBezTo>
                    <a:pt x="8261" y="73674"/>
                    <a:pt x="8311" y="73687"/>
                    <a:pt x="8373" y="73699"/>
                  </a:cubicBezTo>
                  <a:cubicBezTo>
                    <a:pt x="8351" y="73744"/>
                    <a:pt x="8328" y="73789"/>
                    <a:pt x="8315" y="73789"/>
                  </a:cubicBezTo>
                  <a:cubicBezTo>
                    <a:pt x="8313" y="73789"/>
                    <a:pt x="8312" y="73789"/>
                    <a:pt x="8311" y="73788"/>
                  </a:cubicBezTo>
                  <a:cubicBezTo>
                    <a:pt x="8247" y="73788"/>
                    <a:pt x="8197" y="73763"/>
                    <a:pt x="8147" y="73737"/>
                  </a:cubicBezTo>
                  <a:cubicBezTo>
                    <a:pt x="8147" y="73737"/>
                    <a:pt x="8185" y="73674"/>
                    <a:pt x="8197" y="73674"/>
                  </a:cubicBezTo>
                  <a:close/>
                  <a:moveTo>
                    <a:pt x="4137" y="72517"/>
                  </a:moveTo>
                  <a:lnTo>
                    <a:pt x="4137" y="72517"/>
                  </a:lnTo>
                  <a:cubicBezTo>
                    <a:pt x="4011" y="72983"/>
                    <a:pt x="3897" y="73423"/>
                    <a:pt x="3772" y="73850"/>
                  </a:cubicBezTo>
                  <a:cubicBezTo>
                    <a:pt x="3433" y="73662"/>
                    <a:pt x="3106" y="73461"/>
                    <a:pt x="2779" y="73260"/>
                  </a:cubicBezTo>
                  <a:cubicBezTo>
                    <a:pt x="3106" y="72945"/>
                    <a:pt x="3244" y="72869"/>
                    <a:pt x="4137" y="72517"/>
                  </a:cubicBezTo>
                  <a:close/>
                  <a:moveTo>
                    <a:pt x="3772" y="73863"/>
                  </a:moveTo>
                  <a:cubicBezTo>
                    <a:pt x="3772" y="73863"/>
                    <a:pt x="3785" y="73863"/>
                    <a:pt x="3785" y="73875"/>
                  </a:cubicBezTo>
                  <a:cubicBezTo>
                    <a:pt x="3772" y="73875"/>
                    <a:pt x="3772" y="73863"/>
                    <a:pt x="3772" y="73863"/>
                  </a:cubicBezTo>
                  <a:close/>
                  <a:moveTo>
                    <a:pt x="10146" y="73775"/>
                  </a:moveTo>
                  <a:cubicBezTo>
                    <a:pt x="10209" y="73788"/>
                    <a:pt x="10247" y="73813"/>
                    <a:pt x="10322" y="73838"/>
                  </a:cubicBezTo>
                  <a:cubicBezTo>
                    <a:pt x="10259" y="73888"/>
                    <a:pt x="10222" y="73913"/>
                    <a:pt x="10184" y="73951"/>
                  </a:cubicBezTo>
                  <a:cubicBezTo>
                    <a:pt x="10146" y="73913"/>
                    <a:pt x="10096" y="73888"/>
                    <a:pt x="10083" y="73850"/>
                  </a:cubicBezTo>
                  <a:cubicBezTo>
                    <a:pt x="10083" y="73825"/>
                    <a:pt x="10133" y="73775"/>
                    <a:pt x="10146" y="73775"/>
                  </a:cubicBezTo>
                  <a:close/>
                  <a:moveTo>
                    <a:pt x="3785" y="73875"/>
                  </a:moveTo>
                  <a:cubicBezTo>
                    <a:pt x="3897" y="73964"/>
                    <a:pt x="4023" y="74064"/>
                    <a:pt x="4199" y="74215"/>
                  </a:cubicBezTo>
                  <a:cubicBezTo>
                    <a:pt x="3760" y="74190"/>
                    <a:pt x="3785" y="74026"/>
                    <a:pt x="3785" y="73875"/>
                  </a:cubicBezTo>
                  <a:close/>
                  <a:moveTo>
                    <a:pt x="8826" y="72832"/>
                  </a:moveTo>
                  <a:cubicBezTo>
                    <a:pt x="9102" y="73084"/>
                    <a:pt x="9367" y="73335"/>
                    <a:pt x="9719" y="73662"/>
                  </a:cubicBezTo>
                  <a:cubicBezTo>
                    <a:pt x="9241" y="73775"/>
                    <a:pt x="8914" y="73850"/>
                    <a:pt x="8423" y="73964"/>
                  </a:cubicBezTo>
                  <a:cubicBezTo>
                    <a:pt x="8449" y="73724"/>
                    <a:pt x="8462" y="73573"/>
                    <a:pt x="8487" y="73347"/>
                  </a:cubicBezTo>
                  <a:lnTo>
                    <a:pt x="8487" y="73347"/>
                  </a:lnTo>
                  <a:cubicBezTo>
                    <a:pt x="8235" y="73360"/>
                    <a:pt x="7959" y="73360"/>
                    <a:pt x="7682" y="73372"/>
                  </a:cubicBezTo>
                  <a:cubicBezTo>
                    <a:pt x="7594" y="73498"/>
                    <a:pt x="7506" y="73637"/>
                    <a:pt x="7431" y="73763"/>
                  </a:cubicBezTo>
                  <a:cubicBezTo>
                    <a:pt x="7431" y="73763"/>
                    <a:pt x="7431" y="73775"/>
                    <a:pt x="7418" y="73775"/>
                  </a:cubicBezTo>
                  <a:cubicBezTo>
                    <a:pt x="7481" y="73875"/>
                    <a:pt x="7682" y="73976"/>
                    <a:pt x="7456" y="74089"/>
                  </a:cubicBezTo>
                  <a:cubicBezTo>
                    <a:pt x="7449" y="74093"/>
                    <a:pt x="7438" y="74094"/>
                    <a:pt x="7426" y="74094"/>
                  </a:cubicBezTo>
                  <a:cubicBezTo>
                    <a:pt x="7397" y="74094"/>
                    <a:pt x="7360" y="74086"/>
                    <a:pt x="7342" y="74076"/>
                  </a:cubicBezTo>
                  <a:cubicBezTo>
                    <a:pt x="7330" y="74076"/>
                    <a:pt x="7330" y="74064"/>
                    <a:pt x="7330" y="74064"/>
                  </a:cubicBezTo>
                  <a:cubicBezTo>
                    <a:pt x="7317" y="74101"/>
                    <a:pt x="7317" y="74127"/>
                    <a:pt x="7317" y="74152"/>
                  </a:cubicBezTo>
                  <a:cubicBezTo>
                    <a:pt x="7202" y="74135"/>
                    <a:pt x="7086" y="74128"/>
                    <a:pt x="6969" y="74128"/>
                  </a:cubicBezTo>
                  <a:cubicBezTo>
                    <a:pt x="6435" y="74128"/>
                    <a:pt x="5875" y="74272"/>
                    <a:pt x="5322" y="74272"/>
                  </a:cubicBezTo>
                  <a:cubicBezTo>
                    <a:pt x="4834" y="74272"/>
                    <a:pt x="4351" y="74159"/>
                    <a:pt x="3897" y="73737"/>
                  </a:cubicBezTo>
                  <a:lnTo>
                    <a:pt x="3897" y="73737"/>
                  </a:lnTo>
                  <a:cubicBezTo>
                    <a:pt x="4589" y="73763"/>
                    <a:pt x="5218" y="73800"/>
                    <a:pt x="5821" y="73825"/>
                  </a:cubicBezTo>
                  <a:cubicBezTo>
                    <a:pt x="5796" y="73800"/>
                    <a:pt x="5783" y="73788"/>
                    <a:pt x="5771" y="73763"/>
                  </a:cubicBezTo>
                  <a:cubicBezTo>
                    <a:pt x="5758" y="73749"/>
                    <a:pt x="5808" y="73724"/>
                    <a:pt x="5834" y="73699"/>
                  </a:cubicBezTo>
                  <a:cubicBezTo>
                    <a:pt x="5872" y="73737"/>
                    <a:pt x="5922" y="73763"/>
                    <a:pt x="5947" y="73788"/>
                  </a:cubicBezTo>
                  <a:cubicBezTo>
                    <a:pt x="5947" y="73800"/>
                    <a:pt x="5934" y="73813"/>
                    <a:pt x="5909" y="73825"/>
                  </a:cubicBezTo>
                  <a:cubicBezTo>
                    <a:pt x="6387" y="73850"/>
                    <a:pt x="6839" y="73863"/>
                    <a:pt x="7292" y="73888"/>
                  </a:cubicBezTo>
                  <a:cubicBezTo>
                    <a:pt x="7317" y="73850"/>
                    <a:pt x="7380" y="73813"/>
                    <a:pt x="7418" y="73775"/>
                  </a:cubicBezTo>
                  <a:cubicBezTo>
                    <a:pt x="7418" y="73763"/>
                    <a:pt x="7418" y="73763"/>
                    <a:pt x="7431" y="73763"/>
                  </a:cubicBezTo>
                  <a:cubicBezTo>
                    <a:pt x="7305" y="73737"/>
                    <a:pt x="7191" y="73712"/>
                    <a:pt x="7028" y="73687"/>
                  </a:cubicBezTo>
                  <a:cubicBezTo>
                    <a:pt x="7317" y="73385"/>
                    <a:pt x="7556" y="73121"/>
                    <a:pt x="7795" y="72857"/>
                  </a:cubicBezTo>
                  <a:cubicBezTo>
                    <a:pt x="7895" y="73008"/>
                    <a:pt x="7909" y="73045"/>
                    <a:pt x="7870" y="73121"/>
                  </a:cubicBezTo>
                  <a:cubicBezTo>
                    <a:pt x="8160" y="73033"/>
                    <a:pt x="8462" y="72945"/>
                    <a:pt x="8826" y="72832"/>
                  </a:cubicBezTo>
                  <a:close/>
                  <a:moveTo>
                    <a:pt x="166860" y="74252"/>
                  </a:moveTo>
                  <a:cubicBezTo>
                    <a:pt x="166860" y="74252"/>
                    <a:pt x="166923" y="74265"/>
                    <a:pt x="166961" y="74265"/>
                  </a:cubicBezTo>
                  <a:cubicBezTo>
                    <a:pt x="166961" y="74316"/>
                    <a:pt x="166949" y="74366"/>
                    <a:pt x="166949" y="74416"/>
                  </a:cubicBezTo>
                  <a:cubicBezTo>
                    <a:pt x="166898" y="74416"/>
                    <a:pt x="166848" y="74416"/>
                    <a:pt x="166810" y="74403"/>
                  </a:cubicBezTo>
                  <a:cubicBezTo>
                    <a:pt x="166823" y="74353"/>
                    <a:pt x="166835" y="74303"/>
                    <a:pt x="166860" y="74252"/>
                  </a:cubicBezTo>
                  <a:close/>
                  <a:moveTo>
                    <a:pt x="166571" y="74567"/>
                  </a:moveTo>
                  <a:cubicBezTo>
                    <a:pt x="166583" y="74655"/>
                    <a:pt x="166597" y="74743"/>
                    <a:pt x="166622" y="74831"/>
                  </a:cubicBezTo>
                  <a:cubicBezTo>
                    <a:pt x="166558" y="74844"/>
                    <a:pt x="166496" y="74844"/>
                    <a:pt x="166433" y="74844"/>
                  </a:cubicBezTo>
                  <a:lnTo>
                    <a:pt x="166433" y="74567"/>
                  </a:lnTo>
                  <a:close/>
                  <a:moveTo>
                    <a:pt x="3369" y="74353"/>
                  </a:moveTo>
                  <a:cubicBezTo>
                    <a:pt x="3445" y="74441"/>
                    <a:pt x="3533" y="74542"/>
                    <a:pt x="3609" y="74643"/>
                  </a:cubicBezTo>
                  <a:lnTo>
                    <a:pt x="3621" y="74643"/>
                  </a:lnTo>
                  <a:lnTo>
                    <a:pt x="3621" y="74655"/>
                  </a:lnTo>
                  <a:lnTo>
                    <a:pt x="4099" y="74655"/>
                  </a:lnTo>
                  <a:cubicBezTo>
                    <a:pt x="4023" y="74869"/>
                    <a:pt x="3835" y="74919"/>
                    <a:pt x="3558" y="74931"/>
                  </a:cubicBezTo>
                  <a:cubicBezTo>
                    <a:pt x="3584" y="74819"/>
                    <a:pt x="3609" y="74730"/>
                    <a:pt x="3621" y="74655"/>
                  </a:cubicBezTo>
                  <a:lnTo>
                    <a:pt x="3609" y="74655"/>
                  </a:lnTo>
                  <a:lnTo>
                    <a:pt x="3609" y="74643"/>
                  </a:lnTo>
                  <a:cubicBezTo>
                    <a:pt x="3458" y="74705"/>
                    <a:pt x="3307" y="74755"/>
                    <a:pt x="3156" y="74819"/>
                  </a:cubicBezTo>
                  <a:cubicBezTo>
                    <a:pt x="3099" y="74842"/>
                    <a:pt x="3050" y="74853"/>
                    <a:pt x="3005" y="74853"/>
                  </a:cubicBezTo>
                  <a:cubicBezTo>
                    <a:pt x="2880" y="74853"/>
                    <a:pt x="2789" y="74769"/>
                    <a:pt x="2678" y="74630"/>
                  </a:cubicBezTo>
                  <a:cubicBezTo>
                    <a:pt x="2905" y="74542"/>
                    <a:pt x="3131" y="74441"/>
                    <a:pt x="3369" y="74353"/>
                  </a:cubicBezTo>
                  <a:close/>
                  <a:moveTo>
                    <a:pt x="5306" y="75271"/>
                  </a:moveTo>
                  <a:cubicBezTo>
                    <a:pt x="5331" y="75296"/>
                    <a:pt x="5344" y="75321"/>
                    <a:pt x="5369" y="75347"/>
                  </a:cubicBezTo>
                  <a:cubicBezTo>
                    <a:pt x="5347" y="75357"/>
                    <a:pt x="5316" y="75387"/>
                    <a:pt x="5292" y="75387"/>
                  </a:cubicBezTo>
                  <a:cubicBezTo>
                    <a:pt x="5288" y="75387"/>
                    <a:pt x="5284" y="75386"/>
                    <a:pt x="5280" y="75384"/>
                  </a:cubicBezTo>
                  <a:cubicBezTo>
                    <a:pt x="5243" y="75384"/>
                    <a:pt x="5218" y="75359"/>
                    <a:pt x="5193" y="75334"/>
                  </a:cubicBezTo>
                  <a:cubicBezTo>
                    <a:pt x="5230" y="75308"/>
                    <a:pt x="5268" y="75296"/>
                    <a:pt x="5306" y="75271"/>
                  </a:cubicBezTo>
                  <a:close/>
                  <a:moveTo>
                    <a:pt x="8118" y="74257"/>
                  </a:moveTo>
                  <a:cubicBezTo>
                    <a:pt x="8184" y="74257"/>
                    <a:pt x="8267" y="74271"/>
                    <a:pt x="8373" y="74303"/>
                  </a:cubicBezTo>
                  <a:cubicBezTo>
                    <a:pt x="7996" y="74705"/>
                    <a:pt x="8059" y="75258"/>
                    <a:pt x="7280" y="75472"/>
                  </a:cubicBezTo>
                  <a:lnTo>
                    <a:pt x="7280" y="74517"/>
                  </a:lnTo>
                  <a:cubicBezTo>
                    <a:pt x="7393" y="74567"/>
                    <a:pt x="7493" y="74630"/>
                    <a:pt x="7594" y="74680"/>
                  </a:cubicBezTo>
                  <a:cubicBezTo>
                    <a:pt x="7880" y="74637"/>
                    <a:pt x="7765" y="74257"/>
                    <a:pt x="8118" y="74257"/>
                  </a:cubicBezTo>
                  <a:close/>
                  <a:moveTo>
                    <a:pt x="6116" y="75471"/>
                  </a:moveTo>
                  <a:cubicBezTo>
                    <a:pt x="6119" y="75471"/>
                    <a:pt x="6121" y="75471"/>
                    <a:pt x="6123" y="75472"/>
                  </a:cubicBezTo>
                  <a:cubicBezTo>
                    <a:pt x="6199" y="75484"/>
                    <a:pt x="6261" y="75523"/>
                    <a:pt x="6387" y="75560"/>
                  </a:cubicBezTo>
                  <a:cubicBezTo>
                    <a:pt x="6274" y="75598"/>
                    <a:pt x="6224" y="75635"/>
                    <a:pt x="6174" y="75635"/>
                  </a:cubicBezTo>
                  <a:cubicBezTo>
                    <a:pt x="6123" y="75623"/>
                    <a:pt x="6048" y="75598"/>
                    <a:pt x="6035" y="75560"/>
                  </a:cubicBezTo>
                  <a:cubicBezTo>
                    <a:pt x="6024" y="75537"/>
                    <a:pt x="6087" y="75471"/>
                    <a:pt x="6116" y="75471"/>
                  </a:cubicBezTo>
                  <a:close/>
                  <a:moveTo>
                    <a:pt x="6928" y="75674"/>
                  </a:moveTo>
                  <a:cubicBezTo>
                    <a:pt x="6965" y="75686"/>
                    <a:pt x="7003" y="75736"/>
                    <a:pt x="7054" y="75811"/>
                  </a:cubicBezTo>
                  <a:cubicBezTo>
                    <a:pt x="6973" y="75821"/>
                    <a:pt x="6905" y="75829"/>
                    <a:pt x="6850" y="75829"/>
                  </a:cubicBezTo>
                  <a:cubicBezTo>
                    <a:pt x="6828" y="75829"/>
                    <a:pt x="6807" y="75828"/>
                    <a:pt x="6789" y="75824"/>
                  </a:cubicBezTo>
                  <a:cubicBezTo>
                    <a:pt x="6739" y="75811"/>
                    <a:pt x="6727" y="75749"/>
                    <a:pt x="6702" y="75699"/>
                  </a:cubicBezTo>
                  <a:cubicBezTo>
                    <a:pt x="6777" y="75699"/>
                    <a:pt x="6852" y="75674"/>
                    <a:pt x="6928" y="75674"/>
                  </a:cubicBezTo>
                  <a:close/>
                  <a:moveTo>
                    <a:pt x="166974" y="75409"/>
                  </a:moveTo>
                  <a:lnTo>
                    <a:pt x="166974" y="75409"/>
                  </a:lnTo>
                  <a:cubicBezTo>
                    <a:pt x="166923" y="75573"/>
                    <a:pt x="166885" y="75724"/>
                    <a:pt x="166835" y="75862"/>
                  </a:cubicBezTo>
                  <a:cubicBezTo>
                    <a:pt x="166835" y="75862"/>
                    <a:pt x="166848" y="75862"/>
                    <a:pt x="166848" y="75875"/>
                  </a:cubicBezTo>
                  <a:cubicBezTo>
                    <a:pt x="166835" y="75875"/>
                    <a:pt x="166835" y="75875"/>
                    <a:pt x="166835" y="75887"/>
                  </a:cubicBezTo>
                  <a:lnTo>
                    <a:pt x="166835" y="75875"/>
                  </a:lnTo>
                  <a:lnTo>
                    <a:pt x="166835" y="75862"/>
                  </a:lnTo>
                  <a:cubicBezTo>
                    <a:pt x="166521" y="75598"/>
                    <a:pt x="166533" y="75498"/>
                    <a:pt x="166974" y="75409"/>
                  </a:cubicBezTo>
                  <a:close/>
                  <a:moveTo>
                    <a:pt x="4464" y="75900"/>
                  </a:moveTo>
                  <a:lnTo>
                    <a:pt x="4464" y="75900"/>
                  </a:lnTo>
                  <a:cubicBezTo>
                    <a:pt x="4715" y="75962"/>
                    <a:pt x="4878" y="76012"/>
                    <a:pt x="5168" y="76101"/>
                  </a:cubicBezTo>
                  <a:cubicBezTo>
                    <a:pt x="5042" y="76125"/>
                    <a:pt x="4939" y="76138"/>
                    <a:pt x="4853" y="76138"/>
                  </a:cubicBezTo>
                  <a:cubicBezTo>
                    <a:pt x="4665" y="76138"/>
                    <a:pt x="4558" y="76072"/>
                    <a:pt x="4464" y="75900"/>
                  </a:cubicBezTo>
                  <a:close/>
                  <a:moveTo>
                    <a:pt x="7355" y="76051"/>
                  </a:moveTo>
                  <a:cubicBezTo>
                    <a:pt x="7367" y="76051"/>
                    <a:pt x="7431" y="76101"/>
                    <a:pt x="7431" y="76113"/>
                  </a:cubicBezTo>
                  <a:cubicBezTo>
                    <a:pt x="7406" y="76151"/>
                    <a:pt x="7355" y="76176"/>
                    <a:pt x="7292" y="76239"/>
                  </a:cubicBezTo>
                  <a:cubicBezTo>
                    <a:pt x="7255" y="76176"/>
                    <a:pt x="7191" y="76138"/>
                    <a:pt x="7204" y="76113"/>
                  </a:cubicBezTo>
                  <a:cubicBezTo>
                    <a:pt x="7230" y="76076"/>
                    <a:pt x="7292" y="76063"/>
                    <a:pt x="7355" y="76051"/>
                  </a:cubicBezTo>
                  <a:close/>
                  <a:moveTo>
                    <a:pt x="9015" y="76151"/>
                  </a:moveTo>
                  <a:cubicBezTo>
                    <a:pt x="9015" y="76151"/>
                    <a:pt x="9128" y="76163"/>
                    <a:pt x="9128" y="76176"/>
                  </a:cubicBezTo>
                  <a:cubicBezTo>
                    <a:pt x="9141" y="76264"/>
                    <a:pt x="9141" y="76352"/>
                    <a:pt x="9141" y="76440"/>
                  </a:cubicBezTo>
                  <a:cubicBezTo>
                    <a:pt x="9052" y="76428"/>
                    <a:pt x="8977" y="76415"/>
                    <a:pt x="8901" y="76403"/>
                  </a:cubicBezTo>
                  <a:cubicBezTo>
                    <a:pt x="8939" y="76327"/>
                    <a:pt x="8977" y="76239"/>
                    <a:pt x="9015" y="76151"/>
                  </a:cubicBezTo>
                  <a:close/>
                  <a:moveTo>
                    <a:pt x="166785" y="76830"/>
                  </a:moveTo>
                  <a:cubicBezTo>
                    <a:pt x="166798" y="76855"/>
                    <a:pt x="166835" y="76880"/>
                    <a:pt x="166835" y="76906"/>
                  </a:cubicBezTo>
                  <a:cubicBezTo>
                    <a:pt x="166823" y="76931"/>
                    <a:pt x="166785" y="76956"/>
                    <a:pt x="166747" y="76968"/>
                  </a:cubicBezTo>
                  <a:cubicBezTo>
                    <a:pt x="166734" y="76968"/>
                    <a:pt x="166697" y="76931"/>
                    <a:pt x="166647" y="76906"/>
                  </a:cubicBezTo>
                  <a:cubicBezTo>
                    <a:pt x="166697" y="76880"/>
                    <a:pt x="166734" y="76855"/>
                    <a:pt x="166785" y="76830"/>
                  </a:cubicBezTo>
                  <a:close/>
                  <a:moveTo>
                    <a:pt x="10804" y="76650"/>
                  </a:moveTo>
                  <a:cubicBezTo>
                    <a:pt x="10894" y="76650"/>
                    <a:pt x="11068" y="76734"/>
                    <a:pt x="11202" y="76767"/>
                  </a:cubicBezTo>
                  <a:cubicBezTo>
                    <a:pt x="11189" y="76817"/>
                    <a:pt x="11177" y="76855"/>
                    <a:pt x="11164" y="76893"/>
                  </a:cubicBezTo>
                  <a:cubicBezTo>
                    <a:pt x="11052" y="76931"/>
                    <a:pt x="10938" y="76981"/>
                    <a:pt x="10825" y="77018"/>
                  </a:cubicBezTo>
                  <a:cubicBezTo>
                    <a:pt x="10624" y="76893"/>
                    <a:pt x="10549" y="76755"/>
                    <a:pt x="10775" y="76654"/>
                  </a:cubicBezTo>
                  <a:cubicBezTo>
                    <a:pt x="10783" y="76651"/>
                    <a:pt x="10793" y="76650"/>
                    <a:pt x="10804" y="76650"/>
                  </a:cubicBezTo>
                  <a:close/>
                  <a:moveTo>
                    <a:pt x="7443" y="76742"/>
                  </a:moveTo>
                  <a:cubicBezTo>
                    <a:pt x="7481" y="76767"/>
                    <a:pt x="7518" y="76780"/>
                    <a:pt x="7569" y="76805"/>
                  </a:cubicBezTo>
                  <a:cubicBezTo>
                    <a:pt x="7481" y="76880"/>
                    <a:pt x="7406" y="76968"/>
                    <a:pt x="7330" y="77043"/>
                  </a:cubicBezTo>
                  <a:lnTo>
                    <a:pt x="7217" y="77006"/>
                  </a:lnTo>
                  <a:lnTo>
                    <a:pt x="7443" y="76742"/>
                  </a:lnTo>
                  <a:close/>
                  <a:moveTo>
                    <a:pt x="8650" y="76918"/>
                  </a:moveTo>
                  <a:cubicBezTo>
                    <a:pt x="8713" y="76943"/>
                    <a:pt x="8775" y="76956"/>
                    <a:pt x="8775" y="76981"/>
                  </a:cubicBezTo>
                  <a:cubicBezTo>
                    <a:pt x="8775" y="77018"/>
                    <a:pt x="8750" y="77056"/>
                    <a:pt x="8725" y="77094"/>
                  </a:cubicBezTo>
                  <a:cubicBezTo>
                    <a:pt x="8700" y="77082"/>
                    <a:pt x="8638" y="77069"/>
                    <a:pt x="8638" y="77056"/>
                  </a:cubicBezTo>
                  <a:cubicBezTo>
                    <a:pt x="8625" y="77018"/>
                    <a:pt x="8638" y="76968"/>
                    <a:pt x="8650" y="76918"/>
                  </a:cubicBezTo>
                  <a:close/>
                  <a:moveTo>
                    <a:pt x="21156" y="80621"/>
                  </a:moveTo>
                  <a:cubicBezTo>
                    <a:pt x="21171" y="80621"/>
                    <a:pt x="21185" y="80623"/>
                    <a:pt x="21197" y="80627"/>
                  </a:cubicBezTo>
                  <a:cubicBezTo>
                    <a:pt x="21222" y="80627"/>
                    <a:pt x="21210" y="80677"/>
                    <a:pt x="21222" y="80702"/>
                  </a:cubicBezTo>
                  <a:lnTo>
                    <a:pt x="21109" y="80702"/>
                  </a:lnTo>
                  <a:cubicBezTo>
                    <a:pt x="21084" y="80677"/>
                    <a:pt x="21084" y="80652"/>
                    <a:pt x="21059" y="80627"/>
                  </a:cubicBezTo>
                  <a:cubicBezTo>
                    <a:pt x="21093" y="80627"/>
                    <a:pt x="21126" y="80621"/>
                    <a:pt x="21156" y="80621"/>
                  </a:cubicBezTo>
                  <a:close/>
                  <a:moveTo>
                    <a:pt x="166810" y="81859"/>
                  </a:moveTo>
                  <a:cubicBezTo>
                    <a:pt x="166848" y="81871"/>
                    <a:pt x="166885" y="81871"/>
                    <a:pt x="166923" y="81871"/>
                  </a:cubicBezTo>
                  <a:cubicBezTo>
                    <a:pt x="166898" y="81985"/>
                    <a:pt x="166885" y="82097"/>
                    <a:pt x="166860" y="82223"/>
                  </a:cubicBezTo>
                  <a:cubicBezTo>
                    <a:pt x="166810" y="82211"/>
                    <a:pt x="166759" y="82211"/>
                    <a:pt x="166709" y="82198"/>
                  </a:cubicBezTo>
                  <a:cubicBezTo>
                    <a:pt x="166747" y="82085"/>
                    <a:pt x="166785" y="81972"/>
                    <a:pt x="166810" y="81859"/>
                  </a:cubicBezTo>
                  <a:close/>
                  <a:moveTo>
                    <a:pt x="165955" y="86950"/>
                  </a:moveTo>
                  <a:lnTo>
                    <a:pt x="165955" y="87165"/>
                  </a:lnTo>
                  <a:lnTo>
                    <a:pt x="165867" y="87165"/>
                  </a:lnTo>
                  <a:lnTo>
                    <a:pt x="165867" y="86950"/>
                  </a:lnTo>
                  <a:close/>
                  <a:moveTo>
                    <a:pt x="35353" y="87290"/>
                  </a:moveTo>
                  <a:cubicBezTo>
                    <a:pt x="35429" y="87316"/>
                    <a:pt x="35479" y="87353"/>
                    <a:pt x="35542" y="87378"/>
                  </a:cubicBezTo>
                  <a:cubicBezTo>
                    <a:pt x="35504" y="87403"/>
                    <a:pt x="35467" y="87453"/>
                    <a:pt x="35417" y="87453"/>
                  </a:cubicBezTo>
                  <a:cubicBezTo>
                    <a:pt x="35366" y="87453"/>
                    <a:pt x="35316" y="87416"/>
                    <a:pt x="35241" y="87391"/>
                  </a:cubicBezTo>
                  <a:cubicBezTo>
                    <a:pt x="35291" y="87341"/>
                    <a:pt x="35341" y="87290"/>
                    <a:pt x="35353" y="87290"/>
                  </a:cubicBezTo>
                  <a:close/>
                  <a:moveTo>
                    <a:pt x="44117" y="87579"/>
                  </a:moveTo>
                  <a:cubicBezTo>
                    <a:pt x="44167" y="87592"/>
                    <a:pt x="44243" y="87629"/>
                    <a:pt x="44255" y="87668"/>
                  </a:cubicBezTo>
                  <a:cubicBezTo>
                    <a:pt x="44268" y="87680"/>
                    <a:pt x="44204" y="87755"/>
                    <a:pt x="44192" y="87755"/>
                  </a:cubicBezTo>
                  <a:cubicBezTo>
                    <a:pt x="44117" y="87743"/>
                    <a:pt x="44053" y="87718"/>
                    <a:pt x="43941" y="87680"/>
                  </a:cubicBezTo>
                  <a:cubicBezTo>
                    <a:pt x="44028" y="87629"/>
                    <a:pt x="44079" y="87579"/>
                    <a:pt x="44117" y="87579"/>
                  </a:cubicBezTo>
                  <a:close/>
                  <a:moveTo>
                    <a:pt x="34348" y="87780"/>
                  </a:moveTo>
                  <a:cubicBezTo>
                    <a:pt x="34373" y="87793"/>
                    <a:pt x="34386" y="87830"/>
                    <a:pt x="34398" y="87856"/>
                  </a:cubicBezTo>
                  <a:cubicBezTo>
                    <a:pt x="34373" y="87881"/>
                    <a:pt x="34336" y="87894"/>
                    <a:pt x="34297" y="87919"/>
                  </a:cubicBezTo>
                  <a:cubicBezTo>
                    <a:pt x="34272" y="87881"/>
                    <a:pt x="34247" y="87844"/>
                    <a:pt x="34222" y="87818"/>
                  </a:cubicBezTo>
                  <a:cubicBezTo>
                    <a:pt x="34272" y="87805"/>
                    <a:pt x="34310" y="87780"/>
                    <a:pt x="34348" y="87780"/>
                  </a:cubicBezTo>
                  <a:close/>
                  <a:moveTo>
                    <a:pt x="31883" y="87693"/>
                  </a:moveTo>
                  <a:cubicBezTo>
                    <a:pt x="31897" y="87693"/>
                    <a:pt x="31959" y="87755"/>
                    <a:pt x="32009" y="87793"/>
                  </a:cubicBezTo>
                  <a:cubicBezTo>
                    <a:pt x="31871" y="87856"/>
                    <a:pt x="31721" y="87931"/>
                    <a:pt x="31582" y="87994"/>
                  </a:cubicBezTo>
                  <a:lnTo>
                    <a:pt x="31469" y="87881"/>
                  </a:lnTo>
                  <a:lnTo>
                    <a:pt x="31883" y="87693"/>
                  </a:lnTo>
                  <a:close/>
                  <a:moveTo>
                    <a:pt x="46216" y="87428"/>
                  </a:moveTo>
                  <a:cubicBezTo>
                    <a:pt x="46492" y="87579"/>
                    <a:pt x="46631" y="87680"/>
                    <a:pt x="46794" y="87743"/>
                  </a:cubicBezTo>
                  <a:cubicBezTo>
                    <a:pt x="46933" y="87805"/>
                    <a:pt x="47096" y="87856"/>
                    <a:pt x="47260" y="87906"/>
                  </a:cubicBezTo>
                  <a:cubicBezTo>
                    <a:pt x="47156" y="88027"/>
                    <a:pt x="47036" y="88059"/>
                    <a:pt x="46907" y="88059"/>
                  </a:cubicBezTo>
                  <a:cubicBezTo>
                    <a:pt x="46761" y="88059"/>
                    <a:pt x="46604" y="88019"/>
                    <a:pt x="46444" y="88019"/>
                  </a:cubicBezTo>
                  <a:cubicBezTo>
                    <a:pt x="46331" y="88019"/>
                    <a:pt x="46216" y="88039"/>
                    <a:pt x="46103" y="88107"/>
                  </a:cubicBezTo>
                  <a:cubicBezTo>
                    <a:pt x="46140" y="87869"/>
                    <a:pt x="46179" y="87705"/>
                    <a:pt x="46216" y="87428"/>
                  </a:cubicBezTo>
                  <a:close/>
                  <a:moveTo>
                    <a:pt x="34222" y="88006"/>
                  </a:moveTo>
                  <a:cubicBezTo>
                    <a:pt x="34260" y="88020"/>
                    <a:pt x="34297" y="88070"/>
                    <a:pt x="34322" y="88107"/>
                  </a:cubicBezTo>
                  <a:cubicBezTo>
                    <a:pt x="34322" y="88119"/>
                    <a:pt x="34283" y="88160"/>
                    <a:pt x="34266" y="88160"/>
                  </a:cubicBezTo>
                  <a:cubicBezTo>
                    <a:pt x="34263" y="88160"/>
                    <a:pt x="34261" y="88159"/>
                    <a:pt x="34260" y="88157"/>
                  </a:cubicBezTo>
                  <a:cubicBezTo>
                    <a:pt x="34210" y="88157"/>
                    <a:pt x="34160" y="88132"/>
                    <a:pt x="33996" y="88057"/>
                  </a:cubicBezTo>
                  <a:cubicBezTo>
                    <a:pt x="34109" y="88032"/>
                    <a:pt x="34172" y="88006"/>
                    <a:pt x="34222" y="88006"/>
                  </a:cubicBezTo>
                  <a:close/>
                  <a:moveTo>
                    <a:pt x="38404" y="87362"/>
                  </a:moveTo>
                  <a:cubicBezTo>
                    <a:pt x="38590" y="87362"/>
                    <a:pt x="38777" y="87386"/>
                    <a:pt x="38949" y="87492"/>
                  </a:cubicBezTo>
                  <a:cubicBezTo>
                    <a:pt x="39150" y="87604"/>
                    <a:pt x="39440" y="87629"/>
                    <a:pt x="39691" y="87705"/>
                  </a:cubicBezTo>
                  <a:lnTo>
                    <a:pt x="39691" y="87693"/>
                  </a:lnTo>
                  <a:lnTo>
                    <a:pt x="39703" y="87705"/>
                  </a:lnTo>
                  <a:cubicBezTo>
                    <a:pt x="39717" y="87617"/>
                    <a:pt x="39742" y="87517"/>
                    <a:pt x="39767" y="87428"/>
                  </a:cubicBezTo>
                  <a:cubicBezTo>
                    <a:pt x="40446" y="87693"/>
                    <a:pt x="40471" y="87768"/>
                    <a:pt x="40245" y="88283"/>
                  </a:cubicBezTo>
                  <a:cubicBezTo>
                    <a:pt x="40185" y="88295"/>
                    <a:pt x="40134" y="88301"/>
                    <a:pt x="40090" y="88301"/>
                  </a:cubicBezTo>
                  <a:cubicBezTo>
                    <a:pt x="39867" y="88301"/>
                    <a:pt x="39832" y="88156"/>
                    <a:pt x="39779" y="88020"/>
                  </a:cubicBezTo>
                  <a:cubicBezTo>
                    <a:pt x="39465" y="88032"/>
                    <a:pt x="39150" y="88057"/>
                    <a:pt x="38823" y="88070"/>
                  </a:cubicBezTo>
                  <a:cubicBezTo>
                    <a:pt x="38773" y="88006"/>
                    <a:pt x="38723" y="87944"/>
                    <a:pt x="38673" y="87869"/>
                  </a:cubicBezTo>
                  <a:cubicBezTo>
                    <a:pt x="38622" y="87919"/>
                    <a:pt x="38572" y="87969"/>
                    <a:pt x="38510" y="88020"/>
                  </a:cubicBezTo>
                  <a:cubicBezTo>
                    <a:pt x="38446" y="87956"/>
                    <a:pt x="38384" y="87906"/>
                    <a:pt x="38334" y="87869"/>
                  </a:cubicBezTo>
                  <a:cubicBezTo>
                    <a:pt x="38233" y="87931"/>
                    <a:pt x="38144" y="88006"/>
                    <a:pt x="38044" y="88057"/>
                  </a:cubicBezTo>
                  <a:cubicBezTo>
                    <a:pt x="37839" y="88155"/>
                    <a:pt x="37607" y="88243"/>
                    <a:pt x="37376" y="88243"/>
                  </a:cubicBezTo>
                  <a:cubicBezTo>
                    <a:pt x="37253" y="88243"/>
                    <a:pt x="37131" y="88218"/>
                    <a:pt x="37013" y="88157"/>
                  </a:cubicBezTo>
                  <a:cubicBezTo>
                    <a:pt x="36820" y="88064"/>
                    <a:pt x="36647" y="88024"/>
                    <a:pt x="36483" y="88024"/>
                  </a:cubicBezTo>
                  <a:cubicBezTo>
                    <a:pt x="36252" y="88024"/>
                    <a:pt x="36040" y="88103"/>
                    <a:pt x="35819" y="88221"/>
                  </a:cubicBezTo>
                  <a:cubicBezTo>
                    <a:pt x="35744" y="88254"/>
                    <a:pt x="35647" y="88271"/>
                    <a:pt x="35531" y="88271"/>
                  </a:cubicBezTo>
                  <a:cubicBezTo>
                    <a:pt x="35472" y="88271"/>
                    <a:pt x="35409" y="88266"/>
                    <a:pt x="35341" y="88258"/>
                  </a:cubicBezTo>
                  <a:cubicBezTo>
                    <a:pt x="35442" y="88170"/>
                    <a:pt x="35555" y="88082"/>
                    <a:pt x="35680" y="87969"/>
                  </a:cubicBezTo>
                  <a:cubicBezTo>
                    <a:pt x="35517" y="87894"/>
                    <a:pt x="35379" y="87830"/>
                    <a:pt x="35190" y="87743"/>
                  </a:cubicBezTo>
                  <a:cubicBezTo>
                    <a:pt x="35373" y="87646"/>
                    <a:pt x="35566" y="87620"/>
                    <a:pt x="35761" y="87620"/>
                  </a:cubicBezTo>
                  <a:cubicBezTo>
                    <a:pt x="35975" y="87620"/>
                    <a:pt x="36190" y="87651"/>
                    <a:pt x="36391" y="87651"/>
                  </a:cubicBezTo>
                  <a:cubicBezTo>
                    <a:pt x="36572" y="87651"/>
                    <a:pt x="36741" y="87626"/>
                    <a:pt x="36887" y="87529"/>
                  </a:cubicBezTo>
                  <a:cubicBezTo>
                    <a:pt x="37088" y="87705"/>
                    <a:pt x="37264" y="87844"/>
                    <a:pt x="37453" y="88006"/>
                  </a:cubicBezTo>
                  <a:cubicBezTo>
                    <a:pt x="37591" y="87869"/>
                    <a:pt x="37680" y="87793"/>
                    <a:pt x="37755" y="87705"/>
                  </a:cubicBezTo>
                  <a:cubicBezTo>
                    <a:pt x="37856" y="87592"/>
                    <a:pt x="37931" y="87378"/>
                    <a:pt x="38032" y="87378"/>
                  </a:cubicBezTo>
                  <a:cubicBezTo>
                    <a:pt x="38153" y="87373"/>
                    <a:pt x="38279" y="87362"/>
                    <a:pt x="38404" y="87362"/>
                  </a:cubicBezTo>
                  <a:close/>
                  <a:moveTo>
                    <a:pt x="41690" y="88045"/>
                  </a:moveTo>
                  <a:cubicBezTo>
                    <a:pt x="41866" y="88208"/>
                    <a:pt x="42017" y="88296"/>
                    <a:pt x="42055" y="88409"/>
                  </a:cubicBezTo>
                  <a:cubicBezTo>
                    <a:pt x="42080" y="88459"/>
                    <a:pt x="41879" y="88548"/>
                    <a:pt x="41765" y="88610"/>
                  </a:cubicBezTo>
                  <a:cubicBezTo>
                    <a:pt x="41678" y="88522"/>
                    <a:pt x="41539" y="88447"/>
                    <a:pt x="41502" y="88333"/>
                  </a:cubicBezTo>
                  <a:cubicBezTo>
                    <a:pt x="41464" y="88283"/>
                    <a:pt x="41589" y="88196"/>
                    <a:pt x="41690" y="88045"/>
                  </a:cubicBezTo>
                  <a:close/>
                  <a:moveTo>
                    <a:pt x="37104" y="88533"/>
                  </a:moveTo>
                  <a:cubicBezTo>
                    <a:pt x="37108" y="88533"/>
                    <a:pt x="37111" y="88533"/>
                    <a:pt x="37114" y="88535"/>
                  </a:cubicBezTo>
                  <a:cubicBezTo>
                    <a:pt x="37164" y="88548"/>
                    <a:pt x="37202" y="88573"/>
                    <a:pt x="37252" y="88610"/>
                  </a:cubicBezTo>
                  <a:cubicBezTo>
                    <a:pt x="37202" y="88635"/>
                    <a:pt x="37164" y="88660"/>
                    <a:pt x="37139" y="88673"/>
                  </a:cubicBezTo>
                  <a:cubicBezTo>
                    <a:pt x="37101" y="88648"/>
                    <a:pt x="37051" y="88610"/>
                    <a:pt x="37026" y="88585"/>
                  </a:cubicBezTo>
                  <a:cubicBezTo>
                    <a:pt x="37026" y="88574"/>
                    <a:pt x="37076" y="88533"/>
                    <a:pt x="37104" y="88533"/>
                  </a:cubicBezTo>
                  <a:close/>
                  <a:moveTo>
                    <a:pt x="45701" y="88183"/>
                  </a:moveTo>
                  <a:lnTo>
                    <a:pt x="45701" y="88183"/>
                  </a:lnTo>
                  <a:cubicBezTo>
                    <a:pt x="45638" y="88397"/>
                    <a:pt x="45638" y="88535"/>
                    <a:pt x="45550" y="88635"/>
                  </a:cubicBezTo>
                  <a:cubicBezTo>
                    <a:pt x="45500" y="88711"/>
                    <a:pt x="45349" y="88761"/>
                    <a:pt x="45223" y="88774"/>
                  </a:cubicBezTo>
                  <a:cubicBezTo>
                    <a:pt x="45218" y="88775"/>
                    <a:pt x="45213" y="88775"/>
                    <a:pt x="45208" y="88775"/>
                  </a:cubicBezTo>
                  <a:cubicBezTo>
                    <a:pt x="45128" y="88775"/>
                    <a:pt x="44984" y="88695"/>
                    <a:pt x="44984" y="88648"/>
                  </a:cubicBezTo>
                  <a:cubicBezTo>
                    <a:pt x="44984" y="88573"/>
                    <a:pt x="45047" y="88472"/>
                    <a:pt x="45135" y="88409"/>
                  </a:cubicBezTo>
                  <a:cubicBezTo>
                    <a:pt x="45260" y="88333"/>
                    <a:pt x="45436" y="88283"/>
                    <a:pt x="45701" y="88183"/>
                  </a:cubicBezTo>
                  <a:close/>
                  <a:moveTo>
                    <a:pt x="32953" y="88573"/>
                  </a:moveTo>
                  <a:cubicBezTo>
                    <a:pt x="33015" y="88598"/>
                    <a:pt x="33078" y="88623"/>
                    <a:pt x="33129" y="88660"/>
                  </a:cubicBezTo>
                  <a:cubicBezTo>
                    <a:pt x="33141" y="88673"/>
                    <a:pt x="33103" y="88711"/>
                    <a:pt x="33053" y="88799"/>
                  </a:cubicBezTo>
                  <a:cubicBezTo>
                    <a:pt x="33003" y="88685"/>
                    <a:pt x="32978" y="88623"/>
                    <a:pt x="32953" y="88573"/>
                  </a:cubicBezTo>
                  <a:close/>
                  <a:moveTo>
                    <a:pt x="35215" y="88759"/>
                  </a:moveTo>
                  <a:cubicBezTo>
                    <a:pt x="35220" y="88759"/>
                    <a:pt x="35224" y="88760"/>
                    <a:pt x="35228" y="88761"/>
                  </a:cubicBezTo>
                  <a:cubicBezTo>
                    <a:pt x="35303" y="88774"/>
                    <a:pt x="35353" y="88824"/>
                    <a:pt x="35442" y="88887"/>
                  </a:cubicBezTo>
                  <a:cubicBezTo>
                    <a:pt x="35340" y="88909"/>
                    <a:pt x="35269" y="88952"/>
                    <a:pt x="35237" y="88952"/>
                  </a:cubicBezTo>
                  <a:cubicBezTo>
                    <a:pt x="35233" y="88952"/>
                    <a:pt x="35230" y="88951"/>
                    <a:pt x="35228" y="88950"/>
                  </a:cubicBezTo>
                  <a:cubicBezTo>
                    <a:pt x="35165" y="88912"/>
                    <a:pt x="35115" y="88861"/>
                    <a:pt x="35065" y="88824"/>
                  </a:cubicBezTo>
                  <a:cubicBezTo>
                    <a:pt x="35121" y="88802"/>
                    <a:pt x="35177" y="88759"/>
                    <a:pt x="35215" y="88759"/>
                  </a:cubicBezTo>
                  <a:close/>
                  <a:moveTo>
                    <a:pt x="35856" y="88610"/>
                  </a:moveTo>
                  <a:lnTo>
                    <a:pt x="35856" y="88610"/>
                  </a:lnTo>
                  <a:cubicBezTo>
                    <a:pt x="36523" y="88749"/>
                    <a:pt x="36523" y="88749"/>
                    <a:pt x="36397" y="89063"/>
                  </a:cubicBezTo>
                  <a:cubicBezTo>
                    <a:pt x="36208" y="88900"/>
                    <a:pt x="36032" y="88749"/>
                    <a:pt x="35856" y="88610"/>
                  </a:cubicBezTo>
                  <a:close/>
                  <a:moveTo>
                    <a:pt x="35881" y="89415"/>
                  </a:moveTo>
                  <a:cubicBezTo>
                    <a:pt x="35982" y="89453"/>
                    <a:pt x="36071" y="89490"/>
                    <a:pt x="36171" y="89528"/>
                  </a:cubicBezTo>
                  <a:cubicBezTo>
                    <a:pt x="36133" y="89553"/>
                    <a:pt x="36108" y="89579"/>
                    <a:pt x="36071" y="89604"/>
                  </a:cubicBezTo>
                  <a:cubicBezTo>
                    <a:pt x="35982" y="89565"/>
                    <a:pt x="35907" y="89528"/>
                    <a:pt x="35819" y="89490"/>
                  </a:cubicBezTo>
                  <a:cubicBezTo>
                    <a:pt x="35844" y="89465"/>
                    <a:pt x="35856" y="89440"/>
                    <a:pt x="35881" y="89415"/>
                  </a:cubicBezTo>
                  <a:close/>
                  <a:moveTo>
                    <a:pt x="33417" y="89553"/>
                  </a:moveTo>
                  <a:lnTo>
                    <a:pt x="33417" y="89553"/>
                  </a:lnTo>
                  <a:cubicBezTo>
                    <a:pt x="33556" y="89767"/>
                    <a:pt x="33392" y="89767"/>
                    <a:pt x="33229" y="89767"/>
                  </a:cubicBezTo>
                  <a:cubicBezTo>
                    <a:pt x="33204" y="89729"/>
                    <a:pt x="33179" y="89704"/>
                    <a:pt x="33141" y="89666"/>
                  </a:cubicBezTo>
                  <a:cubicBezTo>
                    <a:pt x="33229" y="89629"/>
                    <a:pt x="33317" y="89591"/>
                    <a:pt x="33417" y="89553"/>
                  </a:cubicBezTo>
                  <a:close/>
                  <a:moveTo>
                    <a:pt x="43375" y="89012"/>
                  </a:moveTo>
                  <a:lnTo>
                    <a:pt x="43375" y="89012"/>
                  </a:lnTo>
                  <a:cubicBezTo>
                    <a:pt x="43262" y="89277"/>
                    <a:pt x="42885" y="89364"/>
                    <a:pt x="43010" y="89629"/>
                  </a:cubicBezTo>
                  <a:cubicBezTo>
                    <a:pt x="43023" y="89679"/>
                    <a:pt x="42696" y="89842"/>
                    <a:pt x="42508" y="89880"/>
                  </a:cubicBezTo>
                  <a:cubicBezTo>
                    <a:pt x="42474" y="89885"/>
                    <a:pt x="42441" y="89887"/>
                    <a:pt x="42411" y="89887"/>
                  </a:cubicBezTo>
                  <a:cubicBezTo>
                    <a:pt x="42118" y="89887"/>
                    <a:pt x="41959" y="89684"/>
                    <a:pt x="42130" y="89490"/>
                  </a:cubicBezTo>
                  <a:cubicBezTo>
                    <a:pt x="42243" y="89364"/>
                    <a:pt x="42432" y="89252"/>
                    <a:pt x="42620" y="89176"/>
                  </a:cubicBezTo>
                  <a:cubicBezTo>
                    <a:pt x="42809" y="89101"/>
                    <a:pt x="43048" y="89088"/>
                    <a:pt x="43375" y="89012"/>
                  </a:cubicBezTo>
                  <a:close/>
                  <a:moveTo>
                    <a:pt x="44620" y="89792"/>
                  </a:moveTo>
                  <a:cubicBezTo>
                    <a:pt x="44632" y="89817"/>
                    <a:pt x="44682" y="89842"/>
                    <a:pt x="44670" y="89867"/>
                  </a:cubicBezTo>
                  <a:cubicBezTo>
                    <a:pt x="44670" y="89892"/>
                    <a:pt x="44620" y="89905"/>
                    <a:pt x="44582" y="89917"/>
                  </a:cubicBezTo>
                  <a:cubicBezTo>
                    <a:pt x="44556" y="89892"/>
                    <a:pt x="44519" y="89867"/>
                    <a:pt x="44519" y="89842"/>
                  </a:cubicBezTo>
                  <a:cubicBezTo>
                    <a:pt x="44531" y="89830"/>
                    <a:pt x="44582" y="89817"/>
                    <a:pt x="44620" y="89792"/>
                  </a:cubicBezTo>
                  <a:close/>
                  <a:moveTo>
                    <a:pt x="40332" y="89792"/>
                  </a:moveTo>
                  <a:lnTo>
                    <a:pt x="40332" y="89792"/>
                  </a:lnTo>
                  <a:cubicBezTo>
                    <a:pt x="40421" y="89892"/>
                    <a:pt x="40483" y="89956"/>
                    <a:pt x="40634" y="90107"/>
                  </a:cubicBezTo>
                  <a:cubicBezTo>
                    <a:pt x="40194" y="90068"/>
                    <a:pt x="40131" y="89993"/>
                    <a:pt x="40332" y="89792"/>
                  </a:cubicBezTo>
                  <a:close/>
                  <a:moveTo>
                    <a:pt x="37101" y="90031"/>
                  </a:moveTo>
                  <a:cubicBezTo>
                    <a:pt x="37164" y="90043"/>
                    <a:pt x="37227" y="90068"/>
                    <a:pt x="37290" y="90081"/>
                  </a:cubicBezTo>
                  <a:cubicBezTo>
                    <a:pt x="37227" y="90169"/>
                    <a:pt x="37164" y="90257"/>
                    <a:pt x="37101" y="90333"/>
                  </a:cubicBezTo>
                  <a:cubicBezTo>
                    <a:pt x="37100" y="90335"/>
                    <a:pt x="37096" y="90335"/>
                    <a:pt x="37092" y="90335"/>
                  </a:cubicBezTo>
                  <a:cubicBezTo>
                    <a:pt x="37062" y="90335"/>
                    <a:pt x="36979" y="90306"/>
                    <a:pt x="36925" y="90295"/>
                  </a:cubicBezTo>
                  <a:cubicBezTo>
                    <a:pt x="36988" y="90207"/>
                    <a:pt x="37038" y="90119"/>
                    <a:pt x="37101" y="90031"/>
                  </a:cubicBezTo>
                  <a:close/>
                  <a:moveTo>
                    <a:pt x="42608" y="90459"/>
                  </a:moveTo>
                  <a:cubicBezTo>
                    <a:pt x="42658" y="90471"/>
                    <a:pt x="42709" y="90509"/>
                    <a:pt x="42860" y="90571"/>
                  </a:cubicBezTo>
                  <a:cubicBezTo>
                    <a:pt x="42759" y="90596"/>
                    <a:pt x="42684" y="90635"/>
                    <a:pt x="42645" y="90635"/>
                  </a:cubicBezTo>
                  <a:cubicBezTo>
                    <a:pt x="42595" y="90622"/>
                    <a:pt x="42558" y="90571"/>
                    <a:pt x="42545" y="90534"/>
                  </a:cubicBezTo>
                  <a:cubicBezTo>
                    <a:pt x="42533" y="90509"/>
                    <a:pt x="42595" y="90459"/>
                    <a:pt x="42608" y="90459"/>
                  </a:cubicBezTo>
                  <a:close/>
                  <a:moveTo>
                    <a:pt x="47071" y="90509"/>
                  </a:moveTo>
                  <a:cubicBezTo>
                    <a:pt x="47121" y="90534"/>
                    <a:pt x="47197" y="90546"/>
                    <a:pt x="47197" y="90559"/>
                  </a:cubicBezTo>
                  <a:cubicBezTo>
                    <a:pt x="47197" y="90596"/>
                    <a:pt x="47159" y="90635"/>
                    <a:pt x="47134" y="90672"/>
                  </a:cubicBezTo>
                  <a:cubicBezTo>
                    <a:pt x="47084" y="90660"/>
                    <a:pt x="47021" y="90647"/>
                    <a:pt x="47021" y="90635"/>
                  </a:cubicBezTo>
                  <a:cubicBezTo>
                    <a:pt x="47034" y="90596"/>
                    <a:pt x="47059" y="90559"/>
                    <a:pt x="47071" y="90509"/>
                  </a:cubicBezTo>
                  <a:close/>
                  <a:moveTo>
                    <a:pt x="38849" y="89968"/>
                  </a:moveTo>
                  <a:lnTo>
                    <a:pt x="38849" y="89968"/>
                  </a:lnTo>
                  <a:cubicBezTo>
                    <a:pt x="38874" y="90420"/>
                    <a:pt x="38836" y="90459"/>
                    <a:pt x="38170" y="90710"/>
                  </a:cubicBezTo>
                  <a:cubicBezTo>
                    <a:pt x="38132" y="90584"/>
                    <a:pt x="38094" y="90496"/>
                    <a:pt x="38057" y="90358"/>
                  </a:cubicBezTo>
                  <a:lnTo>
                    <a:pt x="38057" y="90358"/>
                  </a:lnTo>
                  <a:cubicBezTo>
                    <a:pt x="38075" y="90359"/>
                    <a:pt x="38093" y="90359"/>
                    <a:pt x="38110" y="90359"/>
                  </a:cubicBezTo>
                  <a:cubicBezTo>
                    <a:pt x="38494" y="90359"/>
                    <a:pt x="38741" y="90232"/>
                    <a:pt x="38849" y="89968"/>
                  </a:cubicBezTo>
                  <a:close/>
                  <a:moveTo>
                    <a:pt x="46090" y="90962"/>
                  </a:moveTo>
                  <a:cubicBezTo>
                    <a:pt x="46115" y="90987"/>
                    <a:pt x="46140" y="91024"/>
                    <a:pt x="46166" y="91062"/>
                  </a:cubicBezTo>
                  <a:cubicBezTo>
                    <a:pt x="46128" y="91074"/>
                    <a:pt x="46090" y="91087"/>
                    <a:pt x="46040" y="91099"/>
                  </a:cubicBezTo>
                  <a:cubicBezTo>
                    <a:pt x="46015" y="91062"/>
                    <a:pt x="46003" y="91024"/>
                    <a:pt x="45990" y="90987"/>
                  </a:cubicBezTo>
                  <a:cubicBezTo>
                    <a:pt x="45990" y="90974"/>
                    <a:pt x="46078" y="90962"/>
                    <a:pt x="46090" y="90962"/>
                  </a:cubicBezTo>
                  <a:close/>
                  <a:moveTo>
                    <a:pt x="0" y="0"/>
                  </a:moveTo>
                  <a:lnTo>
                    <a:pt x="0" y="2263"/>
                  </a:lnTo>
                  <a:cubicBezTo>
                    <a:pt x="38" y="2251"/>
                    <a:pt x="75" y="2238"/>
                    <a:pt x="126" y="2213"/>
                  </a:cubicBezTo>
                  <a:lnTo>
                    <a:pt x="126" y="2213"/>
                  </a:lnTo>
                  <a:cubicBezTo>
                    <a:pt x="114" y="2326"/>
                    <a:pt x="63" y="2389"/>
                    <a:pt x="0" y="2439"/>
                  </a:cubicBezTo>
                  <a:lnTo>
                    <a:pt x="0" y="5545"/>
                  </a:lnTo>
                  <a:cubicBezTo>
                    <a:pt x="226" y="5721"/>
                    <a:pt x="466" y="5884"/>
                    <a:pt x="704" y="6060"/>
                  </a:cubicBezTo>
                  <a:cubicBezTo>
                    <a:pt x="466" y="6148"/>
                    <a:pt x="226" y="6224"/>
                    <a:pt x="0" y="6311"/>
                  </a:cubicBezTo>
                  <a:lnTo>
                    <a:pt x="0" y="6802"/>
                  </a:lnTo>
                  <a:cubicBezTo>
                    <a:pt x="63" y="6789"/>
                    <a:pt x="139" y="6764"/>
                    <a:pt x="226" y="6752"/>
                  </a:cubicBezTo>
                  <a:cubicBezTo>
                    <a:pt x="265" y="6978"/>
                    <a:pt x="302" y="7191"/>
                    <a:pt x="340" y="7418"/>
                  </a:cubicBezTo>
                  <a:cubicBezTo>
                    <a:pt x="214" y="7406"/>
                    <a:pt x="101" y="7393"/>
                    <a:pt x="0" y="7380"/>
                  </a:cubicBezTo>
                  <a:lnTo>
                    <a:pt x="0" y="7632"/>
                  </a:lnTo>
                  <a:cubicBezTo>
                    <a:pt x="114" y="7694"/>
                    <a:pt x="189" y="7783"/>
                    <a:pt x="226" y="7909"/>
                  </a:cubicBezTo>
                  <a:cubicBezTo>
                    <a:pt x="340" y="8210"/>
                    <a:pt x="415" y="8524"/>
                    <a:pt x="830" y="8738"/>
                  </a:cubicBezTo>
                  <a:cubicBezTo>
                    <a:pt x="981" y="8814"/>
                    <a:pt x="1044" y="9166"/>
                    <a:pt x="930" y="9241"/>
                  </a:cubicBezTo>
                  <a:cubicBezTo>
                    <a:pt x="478" y="9555"/>
                    <a:pt x="365" y="9982"/>
                    <a:pt x="0" y="10309"/>
                  </a:cubicBezTo>
                  <a:lnTo>
                    <a:pt x="0" y="10825"/>
                  </a:lnTo>
                  <a:cubicBezTo>
                    <a:pt x="151" y="10888"/>
                    <a:pt x="302" y="10951"/>
                    <a:pt x="478" y="11026"/>
                  </a:cubicBezTo>
                  <a:cubicBezTo>
                    <a:pt x="251" y="11202"/>
                    <a:pt x="239" y="11479"/>
                    <a:pt x="0" y="11655"/>
                  </a:cubicBezTo>
                  <a:lnTo>
                    <a:pt x="0" y="12007"/>
                  </a:lnTo>
                  <a:cubicBezTo>
                    <a:pt x="63" y="11994"/>
                    <a:pt x="126" y="11982"/>
                    <a:pt x="201" y="11969"/>
                  </a:cubicBezTo>
                  <a:cubicBezTo>
                    <a:pt x="290" y="12195"/>
                    <a:pt x="516" y="12396"/>
                    <a:pt x="226" y="12636"/>
                  </a:cubicBezTo>
                  <a:cubicBezTo>
                    <a:pt x="63" y="12774"/>
                    <a:pt x="189" y="12924"/>
                    <a:pt x="377" y="13013"/>
                  </a:cubicBezTo>
                  <a:cubicBezTo>
                    <a:pt x="516" y="13075"/>
                    <a:pt x="704" y="13113"/>
                    <a:pt x="943" y="13176"/>
                  </a:cubicBezTo>
                  <a:cubicBezTo>
                    <a:pt x="491" y="13276"/>
                    <a:pt x="139" y="13415"/>
                    <a:pt x="164" y="13767"/>
                  </a:cubicBezTo>
                  <a:cubicBezTo>
                    <a:pt x="164" y="13792"/>
                    <a:pt x="75" y="13818"/>
                    <a:pt x="0" y="13843"/>
                  </a:cubicBezTo>
                  <a:lnTo>
                    <a:pt x="0" y="13880"/>
                  </a:lnTo>
                  <a:cubicBezTo>
                    <a:pt x="251" y="13905"/>
                    <a:pt x="503" y="13943"/>
                    <a:pt x="818" y="13968"/>
                  </a:cubicBezTo>
                  <a:cubicBezTo>
                    <a:pt x="767" y="14119"/>
                    <a:pt x="729" y="14282"/>
                    <a:pt x="679" y="14446"/>
                  </a:cubicBezTo>
                  <a:cubicBezTo>
                    <a:pt x="1081" y="14798"/>
                    <a:pt x="1056" y="14861"/>
                    <a:pt x="617" y="15137"/>
                  </a:cubicBezTo>
                  <a:cubicBezTo>
                    <a:pt x="390" y="15288"/>
                    <a:pt x="201" y="15452"/>
                    <a:pt x="0" y="15603"/>
                  </a:cubicBezTo>
                  <a:lnTo>
                    <a:pt x="0" y="15905"/>
                  </a:lnTo>
                  <a:cubicBezTo>
                    <a:pt x="123" y="15966"/>
                    <a:pt x="258" y="16015"/>
                    <a:pt x="393" y="16076"/>
                  </a:cubicBezTo>
                  <a:lnTo>
                    <a:pt x="393" y="16076"/>
                  </a:lnTo>
                  <a:cubicBezTo>
                    <a:pt x="390" y="16073"/>
                    <a:pt x="390" y="16067"/>
                    <a:pt x="390" y="16067"/>
                  </a:cubicBezTo>
                  <a:lnTo>
                    <a:pt x="402" y="16067"/>
                  </a:lnTo>
                  <a:lnTo>
                    <a:pt x="402" y="15866"/>
                  </a:lnTo>
                  <a:cubicBezTo>
                    <a:pt x="453" y="15854"/>
                    <a:pt x="503" y="15854"/>
                    <a:pt x="553" y="15854"/>
                  </a:cubicBezTo>
                  <a:cubicBezTo>
                    <a:pt x="578" y="15942"/>
                    <a:pt x="603" y="16017"/>
                    <a:pt x="629" y="16106"/>
                  </a:cubicBezTo>
                  <a:lnTo>
                    <a:pt x="402" y="16067"/>
                  </a:lnTo>
                  <a:lnTo>
                    <a:pt x="402" y="16081"/>
                  </a:lnTo>
                  <a:cubicBezTo>
                    <a:pt x="478" y="16243"/>
                    <a:pt x="503" y="16419"/>
                    <a:pt x="642" y="16545"/>
                  </a:cubicBezTo>
                  <a:cubicBezTo>
                    <a:pt x="880" y="16772"/>
                    <a:pt x="930" y="16948"/>
                    <a:pt x="541" y="17098"/>
                  </a:cubicBezTo>
                  <a:cubicBezTo>
                    <a:pt x="692" y="17313"/>
                    <a:pt x="1006" y="17489"/>
                    <a:pt x="692" y="17727"/>
                  </a:cubicBezTo>
                  <a:cubicBezTo>
                    <a:pt x="918" y="17740"/>
                    <a:pt x="1106" y="17765"/>
                    <a:pt x="1396" y="17790"/>
                  </a:cubicBezTo>
                  <a:cubicBezTo>
                    <a:pt x="1195" y="17941"/>
                    <a:pt x="1069" y="18029"/>
                    <a:pt x="930" y="18142"/>
                  </a:cubicBezTo>
                  <a:cubicBezTo>
                    <a:pt x="1207" y="18243"/>
                    <a:pt x="1446" y="18330"/>
                    <a:pt x="1685" y="18431"/>
                  </a:cubicBezTo>
                  <a:cubicBezTo>
                    <a:pt x="1132" y="18934"/>
                    <a:pt x="1132" y="18934"/>
                    <a:pt x="1484" y="19286"/>
                  </a:cubicBezTo>
                  <a:cubicBezTo>
                    <a:pt x="1232" y="19576"/>
                    <a:pt x="981" y="19852"/>
                    <a:pt x="729" y="20141"/>
                  </a:cubicBezTo>
                  <a:cubicBezTo>
                    <a:pt x="704" y="20179"/>
                    <a:pt x="667" y="20255"/>
                    <a:pt x="692" y="20280"/>
                  </a:cubicBezTo>
                  <a:cubicBezTo>
                    <a:pt x="1006" y="20493"/>
                    <a:pt x="603" y="20644"/>
                    <a:pt x="566" y="20833"/>
                  </a:cubicBezTo>
                  <a:cubicBezTo>
                    <a:pt x="729" y="20959"/>
                    <a:pt x="893" y="21071"/>
                    <a:pt x="1106" y="21235"/>
                  </a:cubicBezTo>
                  <a:cubicBezTo>
                    <a:pt x="805" y="21272"/>
                    <a:pt x="591" y="21311"/>
                    <a:pt x="302" y="21348"/>
                  </a:cubicBezTo>
                  <a:cubicBezTo>
                    <a:pt x="441" y="21474"/>
                    <a:pt x="553" y="21574"/>
                    <a:pt x="654" y="21663"/>
                  </a:cubicBezTo>
                  <a:cubicBezTo>
                    <a:pt x="808" y="21629"/>
                    <a:pt x="973" y="21558"/>
                    <a:pt x="1104" y="21558"/>
                  </a:cubicBezTo>
                  <a:cubicBezTo>
                    <a:pt x="1122" y="21558"/>
                    <a:pt x="1140" y="21559"/>
                    <a:pt x="1157" y="21562"/>
                  </a:cubicBezTo>
                  <a:cubicBezTo>
                    <a:pt x="1358" y="21587"/>
                    <a:pt x="1522" y="21713"/>
                    <a:pt x="1798" y="21839"/>
                  </a:cubicBezTo>
                  <a:cubicBezTo>
                    <a:pt x="1484" y="21926"/>
                    <a:pt x="1295" y="21990"/>
                    <a:pt x="1106" y="22040"/>
                  </a:cubicBezTo>
                  <a:cubicBezTo>
                    <a:pt x="969" y="22203"/>
                    <a:pt x="994" y="22367"/>
                    <a:pt x="1182" y="22518"/>
                  </a:cubicBezTo>
                  <a:cubicBezTo>
                    <a:pt x="1421" y="22719"/>
                    <a:pt x="1371" y="22920"/>
                    <a:pt x="1195" y="23133"/>
                  </a:cubicBezTo>
                  <a:cubicBezTo>
                    <a:pt x="1056" y="23297"/>
                    <a:pt x="905" y="23448"/>
                    <a:pt x="893" y="23674"/>
                  </a:cubicBezTo>
                  <a:cubicBezTo>
                    <a:pt x="893" y="23787"/>
                    <a:pt x="880" y="24102"/>
                    <a:pt x="441" y="24139"/>
                  </a:cubicBezTo>
                  <a:cubicBezTo>
                    <a:pt x="239" y="24164"/>
                    <a:pt x="226" y="24328"/>
                    <a:pt x="352" y="24454"/>
                  </a:cubicBezTo>
                  <a:cubicBezTo>
                    <a:pt x="427" y="24529"/>
                    <a:pt x="528" y="24592"/>
                    <a:pt x="528" y="24592"/>
                  </a:cubicBezTo>
                  <a:lnTo>
                    <a:pt x="528" y="25359"/>
                  </a:lnTo>
                  <a:cubicBezTo>
                    <a:pt x="994" y="25384"/>
                    <a:pt x="1396" y="25421"/>
                    <a:pt x="1798" y="25446"/>
                  </a:cubicBezTo>
                  <a:cubicBezTo>
                    <a:pt x="1798" y="25485"/>
                    <a:pt x="1810" y="25522"/>
                    <a:pt x="1810" y="25547"/>
                  </a:cubicBezTo>
                  <a:cubicBezTo>
                    <a:pt x="1509" y="25622"/>
                    <a:pt x="1195" y="25698"/>
                    <a:pt x="843" y="25786"/>
                  </a:cubicBezTo>
                  <a:cubicBezTo>
                    <a:pt x="956" y="25887"/>
                    <a:pt x="1056" y="25974"/>
                    <a:pt x="1170" y="26063"/>
                  </a:cubicBezTo>
                  <a:cubicBezTo>
                    <a:pt x="981" y="26276"/>
                    <a:pt x="415" y="26226"/>
                    <a:pt x="516" y="26553"/>
                  </a:cubicBezTo>
                  <a:cubicBezTo>
                    <a:pt x="516" y="26553"/>
                    <a:pt x="524" y="26553"/>
                    <a:pt x="527" y="26559"/>
                  </a:cubicBezTo>
                  <a:lnTo>
                    <a:pt x="527" y="26559"/>
                  </a:lnTo>
                  <a:cubicBezTo>
                    <a:pt x="528" y="26558"/>
                    <a:pt x="528" y="26556"/>
                    <a:pt x="528" y="26553"/>
                  </a:cubicBezTo>
                  <a:cubicBezTo>
                    <a:pt x="528" y="26566"/>
                    <a:pt x="528" y="26566"/>
                    <a:pt x="541" y="26566"/>
                  </a:cubicBezTo>
                  <a:cubicBezTo>
                    <a:pt x="576" y="26561"/>
                    <a:pt x="608" y="26558"/>
                    <a:pt x="637" y="26558"/>
                  </a:cubicBezTo>
                  <a:cubicBezTo>
                    <a:pt x="881" y="26558"/>
                    <a:pt x="945" y="26733"/>
                    <a:pt x="1170" y="26868"/>
                  </a:cubicBezTo>
                  <a:cubicBezTo>
                    <a:pt x="754" y="26868"/>
                    <a:pt x="679" y="26692"/>
                    <a:pt x="541" y="26566"/>
                  </a:cubicBezTo>
                  <a:lnTo>
                    <a:pt x="528" y="26566"/>
                  </a:lnTo>
                  <a:cubicBezTo>
                    <a:pt x="528" y="26563"/>
                    <a:pt x="528" y="26561"/>
                    <a:pt x="527" y="26559"/>
                  </a:cubicBezTo>
                  <a:lnTo>
                    <a:pt x="527" y="26559"/>
                  </a:lnTo>
                  <a:cubicBezTo>
                    <a:pt x="524" y="26566"/>
                    <a:pt x="516" y="26566"/>
                    <a:pt x="516" y="26566"/>
                  </a:cubicBezTo>
                  <a:lnTo>
                    <a:pt x="516" y="26553"/>
                  </a:lnTo>
                  <a:cubicBezTo>
                    <a:pt x="461" y="26546"/>
                    <a:pt x="414" y="26542"/>
                    <a:pt x="375" y="26542"/>
                  </a:cubicBezTo>
                  <a:cubicBezTo>
                    <a:pt x="135" y="26542"/>
                    <a:pt x="167" y="26666"/>
                    <a:pt x="265" y="26817"/>
                  </a:cubicBezTo>
                  <a:cubicBezTo>
                    <a:pt x="453" y="27131"/>
                    <a:pt x="654" y="27458"/>
                    <a:pt x="868" y="27810"/>
                  </a:cubicBezTo>
                  <a:cubicBezTo>
                    <a:pt x="994" y="27810"/>
                    <a:pt x="1170" y="27798"/>
                    <a:pt x="1534" y="27773"/>
                  </a:cubicBezTo>
                  <a:lnTo>
                    <a:pt x="1534" y="27773"/>
                  </a:lnTo>
                  <a:cubicBezTo>
                    <a:pt x="1282" y="28011"/>
                    <a:pt x="1119" y="28175"/>
                    <a:pt x="930" y="28351"/>
                  </a:cubicBezTo>
                  <a:cubicBezTo>
                    <a:pt x="1119" y="28376"/>
                    <a:pt x="1308" y="28388"/>
                    <a:pt x="1622" y="28427"/>
                  </a:cubicBezTo>
                  <a:cubicBezTo>
                    <a:pt x="1295" y="28514"/>
                    <a:pt x="1081" y="28577"/>
                    <a:pt x="779" y="28653"/>
                  </a:cubicBezTo>
                  <a:cubicBezTo>
                    <a:pt x="1044" y="28879"/>
                    <a:pt x="1257" y="29067"/>
                    <a:pt x="1484" y="29268"/>
                  </a:cubicBezTo>
                  <a:cubicBezTo>
                    <a:pt x="1245" y="29307"/>
                    <a:pt x="981" y="29357"/>
                    <a:pt x="578" y="29419"/>
                  </a:cubicBezTo>
                  <a:cubicBezTo>
                    <a:pt x="1056" y="29684"/>
                    <a:pt x="805" y="29986"/>
                    <a:pt x="905" y="30224"/>
                  </a:cubicBezTo>
                  <a:cubicBezTo>
                    <a:pt x="1019" y="30501"/>
                    <a:pt x="1069" y="30740"/>
                    <a:pt x="843" y="30978"/>
                  </a:cubicBezTo>
                  <a:cubicBezTo>
                    <a:pt x="994" y="31142"/>
                    <a:pt x="1145" y="31305"/>
                    <a:pt x="1321" y="31494"/>
                  </a:cubicBezTo>
                  <a:cubicBezTo>
                    <a:pt x="1295" y="31557"/>
                    <a:pt x="1182" y="31657"/>
                    <a:pt x="1220" y="31746"/>
                  </a:cubicBezTo>
                  <a:cubicBezTo>
                    <a:pt x="1333" y="32085"/>
                    <a:pt x="1069" y="32386"/>
                    <a:pt x="767" y="32500"/>
                  </a:cubicBezTo>
                  <a:cubicBezTo>
                    <a:pt x="265" y="32688"/>
                    <a:pt x="302" y="32990"/>
                    <a:pt x="63" y="33292"/>
                  </a:cubicBezTo>
                  <a:lnTo>
                    <a:pt x="818" y="33292"/>
                  </a:lnTo>
                  <a:cubicBezTo>
                    <a:pt x="578" y="33481"/>
                    <a:pt x="265" y="33606"/>
                    <a:pt x="516" y="33858"/>
                  </a:cubicBezTo>
                  <a:cubicBezTo>
                    <a:pt x="553" y="33883"/>
                    <a:pt x="377" y="34021"/>
                    <a:pt x="265" y="34147"/>
                  </a:cubicBezTo>
                  <a:cubicBezTo>
                    <a:pt x="377" y="34160"/>
                    <a:pt x="503" y="34185"/>
                    <a:pt x="654" y="34222"/>
                  </a:cubicBezTo>
                  <a:cubicBezTo>
                    <a:pt x="503" y="34524"/>
                    <a:pt x="239" y="34839"/>
                    <a:pt x="603" y="35177"/>
                  </a:cubicBezTo>
                  <a:cubicBezTo>
                    <a:pt x="654" y="35228"/>
                    <a:pt x="566" y="35379"/>
                    <a:pt x="503" y="35479"/>
                  </a:cubicBezTo>
                  <a:cubicBezTo>
                    <a:pt x="441" y="35580"/>
                    <a:pt x="340" y="35668"/>
                    <a:pt x="189" y="35831"/>
                  </a:cubicBezTo>
                  <a:cubicBezTo>
                    <a:pt x="478" y="35794"/>
                    <a:pt x="629" y="35781"/>
                    <a:pt x="793" y="35756"/>
                  </a:cubicBezTo>
                  <a:lnTo>
                    <a:pt x="793" y="35756"/>
                  </a:lnTo>
                  <a:cubicBezTo>
                    <a:pt x="818" y="35895"/>
                    <a:pt x="779" y="36071"/>
                    <a:pt x="880" y="36158"/>
                  </a:cubicBezTo>
                  <a:cubicBezTo>
                    <a:pt x="1106" y="36347"/>
                    <a:pt x="943" y="36473"/>
                    <a:pt x="843" y="36599"/>
                  </a:cubicBezTo>
                  <a:cubicBezTo>
                    <a:pt x="905" y="36769"/>
                    <a:pt x="1098" y="36778"/>
                    <a:pt x="1295" y="36778"/>
                  </a:cubicBezTo>
                  <a:cubicBezTo>
                    <a:pt x="1317" y="36778"/>
                    <a:pt x="1340" y="36778"/>
                    <a:pt x="1362" y="36778"/>
                  </a:cubicBezTo>
                  <a:cubicBezTo>
                    <a:pt x="1577" y="36778"/>
                    <a:pt x="1779" y="36788"/>
                    <a:pt x="1798" y="37013"/>
                  </a:cubicBezTo>
                  <a:lnTo>
                    <a:pt x="1195" y="37088"/>
                  </a:lnTo>
                  <a:cubicBezTo>
                    <a:pt x="1257" y="37227"/>
                    <a:pt x="1308" y="37378"/>
                    <a:pt x="1383" y="37554"/>
                  </a:cubicBezTo>
                  <a:cubicBezTo>
                    <a:pt x="880" y="37806"/>
                    <a:pt x="1094" y="38220"/>
                    <a:pt x="994" y="38585"/>
                  </a:cubicBezTo>
                  <a:cubicBezTo>
                    <a:pt x="905" y="38862"/>
                    <a:pt x="956" y="38862"/>
                    <a:pt x="603" y="39038"/>
                  </a:cubicBezTo>
                  <a:lnTo>
                    <a:pt x="830" y="39566"/>
                  </a:lnTo>
                  <a:cubicBezTo>
                    <a:pt x="679" y="39691"/>
                    <a:pt x="377" y="39842"/>
                    <a:pt x="402" y="39943"/>
                  </a:cubicBezTo>
                  <a:cubicBezTo>
                    <a:pt x="491" y="40194"/>
                    <a:pt x="679" y="40433"/>
                    <a:pt x="880" y="40659"/>
                  </a:cubicBezTo>
                  <a:cubicBezTo>
                    <a:pt x="994" y="40785"/>
                    <a:pt x="1207" y="40873"/>
                    <a:pt x="1446" y="41024"/>
                  </a:cubicBezTo>
                  <a:lnTo>
                    <a:pt x="654" y="41024"/>
                  </a:lnTo>
                  <a:cubicBezTo>
                    <a:pt x="642" y="41175"/>
                    <a:pt x="603" y="41313"/>
                    <a:pt x="603" y="41452"/>
                  </a:cubicBezTo>
                  <a:cubicBezTo>
                    <a:pt x="603" y="41577"/>
                    <a:pt x="642" y="41703"/>
                    <a:pt x="667" y="41841"/>
                  </a:cubicBezTo>
                  <a:cubicBezTo>
                    <a:pt x="541" y="41904"/>
                    <a:pt x="415" y="41967"/>
                    <a:pt x="251" y="42067"/>
                  </a:cubicBezTo>
                  <a:cubicBezTo>
                    <a:pt x="466" y="42181"/>
                    <a:pt x="654" y="42319"/>
                    <a:pt x="578" y="42520"/>
                  </a:cubicBezTo>
                  <a:cubicBezTo>
                    <a:pt x="1019" y="42520"/>
                    <a:pt x="779" y="42771"/>
                    <a:pt x="843" y="42935"/>
                  </a:cubicBezTo>
                  <a:cubicBezTo>
                    <a:pt x="1069" y="42947"/>
                    <a:pt x="1295" y="42960"/>
                    <a:pt x="1509" y="42972"/>
                  </a:cubicBezTo>
                  <a:cubicBezTo>
                    <a:pt x="1785" y="43262"/>
                    <a:pt x="1547" y="43413"/>
                    <a:pt x="1232" y="43551"/>
                  </a:cubicBezTo>
                  <a:cubicBezTo>
                    <a:pt x="1181" y="43696"/>
                    <a:pt x="1049" y="43725"/>
                    <a:pt x="911" y="43725"/>
                  </a:cubicBezTo>
                  <a:cubicBezTo>
                    <a:pt x="845" y="43725"/>
                    <a:pt x="778" y="43718"/>
                    <a:pt x="717" y="43715"/>
                  </a:cubicBezTo>
                  <a:cubicBezTo>
                    <a:pt x="617" y="44079"/>
                    <a:pt x="478" y="44431"/>
                    <a:pt x="441" y="44796"/>
                  </a:cubicBezTo>
                  <a:cubicBezTo>
                    <a:pt x="415" y="45022"/>
                    <a:pt x="466" y="45286"/>
                    <a:pt x="617" y="45475"/>
                  </a:cubicBezTo>
                  <a:cubicBezTo>
                    <a:pt x="717" y="45613"/>
                    <a:pt x="1056" y="45651"/>
                    <a:pt x="1333" y="45751"/>
                  </a:cubicBezTo>
                  <a:cubicBezTo>
                    <a:pt x="1245" y="45827"/>
                    <a:pt x="1119" y="45927"/>
                    <a:pt x="1019" y="46040"/>
                  </a:cubicBezTo>
                  <a:cubicBezTo>
                    <a:pt x="930" y="46141"/>
                    <a:pt x="793" y="46279"/>
                    <a:pt x="830" y="46342"/>
                  </a:cubicBezTo>
                  <a:cubicBezTo>
                    <a:pt x="1132" y="46744"/>
                    <a:pt x="692" y="47084"/>
                    <a:pt x="692" y="47461"/>
                  </a:cubicBezTo>
                  <a:lnTo>
                    <a:pt x="704" y="47461"/>
                  </a:lnTo>
                  <a:lnTo>
                    <a:pt x="704" y="47473"/>
                  </a:lnTo>
                  <a:cubicBezTo>
                    <a:pt x="855" y="47498"/>
                    <a:pt x="1006" y="47511"/>
                    <a:pt x="1157" y="47537"/>
                  </a:cubicBezTo>
                  <a:cubicBezTo>
                    <a:pt x="1170" y="47549"/>
                    <a:pt x="1182" y="47574"/>
                    <a:pt x="1182" y="47599"/>
                  </a:cubicBezTo>
                  <a:cubicBezTo>
                    <a:pt x="1019" y="47624"/>
                    <a:pt x="855" y="47649"/>
                    <a:pt x="617" y="47700"/>
                  </a:cubicBezTo>
                  <a:cubicBezTo>
                    <a:pt x="654" y="47587"/>
                    <a:pt x="679" y="47524"/>
                    <a:pt x="704" y="47473"/>
                  </a:cubicBezTo>
                  <a:lnTo>
                    <a:pt x="692" y="47473"/>
                  </a:lnTo>
                  <a:lnTo>
                    <a:pt x="692" y="47461"/>
                  </a:lnTo>
                  <a:lnTo>
                    <a:pt x="265" y="47461"/>
                  </a:lnTo>
                  <a:cubicBezTo>
                    <a:pt x="290" y="47825"/>
                    <a:pt x="779" y="47926"/>
                    <a:pt x="994" y="48177"/>
                  </a:cubicBezTo>
                  <a:cubicBezTo>
                    <a:pt x="943" y="48353"/>
                    <a:pt x="603" y="48568"/>
                    <a:pt x="1106" y="48705"/>
                  </a:cubicBezTo>
                  <a:cubicBezTo>
                    <a:pt x="868" y="48982"/>
                    <a:pt x="667" y="49221"/>
                    <a:pt x="453" y="49473"/>
                  </a:cubicBezTo>
                  <a:cubicBezTo>
                    <a:pt x="541" y="49517"/>
                    <a:pt x="616" y="49534"/>
                    <a:pt x="684" y="49534"/>
                  </a:cubicBezTo>
                  <a:cubicBezTo>
                    <a:pt x="903" y="49534"/>
                    <a:pt x="1036" y="49354"/>
                    <a:pt x="1238" y="49354"/>
                  </a:cubicBezTo>
                  <a:cubicBezTo>
                    <a:pt x="1257" y="49354"/>
                    <a:pt x="1276" y="49356"/>
                    <a:pt x="1295" y="49359"/>
                  </a:cubicBezTo>
                  <a:cubicBezTo>
                    <a:pt x="1232" y="49560"/>
                    <a:pt x="1232" y="49560"/>
                    <a:pt x="327" y="49912"/>
                  </a:cubicBezTo>
                  <a:cubicBezTo>
                    <a:pt x="566" y="49976"/>
                    <a:pt x="729" y="50013"/>
                    <a:pt x="905" y="50063"/>
                  </a:cubicBezTo>
                  <a:cubicBezTo>
                    <a:pt x="553" y="50315"/>
                    <a:pt x="943" y="50655"/>
                    <a:pt x="642" y="50931"/>
                  </a:cubicBezTo>
                  <a:cubicBezTo>
                    <a:pt x="503" y="50943"/>
                    <a:pt x="315" y="50956"/>
                    <a:pt x="13" y="50968"/>
                  </a:cubicBezTo>
                  <a:cubicBezTo>
                    <a:pt x="176" y="51119"/>
                    <a:pt x="290" y="51220"/>
                    <a:pt x="377" y="51308"/>
                  </a:cubicBezTo>
                  <a:cubicBezTo>
                    <a:pt x="591" y="51535"/>
                    <a:pt x="893" y="51736"/>
                    <a:pt x="578" y="52037"/>
                  </a:cubicBezTo>
                  <a:cubicBezTo>
                    <a:pt x="541" y="52075"/>
                    <a:pt x="591" y="52175"/>
                    <a:pt x="617" y="52251"/>
                  </a:cubicBezTo>
                  <a:cubicBezTo>
                    <a:pt x="704" y="52515"/>
                    <a:pt x="818" y="52779"/>
                    <a:pt x="578" y="53068"/>
                  </a:cubicBezTo>
                  <a:cubicBezTo>
                    <a:pt x="453" y="53206"/>
                    <a:pt x="516" y="53433"/>
                    <a:pt x="541" y="53622"/>
                  </a:cubicBezTo>
                  <a:cubicBezTo>
                    <a:pt x="566" y="53785"/>
                    <a:pt x="654" y="53948"/>
                    <a:pt x="717" y="54162"/>
                  </a:cubicBezTo>
                  <a:cubicBezTo>
                    <a:pt x="855" y="54150"/>
                    <a:pt x="1006" y="54137"/>
                    <a:pt x="1157" y="54124"/>
                  </a:cubicBezTo>
                  <a:cubicBezTo>
                    <a:pt x="1157" y="54111"/>
                    <a:pt x="1157" y="54111"/>
                    <a:pt x="1170" y="54111"/>
                  </a:cubicBezTo>
                  <a:cubicBezTo>
                    <a:pt x="1119" y="53885"/>
                    <a:pt x="1182" y="53684"/>
                    <a:pt x="1497" y="53458"/>
                  </a:cubicBezTo>
                  <a:cubicBezTo>
                    <a:pt x="1597" y="53609"/>
                    <a:pt x="1673" y="53722"/>
                    <a:pt x="1723" y="53823"/>
                  </a:cubicBezTo>
                  <a:cubicBezTo>
                    <a:pt x="1509" y="53935"/>
                    <a:pt x="1333" y="54024"/>
                    <a:pt x="1170" y="54111"/>
                  </a:cubicBezTo>
                  <a:lnTo>
                    <a:pt x="1170" y="54124"/>
                  </a:lnTo>
                  <a:lnTo>
                    <a:pt x="1157" y="54124"/>
                  </a:lnTo>
                  <a:cubicBezTo>
                    <a:pt x="1270" y="54137"/>
                    <a:pt x="1383" y="54150"/>
                    <a:pt x="1484" y="54187"/>
                  </a:cubicBezTo>
                  <a:cubicBezTo>
                    <a:pt x="1735" y="54275"/>
                    <a:pt x="2050" y="54326"/>
                    <a:pt x="2188" y="54463"/>
                  </a:cubicBezTo>
                  <a:cubicBezTo>
                    <a:pt x="2301" y="54577"/>
                    <a:pt x="2201" y="54790"/>
                    <a:pt x="2201" y="54954"/>
                  </a:cubicBezTo>
                  <a:cubicBezTo>
                    <a:pt x="2201" y="55017"/>
                    <a:pt x="2251" y="55080"/>
                    <a:pt x="2276" y="55142"/>
                  </a:cubicBezTo>
                  <a:cubicBezTo>
                    <a:pt x="1936" y="55331"/>
                    <a:pt x="1622" y="55507"/>
                    <a:pt x="1257" y="55709"/>
                  </a:cubicBezTo>
                  <a:cubicBezTo>
                    <a:pt x="1446" y="55796"/>
                    <a:pt x="1622" y="55885"/>
                    <a:pt x="1798" y="55972"/>
                  </a:cubicBezTo>
                  <a:cubicBezTo>
                    <a:pt x="1742" y="56084"/>
                    <a:pt x="1670" y="56140"/>
                    <a:pt x="1571" y="56140"/>
                  </a:cubicBezTo>
                  <a:cubicBezTo>
                    <a:pt x="1514" y="56140"/>
                    <a:pt x="1448" y="56122"/>
                    <a:pt x="1371" y="56086"/>
                  </a:cubicBezTo>
                  <a:cubicBezTo>
                    <a:pt x="1119" y="55985"/>
                    <a:pt x="855" y="55897"/>
                    <a:pt x="578" y="55796"/>
                  </a:cubicBezTo>
                  <a:cubicBezTo>
                    <a:pt x="402" y="56111"/>
                    <a:pt x="251" y="56388"/>
                    <a:pt x="101" y="56676"/>
                  </a:cubicBezTo>
                  <a:cubicBezTo>
                    <a:pt x="277" y="56790"/>
                    <a:pt x="453" y="56890"/>
                    <a:pt x="679" y="57016"/>
                  </a:cubicBezTo>
                  <a:cubicBezTo>
                    <a:pt x="553" y="57079"/>
                    <a:pt x="453" y="57142"/>
                    <a:pt x="302" y="57217"/>
                  </a:cubicBezTo>
                  <a:cubicBezTo>
                    <a:pt x="377" y="57318"/>
                    <a:pt x="453" y="57431"/>
                    <a:pt x="553" y="57556"/>
                  </a:cubicBezTo>
                  <a:cubicBezTo>
                    <a:pt x="402" y="57581"/>
                    <a:pt x="277" y="57594"/>
                    <a:pt x="151" y="57607"/>
                  </a:cubicBezTo>
                  <a:cubicBezTo>
                    <a:pt x="38" y="57896"/>
                    <a:pt x="63" y="58148"/>
                    <a:pt x="327" y="58386"/>
                  </a:cubicBezTo>
                  <a:cubicBezTo>
                    <a:pt x="566" y="58600"/>
                    <a:pt x="578" y="58927"/>
                    <a:pt x="1006" y="59065"/>
                  </a:cubicBezTo>
                  <a:cubicBezTo>
                    <a:pt x="1106" y="59090"/>
                    <a:pt x="1106" y="59254"/>
                    <a:pt x="1170" y="59392"/>
                  </a:cubicBezTo>
                  <a:lnTo>
                    <a:pt x="617" y="59392"/>
                  </a:lnTo>
                  <a:cubicBezTo>
                    <a:pt x="654" y="59480"/>
                    <a:pt x="654" y="59543"/>
                    <a:pt x="704" y="59581"/>
                  </a:cubicBezTo>
                  <a:cubicBezTo>
                    <a:pt x="1119" y="59945"/>
                    <a:pt x="1119" y="59933"/>
                    <a:pt x="1056" y="60322"/>
                  </a:cubicBezTo>
                  <a:cubicBezTo>
                    <a:pt x="905" y="60285"/>
                    <a:pt x="767" y="60247"/>
                    <a:pt x="578" y="60184"/>
                  </a:cubicBezTo>
                  <a:cubicBezTo>
                    <a:pt x="441" y="60297"/>
                    <a:pt x="290" y="60386"/>
                    <a:pt x="541" y="60548"/>
                  </a:cubicBezTo>
                  <a:cubicBezTo>
                    <a:pt x="855" y="60763"/>
                    <a:pt x="868" y="60964"/>
                    <a:pt x="692" y="61215"/>
                  </a:cubicBezTo>
                  <a:cubicBezTo>
                    <a:pt x="629" y="61303"/>
                    <a:pt x="617" y="61429"/>
                    <a:pt x="629" y="61529"/>
                  </a:cubicBezTo>
                  <a:cubicBezTo>
                    <a:pt x="642" y="61655"/>
                    <a:pt x="692" y="61768"/>
                    <a:pt x="729" y="61881"/>
                  </a:cubicBezTo>
                  <a:lnTo>
                    <a:pt x="754" y="61881"/>
                  </a:lnTo>
                  <a:cubicBezTo>
                    <a:pt x="779" y="61869"/>
                    <a:pt x="805" y="61844"/>
                    <a:pt x="830" y="61844"/>
                  </a:cubicBezTo>
                  <a:cubicBezTo>
                    <a:pt x="867" y="61837"/>
                    <a:pt x="905" y="61834"/>
                    <a:pt x="943" y="61834"/>
                  </a:cubicBezTo>
                  <a:cubicBezTo>
                    <a:pt x="981" y="61834"/>
                    <a:pt x="1018" y="61837"/>
                    <a:pt x="1056" y="61844"/>
                  </a:cubicBezTo>
                  <a:lnTo>
                    <a:pt x="1069" y="61881"/>
                  </a:lnTo>
                  <a:cubicBezTo>
                    <a:pt x="994" y="61894"/>
                    <a:pt x="918" y="61919"/>
                    <a:pt x="843" y="61919"/>
                  </a:cubicBezTo>
                  <a:cubicBezTo>
                    <a:pt x="838" y="61922"/>
                    <a:pt x="833" y="61922"/>
                    <a:pt x="828" y="61922"/>
                  </a:cubicBezTo>
                  <a:cubicBezTo>
                    <a:pt x="805" y="61922"/>
                    <a:pt x="775" y="61902"/>
                    <a:pt x="754" y="61881"/>
                  </a:cubicBezTo>
                  <a:lnTo>
                    <a:pt x="729" y="61906"/>
                  </a:lnTo>
                  <a:lnTo>
                    <a:pt x="729" y="61881"/>
                  </a:lnTo>
                  <a:lnTo>
                    <a:pt x="729" y="61881"/>
                  </a:lnTo>
                  <a:cubicBezTo>
                    <a:pt x="352" y="62158"/>
                    <a:pt x="478" y="62422"/>
                    <a:pt x="793" y="62674"/>
                  </a:cubicBezTo>
                  <a:cubicBezTo>
                    <a:pt x="617" y="62887"/>
                    <a:pt x="453" y="63076"/>
                    <a:pt x="654" y="63327"/>
                  </a:cubicBezTo>
                  <a:cubicBezTo>
                    <a:pt x="830" y="63566"/>
                    <a:pt x="566" y="63742"/>
                    <a:pt x="290" y="63868"/>
                  </a:cubicBezTo>
                  <a:cubicBezTo>
                    <a:pt x="427" y="64245"/>
                    <a:pt x="994" y="64220"/>
                    <a:pt x="1321" y="64446"/>
                  </a:cubicBezTo>
                  <a:cubicBezTo>
                    <a:pt x="1157" y="64496"/>
                    <a:pt x="1019" y="64534"/>
                    <a:pt x="818" y="64585"/>
                  </a:cubicBezTo>
                  <a:cubicBezTo>
                    <a:pt x="1106" y="64811"/>
                    <a:pt x="1019" y="65175"/>
                    <a:pt x="1534" y="65289"/>
                  </a:cubicBezTo>
                  <a:cubicBezTo>
                    <a:pt x="1522" y="65414"/>
                    <a:pt x="1522" y="65565"/>
                    <a:pt x="1509" y="65753"/>
                  </a:cubicBezTo>
                  <a:cubicBezTo>
                    <a:pt x="1270" y="65804"/>
                    <a:pt x="1044" y="65854"/>
                    <a:pt x="805" y="65904"/>
                  </a:cubicBezTo>
                  <a:cubicBezTo>
                    <a:pt x="654" y="66131"/>
                    <a:pt x="956" y="66244"/>
                    <a:pt x="1094" y="66382"/>
                  </a:cubicBezTo>
                  <a:lnTo>
                    <a:pt x="1119" y="66382"/>
                  </a:lnTo>
                  <a:cubicBezTo>
                    <a:pt x="1106" y="66382"/>
                    <a:pt x="1106" y="66395"/>
                    <a:pt x="1106" y="66395"/>
                  </a:cubicBezTo>
                  <a:cubicBezTo>
                    <a:pt x="1282" y="66508"/>
                    <a:pt x="1458" y="66621"/>
                    <a:pt x="1710" y="66784"/>
                  </a:cubicBezTo>
                  <a:cubicBezTo>
                    <a:pt x="1497" y="66860"/>
                    <a:pt x="1358" y="66910"/>
                    <a:pt x="1220" y="66960"/>
                  </a:cubicBezTo>
                  <a:cubicBezTo>
                    <a:pt x="1145" y="66860"/>
                    <a:pt x="1056" y="66759"/>
                    <a:pt x="1031" y="66659"/>
                  </a:cubicBezTo>
                  <a:cubicBezTo>
                    <a:pt x="1006" y="66571"/>
                    <a:pt x="1069" y="66483"/>
                    <a:pt x="1106" y="66395"/>
                  </a:cubicBezTo>
                  <a:lnTo>
                    <a:pt x="1106" y="66382"/>
                  </a:lnTo>
                  <a:cubicBezTo>
                    <a:pt x="818" y="66571"/>
                    <a:pt x="541" y="66747"/>
                    <a:pt x="226" y="66960"/>
                  </a:cubicBezTo>
                  <a:cubicBezTo>
                    <a:pt x="415" y="66999"/>
                    <a:pt x="528" y="67011"/>
                    <a:pt x="667" y="67049"/>
                  </a:cubicBezTo>
                  <a:cubicBezTo>
                    <a:pt x="704" y="67212"/>
                    <a:pt x="742" y="67401"/>
                    <a:pt x="779" y="67627"/>
                  </a:cubicBezTo>
                  <a:cubicBezTo>
                    <a:pt x="834" y="67617"/>
                    <a:pt x="889" y="67613"/>
                    <a:pt x="942" y="67613"/>
                  </a:cubicBezTo>
                  <a:cubicBezTo>
                    <a:pt x="1281" y="67613"/>
                    <a:pt x="1600" y="67780"/>
                    <a:pt x="1929" y="67780"/>
                  </a:cubicBezTo>
                  <a:cubicBezTo>
                    <a:pt x="2088" y="67780"/>
                    <a:pt x="2248" y="67741"/>
                    <a:pt x="2414" y="67627"/>
                  </a:cubicBezTo>
                  <a:lnTo>
                    <a:pt x="2414" y="67627"/>
                  </a:lnTo>
                  <a:cubicBezTo>
                    <a:pt x="2263" y="67866"/>
                    <a:pt x="2100" y="68105"/>
                    <a:pt x="1911" y="68407"/>
                  </a:cubicBezTo>
                  <a:cubicBezTo>
                    <a:pt x="1634" y="68268"/>
                    <a:pt x="1421" y="68155"/>
                    <a:pt x="1195" y="68042"/>
                  </a:cubicBezTo>
                  <a:lnTo>
                    <a:pt x="1081" y="68080"/>
                  </a:lnTo>
                  <a:cubicBezTo>
                    <a:pt x="1132" y="68180"/>
                    <a:pt x="1182" y="68281"/>
                    <a:pt x="1245" y="68394"/>
                  </a:cubicBezTo>
                  <a:cubicBezTo>
                    <a:pt x="1135" y="68498"/>
                    <a:pt x="994" y="68531"/>
                    <a:pt x="833" y="68531"/>
                  </a:cubicBezTo>
                  <a:cubicBezTo>
                    <a:pt x="663" y="68531"/>
                    <a:pt x="471" y="68495"/>
                    <a:pt x="265" y="68469"/>
                  </a:cubicBezTo>
                  <a:lnTo>
                    <a:pt x="265" y="68469"/>
                  </a:lnTo>
                  <a:cubicBezTo>
                    <a:pt x="566" y="68695"/>
                    <a:pt x="818" y="68884"/>
                    <a:pt x="1094" y="69086"/>
                  </a:cubicBezTo>
                  <a:cubicBezTo>
                    <a:pt x="1098" y="69086"/>
                    <a:pt x="1102" y="69086"/>
                    <a:pt x="1106" y="69086"/>
                  </a:cubicBezTo>
                  <a:cubicBezTo>
                    <a:pt x="1260" y="69086"/>
                    <a:pt x="1396" y="68907"/>
                    <a:pt x="1547" y="68907"/>
                  </a:cubicBezTo>
                  <a:cubicBezTo>
                    <a:pt x="1599" y="68907"/>
                    <a:pt x="1653" y="68928"/>
                    <a:pt x="1710" y="68985"/>
                  </a:cubicBezTo>
                  <a:cubicBezTo>
                    <a:pt x="1936" y="69223"/>
                    <a:pt x="1547" y="69299"/>
                    <a:pt x="1333" y="69399"/>
                  </a:cubicBezTo>
                  <a:cubicBezTo>
                    <a:pt x="1270" y="69425"/>
                    <a:pt x="1220" y="69450"/>
                    <a:pt x="1119" y="69488"/>
                  </a:cubicBezTo>
                  <a:cubicBezTo>
                    <a:pt x="1333" y="69639"/>
                    <a:pt x="1609" y="69689"/>
                    <a:pt x="1559" y="69927"/>
                  </a:cubicBezTo>
                  <a:cubicBezTo>
                    <a:pt x="1547" y="70003"/>
                    <a:pt x="1798" y="70103"/>
                    <a:pt x="1936" y="70217"/>
                  </a:cubicBezTo>
                  <a:cubicBezTo>
                    <a:pt x="1855" y="70256"/>
                    <a:pt x="1783" y="70271"/>
                    <a:pt x="1715" y="70271"/>
                  </a:cubicBezTo>
                  <a:cubicBezTo>
                    <a:pt x="1562" y="70271"/>
                    <a:pt x="1435" y="70194"/>
                    <a:pt x="1295" y="70142"/>
                  </a:cubicBezTo>
                  <a:lnTo>
                    <a:pt x="1295" y="70142"/>
                  </a:lnTo>
                  <a:cubicBezTo>
                    <a:pt x="1308" y="70204"/>
                    <a:pt x="1321" y="70267"/>
                    <a:pt x="1346" y="70355"/>
                  </a:cubicBezTo>
                  <a:cubicBezTo>
                    <a:pt x="1170" y="70242"/>
                    <a:pt x="1081" y="70154"/>
                    <a:pt x="1069" y="70078"/>
                  </a:cubicBezTo>
                  <a:cubicBezTo>
                    <a:pt x="1037" y="70072"/>
                    <a:pt x="1006" y="70069"/>
                    <a:pt x="975" y="70069"/>
                  </a:cubicBezTo>
                  <a:cubicBezTo>
                    <a:pt x="943" y="70069"/>
                    <a:pt x="912" y="70072"/>
                    <a:pt x="880" y="70078"/>
                  </a:cubicBezTo>
                  <a:cubicBezTo>
                    <a:pt x="843" y="70192"/>
                    <a:pt x="818" y="70330"/>
                    <a:pt x="779" y="70469"/>
                  </a:cubicBezTo>
                  <a:cubicBezTo>
                    <a:pt x="889" y="70444"/>
                    <a:pt x="983" y="70433"/>
                    <a:pt x="1063" y="70433"/>
                  </a:cubicBezTo>
                  <a:cubicBezTo>
                    <a:pt x="1472" y="70433"/>
                    <a:pt x="1538" y="70721"/>
                    <a:pt x="1622" y="70984"/>
                  </a:cubicBezTo>
                  <a:cubicBezTo>
                    <a:pt x="1497" y="70883"/>
                    <a:pt x="1383" y="70795"/>
                    <a:pt x="1257" y="70707"/>
                  </a:cubicBezTo>
                  <a:cubicBezTo>
                    <a:pt x="1220" y="70732"/>
                    <a:pt x="1157" y="70757"/>
                    <a:pt x="1157" y="70770"/>
                  </a:cubicBezTo>
                  <a:cubicBezTo>
                    <a:pt x="1170" y="70846"/>
                    <a:pt x="1195" y="70933"/>
                    <a:pt x="1220" y="71009"/>
                  </a:cubicBezTo>
                  <a:cubicBezTo>
                    <a:pt x="1270" y="71059"/>
                    <a:pt x="1308" y="71109"/>
                    <a:pt x="1308" y="71173"/>
                  </a:cubicBezTo>
                  <a:cubicBezTo>
                    <a:pt x="1396" y="71285"/>
                    <a:pt x="1522" y="71374"/>
                    <a:pt x="1748" y="71411"/>
                  </a:cubicBezTo>
                  <a:cubicBezTo>
                    <a:pt x="2100" y="71474"/>
                    <a:pt x="2162" y="71625"/>
                    <a:pt x="2201" y="71826"/>
                  </a:cubicBezTo>
                  <a:cubicBezTo>
                    <a:pt x="2213" y="71989"/>
                    <a:pt x="2226" y="72140"/>
                    <a:pt x="2251" y="72316"/>
                  </a:cubicBezTo>
                  <a:cubicBezTo>
                    <a:pt x="2000" y="72405"/>
                    <a:pt x="1773" y="72480"/>
                    <a:pt x="1497" y="72568"/>
                  </a:cubicBezTo>
                  <a:cubicBezTo>
                    <a:pt x="1547" y="72732"/>
                    <a:pt x="1597" y="72895"/>
                    <a:pt x="1660" y="73084"/>
                  </a:cubicBezTo>
                  <a:cubicBezTo>
                    <a:pt x="1911" y="73058"/>
                    <a:pt x="2125" y="73033"/>
                    <a:pt x="2414" y="73008"/>
                  </a:cubicBezTo>
                  <a:lnTo>
                    <a:pt x="2414" y="73008"/>
                  </a:lnTo>
                  <a:cubicBezTo>
                    <a:pt x="2337" y="73239"/>
                    <a:pt x="2159" y="73277"/>
                    <a:pt x="1968" y="73277"/>
                  </a:cubicBezTo>
                  <a:cubicBezTo>
                    <a:pt x="1875" y="73277"/>
                    <a:pt x="1778" y="73268"/>
                    <a:pt x="1689" y="73268"/>
                  </a:cubicBezTo>
                  <a:cubicBezTo>
                    <a:pt x="1603" y="73268"/>
                    <a:pt x="1522" y="73276"/>
                    <a:pt x="1458" y="73310"/>
                  </a:cubicBezTo>
                  <a:cubicBezTo>
                    <a:pt x="1421" y="73385"/>
                    <a:pt x="1421" y="73448"/>
                    <a:pt x="1421" y="73511"/>
                  </a:cubicBezTo>
                  <a:cubicBezTo>
                    <a:pt x="1421" y="73511"/>
                    <a:pt x="1433" y="73523"/>
                    <a:pt x="1446" y="73523"/>
                  </a:cubicBezTo>
                  <a:cubicBezTo>
                    <a:pt x="1458" y="73561"/>
                    <a:pt x="1458" y="73612"/>
                    <a:pt x="1458" y="73662"/>
                  </a:cubicBezTo>
                  <a:cubicBezTo>
                    <a:pt x="1522" y="73825"/>
                    <a:pt x="1673" y="73964"/>
                    <a:pt x="1874" y="74101"/>
                  </a:cubicBezTo>
                  <a:cubicBezTo>
                    <a:pt x="1723" y="74227"/>
                    <a:pt x="1597" y="74341"/>
                    <a:pt x="1446" y="74428"/>
                  </a:cubicBezTo>
                  <a:cubicBezTo>
                    <a:pt x="1433" y="74428"/>
                    <a:pt x="1421" y="74441"/>
                    <a:pt x="1408" y="74441"/>
                  </a:cubicBezTo>
                  <a:cubicBezTo>
                    <a:pt x="1446" y="74479"/>
                    <a:pt x="1484" y="74517"/>
                    <a:pt x="1547" y="74567"/>
                  </a:cubicBezTo>
                  <a:cubicBezTo>
                    <a:pt x="1443" y="74609"/>
                    <a:pt x="1357" y="74633"/>
                    <a:pt x="1273" y="74633"/>
                  </a:cubicBezTo>
                  <a:cubicBezTo>
                    <a:pt x="1256" y="74633"/>
                    <a:pt x="1238" y="74632"/>
                    <a:pt x="1220" y="74630"/>
                  </a:cubicBezTo>
                  <a:lnTo>
                    <a:pt x="1220" y="74630"/>
                  </a:lnTo>
                  <a:cubicBezTo>
                    <a:pt x="1195" y="74693"/>
                    <a:pt x="1195" y="74755"/>
                    <a:pt x="1232" y="74844"/>
                  </a:cubicBezTo>
                  <a:cubicBezTo>
                    <a:pt x="1232" y="74844"/>
                    <a:pt x="1232" y="74831"/>
                    <a:pt x="1245" y="74831"/>
                  </a:cubicBezTo>
                  <a:cubicBezTo>
                    <a:pt x="1534" y="74604"/>
                    <a:pt x="1949" y="74604"/>
                    <a:pt x="2352" y="74529"/>
                  </a:cubicBezTo>
                  <a:cubicBezTo>
                    <a:pt x="2377" y="74743"/>
                    <a:pt x="2402" y="74931"/>
                    <a:pt x="2427" y="75120"/>
                  </a:cubicBezTo>
                  <a:cubicBezTo>
                    <a:pt x="2565" y="75171"/>
                    <a:pt x="2690" y="75221"/>
                    <a:pt x="2866" y="75283"/>
                  </a:cubicBezTo>
                  <a:cubicBezTo>
                    <a:pt x="2804" y="75359"/>
                    <a:pt x="2754" y="75447"/>
                    <a:pt x="2716" y="75447"/>
                  </a:cubicBezTo>
                  <a:cubicBezTo>
                    <a:pt x="2502" y="75434"/>
                    <a:pt x="2288" y="75409"/>
                    <a:pt x="2075" y="75384"/>
                  </a:cubicBezTo>
                  <a:lnTo>
                    <a:pt x="2075" y="75384"/>
                  </a:lnTo>
                  <a:cubicBezTo>
                    <a:pt x="2112" y="75523"/>
                    <a:pt x="2150" y="75660"/>
                    <a:pt x="2201" y="75811"/>
                  </a:cubicBezTo>
                  <a:cubicBezTo>
                    <a:pt x="2150" y="75836"/>
                    <a:pt x="2100" y="75850"/>
                    <a:pt x="2037" y="75875"/>
                  </a:cubicBezTo>
                  <a:cubicBezTo>
                    <a:pt x="2213" y="75900"/>
                    <a:pt x="2389" y="75912"/>
                    <a:pt x="2603" y="75912"/>
                  </a:cubicBezTo>
                  <a:cubicBezTo>
                    <a:pt x="3206" y="75510"/>
                    <a:pt x="3785" y="75132"/>
                    <a:pt x="4615" y="74579"/>
                  </a:cubicBezTo>
                  <a:lnTo>
                    <a:pt x="4615" y="74617"/>
                  </a:lnTo>
                  <a:cubicBezTo>
                    <a:pt x="4677" y="74579"/>
                    <a:pt x="4816" y="74567"/>
                    <a:pt x="5067" y="74517"/>
                  </a:cubicBezTo>
                  <a:cubicBezTo>
                    <a:pt x="5406" y="74705"/>
                    <a:pt x="5708" y="74869"/>
                    <a:pt x="6098" y="75082"/>
                  </a:cubicBezTo>
                  <a:cubicBezTo>
                    <a:pt x="6011" y="75169"/>
                    <a:pt x="5918" y="75200"/>
                    <a:pt x="5820" y="75200"/>
                  </a:cubicBezTo>
                  <a:cubicBezTo>
                    <a:pt x="5677" y="75200"/>
                    <a:pt x="5525" y="75135"/>
                    <a:pt x="5369" y="75082"/>
                  </a:cubicBezTo>
                  <a:cubicBezTo>
                    <a:pt x="5155" y="74995"/>
                    <a:pt x="4903" y="74956"/>
                    <a:pt x="4615" y="74881"/>
                  </a:cubicBezTo>
                  <a:lnTo>
                    <a:pt x="4615" y="75799"/>
                  </a:lnTo>
                  <a:cubicBezTo>
                    <a:pt x="4576" y="75811"/>
                    <a:pt x="4275" y="75950"/>
                    <a:pt x="3973" y="76101"/>
                  </a:cubicBezTo>
                  <a:cubicBezTo>
                    <a:pt x="4061" y="76176"/>
                    <a:pt x="4112" y="76239"/>
                    <a:pt x="4174" y="76264"/>
                  </a:cubicBezTo>
                  <a:cubicBezTo>
                    <a:pt x="4589" y="76403"/>
                    <a:pt x="5004" y="76515"/>
                    <a:pt x="5520" y="76679"/>
                  </a:cubicBezTo>
                  <a:cubicBezTo>
                    <a:pt x="5607" y="76453"/>
                    <a:pt x="5683" y="76264"/>
                    <a:pt x="5758" y="76063"/>
                  </a:cubicBezTo>
                  <a:lnTo>
                    <a:pt x="6160" y="76063"/>
                  </a:lnTo>
                  <a:cubicBezTo>
                    <a:pt x="6211" y="76378"/>
                    <a:pt x="6249" y="76679"/>
                    <a:pt x="6299" y="77031"/>
                  </a:cubicBezTo>
                  <a:cubicBezTo>
                    <a:pt x="6739" y="77207"/>
                    <a:pt x="7230" y="77395"/>
                    <a:pt x="7758" y="77597"/>
                  </a:cubicBezTo>
                  <a:cubicBezTo>
                    <a:pt x="7921" y="77496"/>
                    <a:pt x="8135" y="77434"/>
                    <a:pt x="8423" y="77421"/>
                  </a:cubicBezTo>
                  <a:cubicBezTo>
                    <a:pt x="8663" y="77421"/>
                    <a:pt x="8901" y="77308"/>
                    <a:pt x="9153" y="77308"/>
                  </a:cubicBezTo>
                  <a:cubicBezTo>
                    <a:pt x="9153" y="77258"/>
                    <a:pt x="9141" y="77194"/>
                    <a:pt x="9141" y="77132"/>
                  </a:cubicBezTo>
                  <a:cubicBezTo>
                    <a:pt x="9932" y="77094"/>
                    <a:pt x="10725" y="77043"/>
                    <a:pt x="11516" y="77006"/>
                  </a:cubicBezTo>
                  <a:cubicBezTo>
                    <a:pt x="11529" y="77119"/>
                    <a:pt x="11529" y="77245"/>
                    <a:pt x="11541" y="77358"/>
                  </a:cubicBezTo>
                  <a:cubicBezTo>
                    <a:pt x="11605" y="77345"/>
                    <a:pt x="11680" y="77333"/>
                    <a:pt x="11743" y="77320"/>
                  </a:cubicBezTo>
                  <a:lnTo>
                    <a:pt x="11743" y="78138"/>
                  </a:lnTo>
                  <a:cubicBezTo>
                    <a:pt x="11982" y="78114"/>
                    <a:pt x="12201" y="78020"/>
                    <a:pt x="12405" y="78020"/>
                  </a:cubicBezTo>
                  <a:cubicBezTo>
                    <a:pt x="12534" y="78020"/>
                    <a:pt x="12657" y="78058"/>
                    <a:pt x="12773" y="78175"/>
                  </a:cubicBezTo>
                  <a:cubicBezTo>
                    <a:pt x="12560" y="78452"/>
                    <a:pt x="12158" y="78691"/>
                    <a:pt x="12371" y="79080"/>
                  </a:cubicBezTo>
                  <a:cubicBezTo>
                    <a:pt x="12158" y="78929"/>
                    <a:pt x="11818" y="78904"/>
                    <a:pt x="11843" y="78615"/>
                  </a:cubicBezTo>
                  <a:cubicBezTo>
                    <a:pt x="11843" y="78527"/>
                    <a:pt x="11567" y="78426"/>
                    <a:pt x="11416" y="78326"/>
                  </a:cubicBezTo>
                  <a:cubicBezTo>
                    <a:pt x="11290" y="78414"/>
                    <a:pt x="11202" y="78465"/>
                    <a:pt x="11102" y="78527"/>
                  </a:cubicBezTo>
                  <a:cubicBezTo>
                    <a:pt x="10787" y="78188"/>
                    <a:pt x="11479" y="77823"/>
                    <a:pt x="11026" y="77484"/>
                  </a:cubicBezTo>
                  <a:cubicBezTo>
                    <a:pt x="11114" y="77459"/>
                    <a:pt x="11215" y="77434"/>
                    <a:pt x="11328" y="77409"/>
                  </a:cubicBezTo>
                  <a:lnTo>
                    <a:pt x="9605" y="77409"/>
                  </a:lnTo>
                  <a:cubicBezTo>
                    <a:pt x="9706" y="77446"/>
                    <a:pt x="9794" y="77496"/>
                    <a:pt x="9870" y="77521"/>
                  </a:cubicBezTo>
                  <a:cubicBezTo>
                    <a:pt x="9920" y="77735"/>
                    <a:pt x="9291" y="77798"/>
                    <a:pt x="9744" y="78024"/>
                  </a:cubicBezTo>
                  <a:cubicBezTo>
                    <a:pt x="9681" y="78012"/>
                    <a:pt x="9580" y="78012"/>
                    <a:pt x="9568" y="77974"/>
                  </a:cubicBezTo>
                  <a:cubicBezTo>
                    <a:pt x="9329" y="77622"/>
                    <a:pt x="8814" y="77685"/>
                    <a:pt x="8398" y="77622"/>
                  </a:cubicBezTo>
                  <a:cubicBezTo>
                    <a:pt x="8381" y="77620"/>
                    <a:pt x="8364" y="77619"/>
                    <a:pt x="8347" y="77619"/>
                  </a:cubicBezTo>
                  <a:cubicBezTo>
                    <a:pt x="8229" y="77619"/>
                    <a:pt x="8122" y="77655"/>
                    <a:pt x="8034" y="77710"/>
                  </a:cubicBezTo>
                  <a:cubicBezTo>
                    <a:pt x="8311" y="77811"/>
                    <a:pt x="8587" y="77923"/>
                    <a:pt x="8864" y="78037"/>
                  </a:cubicBezTo>
                  <a:cubicBezTo>
                    <a:pt x="8939" y="78062"/>
                    <a:pt x="9027" y="78099"/>
                    <a:pt x="9102" y="78138"/>
                  </a:cubicBezTo>
                  <a:lnTo>
                    <a:pt x="9141" y="78099"/>
                  </a:lnTo>
                  <a:cubicBezTo>
                    <a:pt x="9153" y="78125"/>
                    <a:pt x="9166" y="78138"/>
                    <a:pt x="9166" y="78163"/>
                  </a:cubicBezTo>
                  <a:cubicBezTo>
                    <a:pt x="10334" y="78641"/>
                    <a:pt x="11491" y="79156"/>
                    <a:pt x="12673" y="79608"/>
                  </a:cubicBezTo>
                  <a:cubicBezTo>
                    <a:pt x="13013" y="79734"/>
                    <a:pt x="13440" y="79784"/>
                    <a:pt x="13918" y="79860"/>
                  </a:cubicBezTo>
                  <a:cubicBezTo>
                    <a:pt x="13943" y="79709"/>
                    <a:pt x="14019" y="79546"/>
                    <a:pt x="13843" y="79382"/>
                  </a:cubicBezTo>
                  <a:cubicBezTo>
                    <a:pt x="13704" y="79269"/>
                    <a:pt x="13754" y="79055"/>
                    <a:pt x="13717" y="78867"/>
                  </a:cubicBezTo>
                  <a:cubicBezTo>
                    <a:pt x="13465" y="78804"/>
                    <a:pt x="13164" y="78728"/>
                    <a:pt x="12837" y="78641"/>
                  </a:cubicBezTo>
                  <a:cubicBezTo>
                    <a:pt x="12933" y="78561"/>
                    <a:pt x="13020" y="78534"/>
                    <a:pt x="13101" y="78534"/>
                  </a:cubicBezTo>
                  <a:cubicBezTo>
                    <a:pt x="13262" y="78534"/>
                    <a:pt x="13402" y="78641"/>
                    <a:pt x="13553" y="78641"/>
                  </a:cubicBezTo>
                  <a:cubicBezTo>
                    <a:pt x="13742" y="78301"/>
                    <a:pt x="14232" y="78213"/>
                    <a:pt x="14634" y="78074"/>
                  </a:cubicBezTo>
                  <a:cubicBezTo>
                    <a:pt x="14736" y="78039"/>
                    <a:pt x="14851" y="78024"/>
                    <a:pt x="14974" y="78024"/>
                  </a:cubicBezTo>
                  <a:cubicBezTo>
                    <a:pt x="15245" y="78024"/>
                    <a:pt x="15552" y="78100"/>
                    <a:pt x="15829" y="78213"/>
                  </a:cubicBezTo>
                  <a:cubicBezTo>
                    <a:pt x="15665" y="78452"/>
                    <a:pt x="15402" y="78615"/>
                    <a:pt x="15100" y="78766"/>
                  </a:cubicBezTo>
                  <a:cubicBezTo>
                    <a:pt x="14886" y="79043"/>
                    <a:pt x="14659" y="79320"/>
                    <a:pt x="14396" y="79658"/>
                  </a:cubicBezTo>
                  <a:lnTo>
                    <a:pt x="15125" y="79658"/>
                  </a:lnTo>
                  <a:cubicBezTo>
                    <a:pt x="15288" y="79873"/>
                    <a:pt x="15200" y="80049"/>
                    <a:pt x="15050" y="80212"/>
                  </a:cubicBezTo>
                  <a:lnTo>
                    <a:pt x="15024" y="80237"/>
                  </a:lnTo>
                  <a:cubicBezTo>
                    <a:pt x="15414" y="80388"/>
                    <a:pt x="15829" y="80564"/>
                    <a:pt x="16243" y="80728"/>
                  </a:cubicBezTo>
                  <a:cubicBezTo>
                    <a:pt x="16257" y="80664"/>
                    <a:pt x="16282" y="80602"/>
                    <a:pt x="16294" y="80539"/>
                  </a:cubicBezTo>
                  <a:cubicBezTo>
                    <a:pt x="16558" y="80778"/>
                    <a:pt x="17073" y="80904"/>
                    <a:pt x="16885" y="81268"/>
                  </a:cubicBezTo>
                  <a:lnTo>
                    <a:pt x="16910" y="81268"/>
                  </a:lnTo>
                  <a:cubicBezTo>
                    <a:pt x="17011" y="81205"/>
                    <a:pt x="17162" y="81155"/>
                    <a:pt x="17224" y="81080"/>
                  </a:cubicBezTo>
                  <a:cubicBezTo>
                    <a:pt x="17338" y="80941"/>
                    <a:pt x="17388" y="80790"/>
                    <a:pt x="17463" y="80652"/>
                  </a:cubicBezTo>
                  <a:lnTo>
                    <a:pt x="17626" y="80652"/>
                  </a:lnTo>
                  <a:cubicBezTo>
                    <a:pt x="17576" y="80602"/>
                    <a:pt x="17539" y="80552"/>
                    <a:pt x="17489" y="80501"/>
                  </a:cubicBezTo>
                  <a:cubicBezTo>
                    <a:pt x="17589" y="80426"/>
                    <a:pt x="17677" y="80363"/>
                    <a:pt x="17777" y="80300"/>
                  </a:cubicBezTo>
                  <a:cubicBezTo>
                    <a:pt x="17564" y="80275"/>
                    <a:pt x="17375" y="80174"/>
                    <a:pt x="17262" y="79948"/>
                  </a:cubicBezTo>
                  <a:cubicBezTo>
                    <a:pt x="17048" y="80049"/>
                    <a:pt x="16897" y="80124"/>
                    <a:pt x="16721" y="80212"/>
                  </a:cubicBezTo>
                  <a:cubicBezTo>
                    <a:pt x="16609" y="79923"/>
                    <a:pt x="16998" y="79848"/>
                    <a:pt x="17174" y="79672"/>
                  </a:cubicBezTo>
                  <a:cubicBezTo>
                    <a:pt x="16961" y="79420"/>
                    <a:pt x="16646" y="79194"/>
                    <a:pt x="16646" y="78842"/>
                  </a:cubicBezTo>
                  <a:cubicBezTo>
                    <a:pt x="16646" y="78703"/>
                    <a:pt x="16243" y="78577"/>
                    <a:pt x="15967" y="78414"/>
                  </a:cubicBezTo>
                  <a:cubicBezTo>
                    <a:pt x="16131" y="78351"/>
                    <a:pt x="16294" y="78301"/>
                    <a:pt x="16458" y="78250"/>
                  </a:cubicBezTo>
                  <a:cubicBezTo>
                    <a:pt x="13930" y="75548"/>
                    <a:pt x="10209" y="73410"/>
                    <a:pt x="7506" y="70795"/>
                  </a:cubicBezTo>
                  <a:cubicBezTo>
                    <a:pt x="7431" y="70732"/>
                    <a:pt x="7393" y="70645"/>
                    <a:pt x="7531" y="70443"/>
                  </a:cubicBezTo>
                  <a:cubicBezTo>
                    <a:pt x="8386" y="70971"/>
                    <a:pt x="9354" y="71449"/>
                    <a:pt x="10083" y="72040"/>
                  </a:cubicBezTo>
                  <a:cubicBezTo>
                    <a:pt x="10549" y="72405"/>
                    <a:pt x="11001" y="72769"/>
                    <a:pt x="11441" y="73146"/>
                  </a:cubicBezTo>
                  <a:cubicBezTo>
                    <a:pt x="11504" y="73084"/>
                    <a:pt x="11554" y="73020"/>
                    <a:pt x="11617" y="72958"/>
                  </a:cubicBezTo>
                  <a:lnTo>
                    <a:pt x="11768" y="73033"/>
                  </a:lnTo>
                  <a:cubicBezTo>
                    <a:pt x="11692" y="73096"/>
                    <a:pt x="11630" y="73171"/>
                    <a:pt x="11554" y="73234"/>
                  </a:cubicBezTo>
                  <a:cubicBezTo>
                    <a:pt x="12799" y="74277"/>
                    <a:pt x="14019" y="75347"/>
                    <a:pt x="15263" y="76390"/>
                  </a:cubicBezTo>
                  <a:cubicBezTo>
                    <a:pt x="15363" y="76465"/>
                    <a:pt x="15452" y="76541"/>
                    <a:pt x="15552" y="76616"/>
                  </a:cubicBezTo>
                  <a:cubicBezTo>
                    <a:pt x="16045" y="76271"/>
                    <a:pt x="16031" y="75685"/>
                    <a:pt x="16964" y="75685"/>
                  </a:cubicBezTo>
                  <a:cubicBezTo>
                    <a:pt x="16983" y="75685"/>
                    <a:pt x="17003" y="75685"/>
                    <a:pt x="17023" y="75686"/>
                  </a:cubicBezTo>
                  <a:cubicBezTo>
                    <a:pt x="16407" y="76076"/>
                    <a:pt x="16382" y="76138"/>
                    <a:pt x="16558" y="76604"/>
                  </a:cubicBezTo>
                  <a:cubicBezTo>
                    <a:pt x="16421" y="76726"/>
                    <a:pt x="16271" y="76758"/>
                    <a:pt x="16100" y="76758"/>
                  </a:cubicBezTo>
                  <a:cubicBezTo>
                    <a:pt x="15973" y="76758"/>
                    <a:pt x="15833" y="76740"/>
                    <a:pt x="15678" y="76730"/>
                  </a:cubicBezTo>
                  <a:lnTo>
                    <a:pt x="15678" y="76730"/>
                  </a:lnTo>
                  <a:cubicBezTo>
                    <a:pt x="16067" y="77043"/>
                    <a:pt x="16458" y="77358"/>
                    <a:pt x="16835" y="77672"/>
                  </a:cubicBezTo>
                  <a:cubicBezTo>
                    <a:pt x="16771" y="77610"/>
                    <a:pt x="16696" y="77546"/>
                    <a:pt x="16621" y="77459"/>
                  </a:cubicBezTo>
                  <a:cubicBezTo>
                    <a:pt x="16722" y="77425"/>
                    <a:pt x="16793" y="77381"/>
                    <a:pt x="16851" y="77381"/>
                  </a:cubicBezTo>
                  <a:cubicBezTo>
                    <a:pt x="16858" y="77381"/>
                    <a:pt x="16865" y="77382"/>
                    <a:pt x="16872" y="77383"/>
                  </a:cubicBezTo>
                  <a:cubicBezTo>
                    <a:pt x="17124" y="77409"/>
                    <a:pt x="17199" y="77521"/>
                    <a:pt x="16961" y="77773"/>
                  </a:cubicBezTo>
                  <a:cubicBezTo>
                    <a:pt x="17036" y="77848"/>
                    <a:pt x="17124" y="77923"/>
                    <a:pt x="17199" y="77987"/>
                  </a:cubicBezTo>
                  <a:cubicBezTo>
                    <a:pt x="17313" y="77962"/>
                    <a:pt x="17413" y="77923"/>
                    <a:pt x="17526" y="77886"/>
                  </a:cubicBezTo>
                  <a:cubicBezTo>
                    <a:pt x="17589" y="77898"/>
                    <a:pt x="17802" y="77962"/>
                    <a:pt x="18029" y="77987"/>
                  </a:cubicBezTo>
                  <a:cubicBezTo>
                    <a:pt x="18406" y="78024"/>
                    <a:pt x="18481" y="78163"/>
                    <a:pt x="18305" y="78376"/>
                  </a:cubicBezTo>
                  <a:lnTo>
                    <a:pt x="18318" y="78376"/>
                  </a:lnTo>
                  <a:cubicBezTo>
                    <a:pt x="18431" y="78602"/>
                    <a:pt x="18545" y="78817"/>
                    <a:pt x="18696" y="79118"/>
                  </a:cubicBezTo>
                  <a:cubicBezTo>
                    <a:pt x="18997" y="78716"/>
                    <a:pt x="19035" y="78376"/>
                    <a:pt x="19009" y="78012"/>
                  </a:cubicBezTo>
                  <a:cubicBezTo>
                    <a:pt x="19487" y="78012"/>
                    <a:pt x="19487" y="78012"/>
                    <a:pt x="19727" y="78439"/>
                  </a:cubicBezTo>
                  <a:cubicBezTo>
                    <a:pt x="19601" y="78490"/>
                    <a:pt x="19475" y="78540"/>
                    <a:pt x="19400" y="78565"/>
                  </a:cubicBezTo>
                  <a:cubicBezTo>
                    <a:pt x="19563" y="78993"/>
                    <a:pt x="19727" y="79395"/>
                    <a:pt x="19915" y="79860"/>
                  </a:cubicBezTo>
                  <a:cubicBezTo>
                    <a:pt x="19651" y="79822"/>
                    <a:pt x="19500" y="79809"/>
                    <a:pt x="19336" y="79784"/>
                  </a:cubicBezTo>
                  <a:cubicBezTo>
                    <a:pt x="19286" y="79873"/>
                    <a:pt x="19224" y="79960"/>
                    <a:pt x="19173" y="80049"/>
                  </a:cubicBezTo>
                  <a:cubicBezTo>
                    <a:pt x="20065" y="80287"/>
                    <a:pt x="20694" y="80715"/>
                    <a:pt x="21247" y="81192"/>
                  </a:cubicBezTo>
                  <a:cubicBezTo>
                    <a:pt x="21235" y="80954"/>
                    <a:pt x="21612" y="80979"/>
                    <a:pt x="21700" y="80803"/>
                  </a:cubicBezTo>
                  <a:cubicBezTo>
                    <a:pt x="21436" y="80602"/>
                    <a:pt x="21361" y="80300"/>
                    <a:pt x="20908" y="80186"/>
                  </a:cubicBezTo>
                  <a:cubicBezTo>
                    <a:pt x="20619" y="80111"/>
                    <a:pt x="20632" y="80049"/>
                    <a:pt x="20593" y="79621"/>
                  </a:cubicBezTo>
                  <a:lnTo>
                    <a:pt x="20593" y="79621"/>
                  </a:lnTo>
                  <a:cubicBezTo>
                    <a:pt x="20783" y="79722"/>
                    <a:pt x="20933" y="79809"/>
                    <a:pt x="21172" y="79948"/>
                  </a:cubicBezTo>
                  <a:cubicBezTo>
                    <a:pt x="21222" y="79759"/>
                    <a:pt x="21272" y="79633"/>
                    <a:pt x="21311" y="79496"/>
                  </a:cubicBezTo>
                  <a:cubicBezTo>
                    <a:pt x="20556" y="79156"/>
                    <a:pt x="20644" y="78728"/>
                    <a:pt x="20971" y="78238"/>
                  </a:cubicBezTo>
                  <a:lnTo>
                    <a:pt x="20971" y="78238"/>
                  </a:lnTo>
                  <a:cubicBezTo>
                    <a:pt x="21197" y="78314"/>
                    <a:pt x="21373" y="78376"/>
                    <a:pt x="21612" y="78452"/>
                  </a:cubicBezTo>
                  <a:cubicBezTo>
                    <a:pt x="21663" y="78326"/>
                    <a:pt x="21713" y="78238"/>
                    <a:pt x="21775" y="78113"/>
                  </a:cubicBezTo>
                  <a:cubicBezTo>
                    <a:pt x="21512" y="78087"/>
                    <a:pt x="21311" y="78074"/>
                    <a:pt x="21096" y="78049"/>
                  </a:cubicBezTo>
                  <a:cubicBezTo>
                    <a:pt x="20946" y="77761"/>
                    <a:pt x="20770" y="77484"/>
                    <a:pt x="20644" y="77207"/>
                  </a:cubicBezTo>
                  <a:cubicBezTo>
                    <a:pt x="20518" y="76943"/>
                    <a:pt x="20783" y="76792"/>
                    <a:pt x="21096" y="76654"/>
                  </a:cubicBezTo>
                  <a:cubicBezTo>
                    <a:pt x="21021" y="76579"/>
                    <a:pt x="20946" y="76503"/>
                    <a:pt x="20858" y="76428"/>
                  </a:cubicBezTo>
                  <a:cubicBezTo>
                    <a:pt x="20644" y="76289"/>
                    <a:pt x="20581" y="76138"/>
                    <a:pt x="20795" y="75975"/>
                  </a:cubicBezTo>
                  <a:cubicBezTo>
                    <a:pt x="20979" y="75849"/>
                    <a:pt x="21229" y="75686"/>
                    <a:pt x="21450" y="75686"/>
                  </a:cubicBezTo>
                  <a:cubicBezTo>
                    <a:pt x="21516" y="75686"/>
                    <a:pt x="21579" y="75701"/>
                    <a:pt x="21637" y="75736"/>
                  </a:cubicBezTo>
                  <a:cubicBezTo>
                    <a:pt x="22027" y="75975"/>
                    <a:pt x="22442" y="75900"/>
                    <a:pt x="23007" y="75950"/>
                  </a:cubicBezTo>
                  <a:cubicBezTo>
                    <a:pt x="22731" y="76126"/>
                    <a:pt x="22555" y="76252"/>
                    <a:pt x="22367" y="76364"/>
                  </a:cubicBezTo>
                  <a:cubicBezTo>
                    <a:pt x="22429" y="76465"/>
                    <a:pt x="22479" y="76554"/>
                    <a:pt x="22543" y="76654"/>
                  </a:cubicBezTo>
                  <a:lnTo>
                    <a:pt x="21750" y="76616"/>
                  </a:lnTo>
                  <a:cubicBezTo>
                    <a:pt x="21725" y="76641"/>
                    <a:pt x="21713" y="76679"/>
                    <a:pt x="21700" y="76704"/>
                  </a:cubicBezTo>
                  <a:cubicBezTo>
                    <a:pt x="22015" y="76855"/>
                    <a:pt x="21926" y="77245"/>
                    <a:pt x="22492" y="77270"/>
                  </a:cubicBezTo>
                  <a:cubicBezTo>
                    <a:pt x="22568" y="77194"/>
                    <a:pt x="22630" y="77107"/>
                    <a:pt x="22731" y="77043"/>
                  </a:cubicBezTo>
                  <a:cubicBezTo>
                    <a:pt x="22831" y="76968"/>
                    <a:pt x="22970" y="76906"/>
                    <a:pt x="23071" y="76855"/>
                  </a:cubicBezTo>
                  <a:cubicBezTo>
                    <a:pt x="23016" y="76682"/>
                    <a:pt x="22896" y="76641"/>
                    <a:pt x="22748" y="76641"/>
                  </a:cubicBezTo>
                  <a:cubicBezTo>
                    <a:pt x="22691" y="76641"/>
                    <a:pt x="22631" y="76647"/>
                    <a:pt x="22568" y="76654"/>
                  </a:cubicBezTo>
                  <a:cubicBezTo>
                    <a:pt x="22870" y="76465"/>
                    <a:pt x="23158" y="76264"/>
                    <a:pt x="23435" y="76088"/>
                  </a:cubicBezTo>
                  <a:cubicBezTo>
                    <a:pt x="23862" y="76277"/>
                    <a:pt x="24340" y="76503"/>
                    <a:pt x="24843" y="76730"/>
                  </a:cubicBezTo>
                  <a:cubicBezTo>
                    <a:pt x="24793" y="76830"/>
                    <a:pt x="24742" y="76956"/>
                    <a:pt x="24667" y="77107"/>
                  </a:cubicBezTo>
                  <a:cubicBezTo>
                    <a:pt x="25334" y="77006"/>
                    <a:pt x="25270" y="76629"/>
                    <a:pt x="25446" y="76364"/>
                  </a:cubicBezTo>
                  <a:cubicBezTo>
                    <a:pt x="25560" y="76214"/>
                    <a:pt x="25610" y="76038"/>
                    <a:pt x="25673" y="75925"/>
                  </a:cubicBezTo>
                  <a:lnTo>
                    <a:pt x="26653" y="75925"/>
                  </a:lnTo>
                  <a:lnTo>
                    <a:pt x="26628" y="75912"/>
                  </a:lnTo>
                  <a:lnTo>
                    <a:pt x="26666" y="75912"/>
                  </a:lnTo>
                  <a:lnTo>
                    <a:pt x="26653" y="75925"/>
                  </a:lnTo>
                  <a:cubicBezTo>
                    <a:pt x="26817" y="76012"/>
                    <a:pt x="26980" y="76113"/>
                    <a:pt x="27181" y="76227"/>
                  </a:cubicBezTo>
                  <a:cubicBezTo>
                    <a:pt x="27131" y="76339"/>
                    <a:pt x="27081" y="76478"/>
                    <a:pt x="27031" y="76604"/>
                  </a:cubicBezTo>
                  <a:cubicBezTo>
                    <a:pt x="27307" y="76842"/>
                    <a:pt x="27899" y="76755"/>
                    <a:pt x="28175" y="77144"/>
                  </a:cubicBezTo>
                  <a:lnTo>
                    <a:pt x="27131" y="77144"/>
                  </a:lnTo>
                  <a:cubicBezTo>
                    <a:pt x="26943" y="77245"/>
                    <a:pt x="26767" y="77358"/>
                    <a:pt x="26578" y="77459"/>
                  </a:cubicBezTo>
                  <a:cubicBezTo>
                    <a:pt x="26687" y="77517"/>
                    <a:pt x="26796" y="77537"/>
                    <a:pt x="26907" y="77537"/>
                  </a:cubicBezTo>
                  <a:cubicBezTo>
                    <a:pt x="27128" y="77537"/>
                    <a:pt x="27357" y="77459"/>
                    <a:pt x="27609" y="77459"/>
                  </a:cubicBezTo>
                  <a:cubicBezTo>
                    <a:pt x="27634" y="77697"/>
                    <a:pt x="27760" y="77911"/>
                    <a:pt x="28187" y="78049"/>
                  </a:cubicBezTo>
                  <a:cubicBezTo>
                    <a:pt x="28162" y="77886"/>
                    <a:pt x="28162" y="77773"/>
                    <a:pt x="28150" y="77660"/>
                  </a:cubicBezTo>
                  <a:cubicBezTo>
                    <a:pt x="28200" y="77649"/>
                    <a:pt x="28242" y="77631"/>
                    <a:pt x="28277" y="77631"/>
                  </a:cubicBezTo>
                  <a:cubicBezTo>
                    <a:pt x="28285" y="77631"/>
                    <a:pt x="28293" y="77632"/>
                    <a:pt x="28301" y="77635"/>
                  </a:cubicBezTo>
                  <a:cubicBezTo>
                    <a:pt x="28942" y="77811"/>
                    <a:pt x="29759" y="77786"/>
                    <a:pt x="30023" y="78389"/>
                  </a:cubicBezTo>
                  <a:cubicBezTo>
                    <a:pt x="30011" y="78401"/>
                    <a:pt x="30023" y="78439"/>
                    <a:pt x="29998" y="78465"/>
                  </a:cubicBezTo>
                  <a:cubicBezTo>
                    <a:pt x="29545" y="78791"/>
                    <a:pt x="29558" y="79206"/>
                    <a:pt x="29608" y="79608"/>
                  </a:cubicBezTo>
                  <a:cubicBezTo>
                    <a:pt x="29646" y="79923"/>
                    <a:pt x="29495" y="80174"/>
                    <a:pt x="29181" y="80388"/>
                  </a:cubicBezTo>
                  <a:cubicBezTo>
                    <a:pt x="29118" y="80438"/>
                    <a:pt x="28992" y="80438"/>
                    <a:pt x="28854" y="80463"/>
                  </a:cubicBezTo>
                  <a:cubicBezTo>
                    <a:pt x="29042" y="80212"/>
                    <a:pt x="29193" y="79998"/>
                    <a:pt x="29357" y="79772"/>
                  </a:cubicBezTo>
                  <a:lnTo>
                    <a:pt x="29357" y="79772"/>
                  </a:lnTo>
                  <a:cubicBezTo>
                    <a:pt x="28841" y="79784"/>
                    <a:pt x="28413" y="79809"/>
                    <a:pt x="27936" y="79822"/>
                  </a:cubicBezTo>
                  <a:cubicBezTo>
                    <a:pt x="27961" y="79935"/>
                    <a:pt x="27936" y="80049"/>
                    <a:pt x="28011" y="80111"/>
                  </a:cubicBezTo>
                  <a:cubicBezTo>
                    <a:pt x="28288" y="80363"/>
                    <a:pt x="27911" y="80627"/>
                    <a:pt x="28024" y="80891"/>
                  </a:cubicBezTo>
                  <a:cubicBezTo>
                    <a:pt x="28024" y="80891"/>
                    <a:pt x="27798" y="80954"/>
                    <a:pt x="27672" y="80979"/>
                  </a:cubicBezTo>
                  <a:cubicBezTo>
                    <a:pt x="27584" y="81092"/>
                    <a:pt x="27496" y="81192"/>
                    <a:pt x="27433" y="81318"/>
                  </a:cubicBezTo>
                  <a:cubicBezTo>
                    <a:pt x="27395" y="81384"/>
                    <a:pt x="27349" y="81404"/>
                    <a:pt x="27300" y="81404"/>
                  </a:cubicBezTo>
                  <a:cubicBezTo>
                    <a:pt x="27238" y="81404"/>
                    <a:pt x="27170" y="81370"/>
                    <a:pt x="27106" y="81356"/>
                  </a:cubicBezTo>
                  <a:cubicBezTo>
                    <a:pt x="27081" y="81256"/>
                    <a:pt x="27056" y="81167"/>
                    <a:pt x="27031" y="81080"/>
                  </a:cubicBezTo>
                  <a:cubicBezTo>
                    <a:pt x="27245" y="81041"/>
                    <a:pt x="27458" y="81016"/>
                    <a:pt x="27659" y="80979"/>
                  </a:cubicBezTo>
                  <a:cubicBezTo>
                    <a:pt x="27684" y="80916"/>
                    <a:pt x="27709" y="80840"/>
                    <a:pt x="27735" y="80778"/>
                  </a:cubicBezTo>
                  <a:cubicBezTo>
                    <a:pt x="27604" y="80772"/>
                    <a:pt x="27503" y="80768"/>
                    <a:pt x="27422" y="80768"/>
                  </a:cubicBezTo>
                  <a:cubicBezTo>
                    <a:pt x="27139" y="80768"/>
                    <a:pt x="27119" y="80822"/>
                    <a:pt x="27031" y="81067"/>
                  </a:cubicBezTo>
                  <a:cubicBezTo>
                    <a:pt x="26352" y="80954"/>
                    <a:pt x="26050" y="80539"/>
                    <a:pt x="26340" y="80149"/>
                  </a:cubicBezTo>
                  <a:cubicBezTo>
                    <a:pt x="26692" y="79684"/>
                    <a:pt x="26641" y="79583"/>
                    <a:pt x="25962" y="79306"/>
                  </a:cubicBezTo>
                  <a:cubicBezTo>
                    <a:pt x="25924" y="79294"/>
                    <a:pt x="25912" y="79256"/>
                    <a:pt x="25874" y="79194"/>
                  </a:cubicBezTo>
                  <a:cubicBezTo>
                    <a:pt x="26063" y="79169"/>
                    <a:pt x="26239" y="79143"/>
                    <a:pt x="26402" y="79118"/>
                  </a:cubicBezTo>
                  <a:cubicBezTo>
                    <a:pt x="26628" y="79093"/>
                    <a:pt x="26855" y="79055"/>
                    <a:pt x="27081" y="79005"/>
                  </a:cubicBezTo>
                  <a:cubicBezTo>
                    <a:pt x="27320" y="78954"/>
                    <a:pt x="27508" y="78817"/>
                    <a:pt x="27433" y="78653"/>
                  </a:cubicBezTo>
                  <a:cubicBezTo>
                    <a:pt x="27383" y="78552"/>
                    <a:pt x="27144" y="78477"/>
                    <a:pt x="26968" y="78426"/>
                  </a:cubicBezTo>
                  <a:cubicBezTo>
                    <a:pt x="26817" y="78376"/>
                    <a:pt x="26641" y="78414"/>
                    <a:pt x="26490" y="78376"/>
                  </a:cubicBezTo>
                  <a:cubicBezTo>
                    <a:pt x="26352" y="78339"/>
                    <a:pt x="26226" y="78275"/>
                    <a:pt x="26088" y="78213"/>
                  </a:cubicBezTo>
                  <a:cubicBezTo>
                    <a:pt x="25849" y="78376"/>
                    <a:pt x="26050" y="78728"/>
                    <a:pt x="25510" y="78728"/>
                  </a:cubicBezTo>
                  <a:cubicBezTo>
                    <a:pt x="25522" y="78615"/>
                    <a:pt x="25547" y="78502"/>
                    <a:pt x="25572" y="78351"/>
                  </a:cubicBezTo>
                  <a:cubicBezTo>
                    <a:pt x="25505" y="78351"/>
                    <a:pt x="25437" y="78348"/>
                    <a:pt x="25384" y="78348"/>
                  </a:cubicBezTo>
                  <a:cubicBezTo>
                    <a:pt x="25329" y="78348"/>
                    <a:pt x="25290" y="78351"/>
                    <a:pt x="25283" y="78364"/>
                  </a:cubicBezTo>
                  <a:cubicBezTo>
                    <a:pt x="25208" y="78515"/>
                    <a:pt x="25057" y="78678"/>
                    <a:pt x="25120" y="78804"/>
                  </a:cubicBezTo>
                  <a:cubicBezTo>
                    <a:pt x="25245" y="79068"/>
                    <a:pt x="25220" y="79269"/>
                    <a:pt x="24768" y="79445"/>
                  </a:cubicBezTo>
                  <a:cubicBezTo>
                    <a:pt x="24994" y="79521"/>
                    <a:pt x="25107" y="79558"/>
                    <a:pt x="25233" y="79583"/>
                  </a:cubicBezTo>
                  <a:cubicBezTo>
                    <a:pt x="25334" y="79608"/>
                    <a:pt x="25446" y="79608"/>
                    <a:pt x="25610" y="79621"/>
                  </a:cubicBezTo>
                  <a:cubicBezTo>
                    <a:pt x="25560" y="79734"/>
                    <a:pt x="25522" y="79822"/>
                    <a:pt x="25472" y="79948"/>
                  </a:cubicBezTo>
                  <a:cubicBezTo>
                    <a:pt x="25321" y="79885"/>
                    <a:pt x="25208" y="79822"/>
                    <a:pt x="24994" y="79722"/>
                  </a:cubicBezTo>
                  <a:cubicBezTo>
                    <a:pt x="24931" y="79985"/>
                    <a:pt x="24881" y="80186"/>
                    <a:pt x="24818" y="80438"/>
                  </a:cubicBezTo>
                  <a:cubicBezTo>
                    <a:pt x="24657" y="80449"/>
                    <a:pt x="24492" y="80475"/>
                    <a:pt x="24330" y="80475"/>
                  </a:cubicBezTo>
                  <a:cubicBezTo>
                    <a:pt x="24112" y="80475"/>
                    <a:pt x="23899" y="80427"/>
                    <a:pt x="23711" y="80225"/>
                  </a:cubicBezTo>
                  <a:cubicBezTo>
                    <a:pt x="23510" y="80463"/>
                    <a:pt x="23334" y="80614"/>
                    <a:pt x="23510" y="80865"/>
                  </a:cubicBezTo>
                  <a:cubicBezTo>
                    <a:pt x="23775" y="81268"/>
                    <a:pt x="23309" y="81809"/>
                    <a:pt x="22668" y="81871"/>
                  </a:cubicBezTo>
                  <a:lnTo>
                    <a:pt x="22065" y="81947"/>
                  </a:lnTo>
                  <a:cubicBezTo>
                    <a:pt x="22504" y="82349"/>
                    <a:pt x="22945" y="82751"/>
                    <a:pt x="23510" y="83078"/>
                  </a:cubicBezTo>
                  <a:cubicBezTo>
                    <a:pt x="23359" y="82815"/>
                    <a:pt x="23209" y="82550"/>
                    <a:pt x="23046" y="82274"/>
                  </a:cubicBezTo>
                  <a:lnTo>
                    <a:pt x="24415" y="82274"/>
                  </a:lnTo>
                  <a:cubicBezTo>
                    <a:pt x="24705" y="82387"/>
                    <a:pt x="24227" y="82613"/>
                    <a:pt x="24353" y="82802"/>
                  </a:cubicBezTo>
                  <a:cubicBezTo>
                    <a:pt x="24466" y="82991"/>
                    <a:pt x="24579" y="83167"/>
                    <a:pt x="24730" y="83405"/>
                  </a:cubicBezTo>
                  <a:cubicBezTo>
                    <a:pt x="24340" y="83418"/>
                    <a:pt x="24063" y="83430"/>
                    <a:pt x="23725" y="83443"/>
                  </a:cubicBezTo>
                  <a:cubicBezTo>
                    <a:pt x="23686" y="83380"/>
                    <a:pt x="23661" y="83318"/>
                    <a:pt x="23624" y="83254"/>
                  </a:cubicBezTo>
                  <a:cubicBezTo>
                    <a:pt x="23561" y="83292"/>
                    <a:pt x="23498" y="83330"/>
                    <a:pt x="23448" y="83368"/>
                  </a:cubicBezTo>
                  <a:cubicBezTo>
                    <a:pt x="21939" y="82337"/>
                    <a:pt x="20431" y="81318"/>
                    <a:pt x="18984" y="80337"/>
                  </a:cubicBezTo>
                  <a:cubicBezTo>
                    <a:pt x="18947" y="80388"/>
                    <a:pt x="18922" y="80438"/>
                    <a:pt x="18884" y="80501"/>
                  </a:cubicBezTo>
                  <a:cubicBezTo>
                    <a:pt x="18726" y="80364"/>
                    <a:pt x="18656" y="80219"/>
                    <a:pt x="18461" y="80219"/>
                  </a:cubicBezTo>
                  <a:cubicBezTo>
                    <a:pt x="18423" y="80219"/>
                    <a:pt x="18380" y="80224"/>
                    <a:pt x="18330" y="80237"/>
                  </a:cubicBezTo>
                  <a:cubicBezTo>
                    <a:pt x="18184" y="80279"/>
                    <a:pt x="18037" y="80303"/>
                    <a:pt x="17898" y="80303"/>
                  </a:cubicBezTo>
                  <a:cubicBezTo>
                    <a:pt x="17870" y="80303"/>
                    <a:pt x="17843" y="80302"/>
                    <a:pt x="17816" y="80300"/>
                  </a:cubicBezTo>
                  <a:lnTo>
                    <a:pt x="17816" y="80300"/>
                  </a:lnTo>
                  <a:lnTo>
                    <a:pt x="19437" y="81243"/>
                  </a:lnTo>
                  <a:cubicBezTo>
                    <a:pt x="19512" y="81142"/>
                    <a:pt x="19588" y="81041"/>
                    <a:pt x="19663" y="80929"/>
                  </a:cubicBezTo>
                  <a:cubicBezTo>
                    <a:pt x="19877" y="81029"/>
                    <a:pt x="19864" y="81180"/>
                    <a:pt x="19827" y="81356"/>
                  </a:cubicBezTo>
                  <a:lnTo>
                    <a:pt x="19827" y="81482"/>
                  </a:lnTo>
                  <a:cubicBezTo>
                    <a:pt x="20154" y="81670"/>
                    <a:pt x="20481" y="81871"/>
                    <a:pt x="20808" y="82072"/>
                  </a:cubicBezTo>
                  <a:cubicBezTo>
                    <a:pt x="20895" y="82136"/>
                    <a:pt x="20984" y="82198"/>
                    <a:pt x="21071" y="82248"/>
                  </a:cubicBezTo>
                  <a:cubicBezTo>
                    <a:pt x="21059" y="82223"/>
                    <a:pt x="21059" y="82198"/>
                    <a:pt x="21059" y="82173"/>
                  </a:cubicBezTo>
                  <a:cubicBezTo>
                    <a:pt x="21461" y="82173"/>
                    <a:pt x="21713" y="82299"/>
                    <a:pt x="21926" y="82475"/>
                  </a:cubicBezTo>
                  <a:cubicBezTo>
                    <a:pt x="22102" y="82613"/>
                    <a:pt x="22367" y="82789"/>
                    <a:pt x="22342" y="82940"/>
                  </a:cubicBezTo>
                  <a:cubicBezTo>
                    <a:pt x="22316" y="83116"/>
                    <a:pt x="22694" y="83204"/>
                    <a:pt x="22605" y="83393"/>
                  </a:cubicBezTo>
                  <a:cubicBezTo>
                    <a:pt x="22630" y="83430"/>
                    <a:pt x="22668" y="83455"/>
                    <a:pt x="22706" y="83480"/>
                  </a:cubicBezTo>
                  <a:lnTo>
                    <a:pt x="23158" y="83820"/>
                  </a:lnTo>
                  <a:cubicBezTo>
                    <a:pt x="23259" y="83732"/>
                    <a:pt x="23359" y="83644"/>
                    <a:pt x="23485" y="83544"/>
                  </a:cubicBezTo>
                  <a:cubicBezTo>
                    <a:pt x="23561" y="83782"/>
                    <a:pt x="23636" y="83983"/>
                    <a:pt x="23711" y="84198"/>
                  </a:cubicBezTo>
                  <a:cubicBezTo>
                    <a:pt x="24089" y="84461"/>
                    <a:pt x="24479" y="84726"/>
                    <a:pt x="24868" y="84989"/>
                  </a:cubicBezTo>
                  <a:cubicBezTo>
                    <a:pt x="24818" y="84838"/>
                    <a:pt x="24755" y="84700"/>
                    <a:pt x="24705" y="84562"/>
                  </a:cubicBezTo>
                  <a:cubicBezTo>
                    <a:pt x="24968" y="84524"/>
                    <a:pt x="25151" y="84498"/>
                    <a:pt x="25291" y="84498"/>
                  </a:cubicBezTo>
                  <a:cubicBezTo>
                    <a:pt x="25613" y="84498"/>
                    <a:pt x="25706" y="84632"/>
                    <a:pt x="26013" y="85052"/>
                  </a:cubicBezTo>
                  <a:cubicBezTo>
                    <a:pt x="25773" y="85304"/>
                    <a:pt x="25711" y="85366"/>
                    <a:pt x="25485" y="85391"/>
                  </a:cubicBezTo>
                  <a:cubicBezTo>
                    <a:pt x="25572" y="85442"/>
                    <a:pt x="25661" y="85505"/>
                    <a:pt x="25748" y="85567"/>
                  </a:cubicBezTo>
                  <a:cubicBezTo>
                    <a:pt x="25974" y="85480"/>
                    <a:pt x="26214" y="85391"/>
                    <a:pt x="26314" y="85190"/>
                  </a:cubicBezTo>
                  <a:cubicBezTo>
                    <a:pt x="26516" y="84788"/>
                    <a:pt x="26502" y="84700"/>
                    <a:pt x="25937" y="84386"/>
                  </a:cubicBezTo>
                  <a:cubicBezTo>
                    <a:pt x="26402" y="84273"/>
                    <a:pt x="26829" y="84172"/>
                    <a:pt x="27257" y="84059"/>
                  </a:cubicBezTo>
                  <a:cubicBezTo>
                    <a:pt x="27422" y="84427"/>
                    <a:pt x="27586" y="84556"/>
                    <a:pt x="27981" y="84556"/>
                  </a:cubicBezTo>
                  <a:cubicBezTo>
                    <a:pt x="28098" y="84556"/>
                    <a:pt x="28237" y="84545"/>
                    <a:pt x="28401" y="84524"/>
                  </a:cubicBezTo>
                  <a:cubicBezTo>
                    <a:pt x="28485" y="84516"/>
                    <a:pt x="28572" y="84513"/>
                    <a:pt x="28660" y="84513"/>
                  </a:cubicBezTo>
                  <a:cubicBezTo>
                    <a:pt x="28836" y="84513"/>
                    <a:pt x="29017" y="84524"/>
                    <a:pt x="29193" y="84524"/>
                  </a:cubicBezTo>
                  <a:cubicBezTo>
                    <a:pt x="29206" y="84562"/>
                    <a:pt x="29218" y="84587"/>
                    <a:pt x="29218" y="84625"/>
                  </a:cubicBezTo>
                  <a:cubicBezTo>
                    <a:pt x="28779" y="84726"/>
                    <a:pt x="28326" y="84826"/>
                    <a:pt x="27823" y="84939"/>
                  </a:cubicBezTo>
                  <a:cubicBezTo>
                    <a:pt x="27785" y="85215"/>
                    <a:pt x="28237" y="85254"/>
                    <a:pt x="28489" y="85405"/>
                  </a:cubicBezTo>
                  <a:cubicBezTo>
                    <a:pt x="28011" y="85581"/>
                    <a:pt x="27572" y="85782"/>
                    <a:pt x="27357" y="86159"/>
                  </a:cubicBezTo>
                  <a:lnTo>
                    <a:pt x="26817" y="86159"/>
                  </a:lnTo>
                  <a:lnTo>
                    <a:pt x="26842" y="86171"/>
                  </a:lnTo>
                  <a:lnTo>
                    <a:pt x="26829" y="86171"/>
                  </a:lnTo>
                  <a:cubicBezTo>
                    <a:pt x="26880" y="86234"/>
                    <a:pt x="26955" y="86297"/>
                    <a:pt x="26943" y="86360"/>
                  </a:cubicBezTo>
                  <a:cubicBezTo>
                    <a:pt x="27056" y="86435"/>
                    <a:pt x="27169" y="86523"/>
                    <a:pt x="27282" y="86598"/>
                  </a:cubicBezTo>
                  <a:cubicBezTo>
                    <a:pt x="27458" y="86335"/>
                    <a:pt x="27873" y="86285"/>
                    <a:pt x="28212" y="86171"/>
                  </a:cubicBezTo>
                  <a:lnTo>
                    <a:pt x="28212" y="86171"/>
                  </a:lnTo>
                  <a:cubicBezTo>
                    <a:pt x="28137" y="86486"/>
                    <a:pt x="27823" y="86598"/>
                    <a:pt x="27471" y="86724"/>
                  </a:cubicBezTo>
                  <a:cubicBezTo>
                    <a:pt x="27572" y="86800"/>
                    <a:pt x="27659" y="86863"/>
                    <a:pt x="27748" y="86938"/>
                  </a:cubicBezTo>
                  <a:cubicBezTo>
                    <a:pt x="27766" y="86932"/>
                    <a:pt x="27785" y="86929"/>
                    <a:pt x="27806" y="86929"/>
                  </a:cubicBezTo>
                  <a:cubicBezTo>
                    <a:pt x="27826" y="86929"/>
                    <a:pt x="27848" y="86932"/>
                    <a:pt x="27873" y="86938"/>
                  </a:cubicBezTo>
                  <a:cubicBezTo>
                    <a:pt x="27924" y="86989"/>
                    <a:pt x="27961" y="87051"/>
                    <a:pt x="27986" y="87114"/>
                  </a:cubicBezTo>
                  <a:cubicBezTo>
                    <a:pt x="28112" y="87202"/>
                    <a:pt x="28237" y="87302"/>
                    <a:pt x="28351" y="87391"/>
                  </a:cubicBezTo>
                  <a:cubicBezTo>
                    <a:pt x="28564" y="87353"/>
                    <a:pt x="28766" y="87302"/>
                    <a:pt x="29080" y="87240"/>
                  </a:cubicBezTo>
                  <a:lnTo>
                    <a:pt x="29080" y="87240"/>
                  </a:lnTo>
                  <a:cubicBezTo>
                    <a:pt x="29017" y="87517"/>
                    <a:pt x="28980" y="87693"/>
                    <a:pt x="28942" y="87869"/>
                  </a:cubicBezTo>
                  <a:cubicBezTo>
                    <a:pt x="29181" y="88082"/>
                    <a:pt x="29419" y="88296"/>
                    <a:pt x="29646" y="88522"/>
                  </a:cubicBezTo>
                  <a:lnTo>
                    <a:pt x="29646" y="88509"/>
                  </a:lnTo>
                  <a:cubicBezTo>
                    <a:pt x="29709" y="88535"/>
                    <a:pt x="29746" y="88548"/>
                    <a:pt x="29771" y="88560"/>
                  </a:cubicBezTo>
                  <a:lnTo>
                    <a:pt x="29721" y="88610"/>
                  </a:lnTo>
                  <a:lnTo>
                    <a:pt x="30061" y="88950"/>
                  </a:lnTo>
                  <a:cubicBezTo>
                    <a:pt x="30500" y="89453"/>
                    <a:pt x="30991" y="89917"/>
                    <a:pt x="31519" y="90370"/>
                  </a:cubicBezTo>
                  <a:cubicBezTo>
                    <a:pt x="31481" y="90270"/>
                    <a:pt x="31481" y="90144"/>
                    <a:pt x="31506" y="90006"/>
                  </a:cubicBezTo>
                  <a:cubicBezTo>
                    <a:pt x="31670" y="89981"/>
                    <a:pt x="31846" y="89943"/>
                    <a:pt x="32098" y="89892"/>
                  </a:cubicBezTo>
                  <a:lnTo>
                    <a:pt x="32098" y="89892"/>
                  </a:lnTo>
                  <a:cubicBezTo>
                    <a:pt x="31934" y="90320"/>
                    <a:pt x="32173" y="90596"/>
                    <a:pt x="32651" y="90848"/>
                  </a:cubicBezTo>
                  <a:cubicBezTo>
                    <a:pt x="32764" y="90722"/>
                    <a:pt x="32852" y="90635"/>
                    <a:pt x="32953" y="90534"/>
                  </a:cubicBezTo>
                  <a:cubicBezTo>
                    <a:pt x="33292" y="90546"/>
                    <a:pt x="33543" y="90647"/>
                    <a:pt x="33782" y="90836"/>
                  </a:cubicBezTo>
                  <a:cubicBezTo>
                    <a:pt x="33945" y="90974"/>
                    <a:pt x="34272" y="91037"/>
                    <a:pt x="34612" y="91163"/>
                  </a:cubicBezTo>
                  <a:cubicBezTo>
                    <a:pt x="34662" y="91124"/>
                    <a:pt x="34738" y="91012"/>
                    <a:pt x="34864" y="90948"/>
                  </a:cubicBezTo>
                  <a:cubicBezTo>
                    <a:pt x="34976" y="90886"/>
                    <a:pt x="35140" y="90873"/>
                    <a:pt x="35328" y="90823"/>
                  </a:cubicBezTo>
                  <a:cubicBezTo>
                    <a:pt x="35278" y="90685"/>
                    <a:pt x="35241" y="90571"/>
                    <a:pt x="35203" y="90459"/>
                  </a:cubicBezTo>
                  <a:cubicBezTo>
                    <a:pt x="35293" y="90440"/>
                    <a:pt x="35378" y="90431"/>
                    <a:pt x="35458" y="90431"/>
                  </a:cubicBezTo>
                  <a:cubicBezTo>
                    <a:pt x="35759" y="90431"/>
                    <a:pt x="35993" y="90551"/>
                    <a:pt x="36171" y="90710"/>
                  </a:cubicBezTo>
                  <a:cubicBezTo>
                    <a:pt x="36298" y="90829"/>
                    <a:pt x="36432" y="90885"/>
                    <a:pt x="36583" y="90885"/>
                  </a:cubicBezTo>
                  <a:cubicBezTo>
                    <a:pt x="36655" y="90885"/>
                    <a:pt x="36731" y="90872"/>
                    <a:pt x="36812" y="90848"/>
                  </a:cubicBezTo>
                  <a:cubicBezTo>
                    <a:pt x="36951" y="90974"/>
                    <a:pt x="37051" y="91150"/>
                    <a:pt x="37214" y="91200"/>
                  </a:cubicBezTo>
                  <a:cubicBezTo>
                    <a:pt x="37237" y="91206"/>
                    <a:pt x="37263" y="91209"/>
                    <a:pt x="37292" y="91209"/>
                  </a:cubicBezTo>
                  <a:cubicBezTo>
                    <a:pt x="37431" y="91209"/>
                    <a:pt x="37621" y="91139"/>
                    <a:pt x="37767" y="91087"/>
                  </a:cubicBezTo>
                  <a:cubicBezTo>
                    <a:pt x="37956" y="91020"/>
                    <a:pt x="38081" y="90980"/>
                    <a:pt x="38189" y="90980"/>
                  </a:cubicBezTo>
                  <a:cubicBezTo>
                    <a:pt x="38362" y="90980"/>
                    <a:pt x="38490" y="91083"/>
                    <a:pt x="38761" y="91339"/>
                  </a:cubicBezTo>
                  <a:cubicBezTo>
                    <a:pt x="39339" y="91314"/>
                    <a:pt x="39943" y="91288"/>
                    <a:pt x="40533" y="91250"/>
                  </a:cubicBezTo>
                  <a:cubicBezTo>
                    <a:pt x="40581" y="91248"/>
                    <a:pt x="40627" y="91247"/>
                    <a:pt x="40673" y="91247"/>
                  </a:cubicBezTo>
                  <a:cubicBezTo>
                    <a:pt x="41146" y="91247"/>
                    <a:pt x="41509" y="91370"/>
                    <a:pt x="41715" y="91691"/>
                  </a:cubicBezTo>
                  <a:cubicBezTo>
                    <a:pt x="41816" y="91828"/>
                    <a:pt x="42055" y="91879"/>
                    <a:pt x="42206" y="91992"/>
                  </a:cubicBezTo>
                  <a:lnTo>
                    <a:pt x="44255" y="91992"/>
                  </a:lnTo>
                  <a:cubicBezTo>
                    <a:pt x="44380" y="91892"/>
                    <a:pt x="44519" y="91791"/>
                    <a:pt x="44657" y="91691"/>
                  </a:cubicBezTo>
                  <a:cubicBezTo>
                    <a:pt x="44947" y="91502"/>
                    <a:pt x="45034" y="91275"/>
                    <a:pt x="44896" y="90999"/>
                  </a:cubicBezTo>
                  <a:cubicBezTo>
                    <a:pt x="44871" y="90948"/>
                    <a:pt x="44908" y="90886"/>
                    <a:pt x="44921" y="90823"/>
                  </a:cubicBezTo>
                  <a:cubicBezTo>
                    <a:pt x="45148" y="90836"/>
                    <a:pt x="45349" y="90861"/>
                    <a:pt x="45612" y="90886"/>
                  </a:cubicBezTo>
                  <a:cubicBezTo>
                    <a:pt x="45475" y="91099"/>
                    <a:pt x="45411" y="91351"/>
                    <a:pt x="45814" y="91540"/>
                  </a:cubicBezTo>
                  <a:cubicBezTo>
                    <a:pt x="45978" y="91490"/>
                    <a:pt x="46154" y="91426"/>
                    <a:pt x="46492" y="91326"/>
                  </a:cubicBezTo>
                  <a:lnTo>
                    <a:pt x="46492" y="91326"/>
                  </a:lnTo>
                  <a:cubicBezTo>
                    <a:pt x="46392" y="91540"/>
                    <a:pt x="46330" y="91652"/>
                    <a:pt x="46266" y="91778"/>
                  </a:cubicBezTo>
                  <a:cubicBezTo>
                    <a:pt x="46316" y="91854"/>
                    <a:pt x="46367" y="91917"/>
                    <a:pt x="46417" y="91992"/>
                  </a:cubicBezTo>
                  <a:lnTo>
                    <a:pt x="165402" y="91992"/>
                  </a:lnTo>
                  <a:cubicBezTo>
                    <a:pt x="165377" y="91892"/>
                    <a:pt x="165364" y="91791"/>
                    <a:pt x="165364" y="91691"/>
                  </a:cubicBezTo>
                  <a:cubicBezTo>
                    <a:pt x="165351" y="91502"/>
                    <a:pt x="165477" y="91300"/>
                    <a:pt x="165591" y="91112"/>
                  </a:cubicBezTo>
                  <a:cubicBezTo>
                    <a:pt x="165742" y="90848"/>
                    <a:pt x="165905" y="90584"/>
                    <a:pt x="165729" y="90295"/>
                  </a:cubicBezTo>
                  <a:cubicBezTo>
                    <a:pt x="165691" y="90232"/>
                    <a:pt x="165703" y="90144"/>
                    <a:pt x="165729" y="90081"/>
                  </a:cubicBezTo>
                  <a:cubicBezTo>
                    <a:pt x="165918" y="89654"/>
                    <a:pt x="165905" y="89239"/>
                    <a:pt x="165892" y="88799"/>
                  </a:cubicBezTo>
                  <a:cubicBezTo>
                    <a:pt x="165892" y="88397"/>
                    <a:pt x="166030" y="87994"/>
                    <a:pt x="166119" y="87554"/>
                  </a:cubicBezTo>
                  <a:cubicBezTo>
                    <a:pt x="166145" y="87555"/>
                    <a:pt x="166170" y="87556"/>
                    <a:pt x="166194" y="87556"/>
                  </a:cubicBezTo>
                  <a:cubicBezTo>
                    <a:pt x="166693" y="87556"/>
                    <a:pt x="166786" y="87313"/>
                    <a:pt x="166810" y="87014"/>
                  </a:cubicBezTo>
                  <a:cubicBezTo>
                    <a:pt x="166848" y="86360"/>
                    <a:pt x="166848" y="85693"/>
                    <a:pt x="166986" y="85052"/>
                  </a:cubicBezTo>
                  <a:lnTo>
                    <a:pt x="166986" y="84310"/>
                  </a:lnTo>
                  <a:cubicBezTo>
                    <a:pt x="166935" y="84084"/>
                    <a:pt x="166860" y="83871"/>
                    <a:pt x="166759" y="83644"/>
                  </a:cubicBezTo>
                  <a:cubicBezTo>
                    <a:pt x="166634" y="83355"/>
                    <a:pt x="166609" y="83028"/>
                    <a:pt x="166558" y="82726"/>
                  </a:cubicBezTo>
                  <a:cubicBezTo>
                    <a:pt x="166558" y="82651"/>
                    <a:pt x="166684" y="82575"/>
                    <a:pt x="166848" y="82412"/>
                  </a:cubicBezTo>
                  <a:cubicBezTo>
                    <a:pt x="166885" y="82488"/>
                    <a:pt x="166935" y="82563"/>
                    <a:pt x="166986" y="82639"/>
                  </a:cubicBezTo>
                  <a:lnTo>
                    <a:pt x="166986" y="80476"/>
                  </a:lnTo>
                  <a:cubicBezTo>
                    <a:pt x="166860" y="80124"/>
                    <a:pt x="166961" y="79772"/>
                    <a:pt x="166759" y="79432"/>
                  </a:cubicBezTo>
                  <a:cubicBezTo>
                    <a:pt x="166546" y="79068"/>
                    <a:pt x="166407" y="78615"/>
                    <a:pt x="166597" y="78175"/>
                  </a:cubicBezTo>
                  <a:lnTo>
                    <a:pt x="166597" y="78175"/>
                  </a:lnTo>
                  <a:cubicBezTo>
                    <a:pt x="166785" y="78250"/>
                    <a:pt x="166898" y="78301"/>
                    <a:pt x="166986" y="78389"/>
                  </a:cubicBezTo>
                  <a:lnTo>
                    <a:pt x="166986" y="77974"/>
                  </a:lnTo>
                  <a:cubicBezTo>
                    <a:pt x="166873" y="77974"/>
                    <a:pt x="166759" y="77974"/>
                    <a:pt x="166634" y="77962"/>
                  </a:cubicBezTo>
                  <a:cubicBezTo>
                    <a:pt x="166759" y="77798"/>
                    <a:pt x="166860" y="77672"/>
                    <a:pt x="166986" y="77521"/>
                  </a:cubicBezTo>
                  <a:lnTo>
                    <a:pt x="166986" y="76403"/>
                  </a:lnTo>
                  <a:cubicBezTo>
                    <a:pt x="166583" y="76188"/>
                    <a:pt x="166583" y="76176"/>
                    <a:pt x="166835" y="75887"/>
                  </a:cubicBezTo>
                  <a:lnTo>
                    <a:pt x="166835" y="75887"/>
                  </a:lnTo>
                  <a:cubicBezTo>
                    <a:pt x="166885" y="76012"/>
                    <a:pt x="166923" y="76151"/>
                    <a:pt x="166986" y="76314"/>
                  </a:cubicBezTo>
                  <a:lnTo>
                    <a:pt x="166986" y="72958"/>
                  </a:lnTo>
                  <a:cubicBezTo>
                    <a:pt x="166974" y="72970"/>
                    <a:pt x="166949" y="72970"/>
                    <a:pt x="166935" y="72983"/>
                  </a:cubicBezTo>
                  <a:cubicBezTo>
                    <a:pt x="166910" y="72945"/>
                    <a:pt x="166860" y="72908"/>
                    <a:pt x="166860" y="72869"/>
                  </a:cubicBezTo>
                  <a:cubicBezTo>
                    <a:pt x="166860" y="72832"/>
                    <a:pt x="166910" y="72794"/>
                    <a:pt x="166974" y="72693"/>
                  </a:cubicBezTo>
                  <a:cubicBezTo>
                    <a:pt x="166986" y="72706"/>
                    <a:pt x="166986" y="72706"/>
                    <a:pt x="166986" y="72719"/>
                  </a:cubicBezTo>
                  <a:lnTo>
                    <a:pt x="166986" y="72430"/>
                  </a:lnTo>
                  <a:cubicBezTo>
                    <a:pt x="166546" y="72417"/>
                    <a:pt x="166094" y="72392"/>
                    <a:pt x="165641" y="72380"/>
                  </a:cubicBezTo>
                  <a:cubicBezTo>
                    <a:pt x="165627" y="72379"/>
                    <a:pt x="165613" y="72379"/>
                    <a:pt x="165598" y="72379"/>
                  </a:cubicBezTo>
                  <a:cubicBezTo>
                    <a:pt x="165300" y="72379"/>
                    <a:pt x="164968" y="72433"/>
                    <a:pt x="164658" y="72433"/>
                  </a:cubicBezTo>
                  <a:cubicBezTo>
                    <a:pt x="164241" y="72433"/>
                    <a:pt x="163864" y="72335"/>
                    <a:pt x="163667" y="71877"/>
                  </a:cubicBezTo>
                  <a:lnTo>
                    <a:pt x="163667" y="71877"/>
                  </a:lnTo>
                  <a:cubicBezTo>
                    <a:pt x="164045" y="71947"/>
                    <a:pt x="164393" y="71982"/>
                    <a:pt x="164712" y="71982"/>
                  </a:cubicBezTo>
                  <a:cubicBezTo>
                    <a:pt x="165759" y="71982"/>
                    <a:pt x="166495" y="71606"/>
                    <a:pt x="166986" y="70883"/>
                  </a:cubicBezTo>
                  <a:lnTo>
                    <a:pt x="166986" y="69438"/>
                  </a:lnTo>
                  <a:lnTo>
                    <a:pt x="165226" y="69438"/>
                  </a:lnTo>
                  <a:cubicBezTo>
                    <a:pt x="165415" y="69211"/>
                    <a:pt x="165591" y="68997"/>
                    <a:pt x="165779" y="68771"/>
                  </a:cubicBezTo>
                  <a:cubicBezTo>
                    <a:pt x="165742" y="68734"/>
                    <a:pt x="165716" y="68645"/>
                    <a:pt x="165666" y="68633"/>
                  </a:cubicBezTo>
                  <a:cubicBezTo>
                    <a:pt x="164295" y="68570"/>
                    <a:pt x="164597" y="67527"/>
                    <a:pt x="163655" y="67200"/>
                  </a:cubicBezTo>
                  <a:cubicBezTo>
                    <a:pt x="163604" y="67187"/>
                    <a:pt x="163856" y="66734"/>
                    <a:pt x="164107" y="66546"/>
                  </a:cubicBezTo>
                  <a:cubicBezTo>
                    <a:pt x="164233" y="66445"/>
                    <a:pt x="164635" y="66471"/>
                    <a:pt x="164912" y="66445"/>
                  </a:cubicBezTo>
                  <a:cubicBezTo>
                    <a:pt x="164937" y="66521"/>
                    <a:pt x="164974" y="66596"/>
                    <a:pt x="164999" y="66672"/>
                  </a:cubicBezTo>
                  <a:cubicBezTo>
                    <a:pt x="164686" y="66784"/>
                    <a:pt x="164371" y="66898"/>
                    <a:pt x="164057" y="66999"/>
                  </a:cubicBezTo>
                  <a:cubicBezTo>
                    <a:pt x="164057" y="67049"/>
                    <a:pt x="164057" y="67111"/>
                    <a:pt x="164069" y="67162"/>
                  </a:cubicBezTo>
                  <a:cubicBezTo>
                    <a:pt x="164585" y="67136"/>
                    <a:pt x="165113" y="67111"/>
                    <a:pt x="165653" y="67086"/>
                  </a:cubicBezTo>
                  <a:cubicBezTo>
                    <a:pt x="165377" y="66156"/>
                    <a:pt x="165515" y="65980"/>
                    <a:pt x="166986" y="65904"/>
                  </a:cubicBezTo>
                  <a:lnTo>
                    <a:pt x="166986" y="65653"/>
                  </a:lnTo>
                  <a:cubicBezTo>
                    <a:pt x="166496" y="65590"/>
                    <a:pt x="165943" y="65515"/>
                    <a:pt x="165163" y="65401"/>
                  </a:cubicBezTo>
                  <a:cubicBezTo>
                    <a:pt x="165905" y="65163"/>
                    <a:pt x="166471" y="64974"/>
                    <a:pt x="166986" y="64798"/>
                  </a:cubicBezTo>
                  <a:lnTo>
                    <a:pt x="166986" y="64521"/>
                  </a:lnTo>
                  <a:cubicBezTo>
                    <a:pt x="166634" y="64572"/>
                    <a:pt x="166257" y="64610"/>
                    <a:pt x="165829" y="64672"/>
                  </a:cubicBezTo>
                  <a:cubicBezTo>
                    <a:pt x="165742" y="64396"/>
                    <a:pt x="165666" y="64182"/>
                    <a:pt x="165566" y="63881"/>
                  </a:cubicBezTo>
                  <a:cubicBezTo>
                    <a:pt x="165018" y="64470"/>
                    <a:pt x="164701" y="64749"/>
                    <a:pt x="164266" y="64749"/>
                  </a:cubicBezTo>
                  <a:cubicBezTo>
                    <a:pt x="163903" y="64749"/>
                    <a:pt x="163457" y="64554"/>
                    <a:pt x="162724" y="64182"/>
                  </a:cubicBezTo>
                  <a:lnTo>
                    <a:pt x="162724" y="64182"/>
                  </a:lnTo>
                  <a:cubicBezTo>
                    <a:pt x="163026" y="64220"/>
                    <a:pt x="163328" y="64270"/>
                    <a:pt x="163629" y="64308"/>
                  </a:cubicBezTo>
                  <a:cubicBezTo>
                    <a:pt x="163943" y="64345"/>
                    <a:pt x="164258" y="64384"/>
                    <a:pt x="164610" y="64421"/>
                  </a:cubicBezTo>
                  <a:cubicBezTo>
                    <a:pt x="164912" y="63968"/>
                    <a:pt x="165188" y="63541"/>
                    <a:pt x="165566" y="62962"/>
                  </a:cubicBezTo>
                  <a:cubicBezTo>
                    <a:pt x="165980" y="63428"/>
                    <a:pt x="166244" y="63730"/>
                    <a:pt x="166483" y="64006"/>
                  </a:cubicBezTo>
                  <a:lnTo>
                    <a:pt x="166986" y="63503"/>
                  </a:lnTo>
                  <a:lnTo>
                    <a:pt x="166986" y="56488"/>
                  </a:lnTo>
                  <a:cubicBezTo>
                    <a:pt x="166961" y="56475"/>
                    <a:pt x="166935" y="56463"/>
                    <a:pt x="166898" y="56450"/>
                  </a:cubicBezTo>
                  <a:cubicBezTo>
                    <a:pt x="166935" y="56324"/>
                    <a:pt x="166961" y="56212"/>
                    <a:pt x="166986" y="56086"/>
                  </a:cubicBezTo>
                  <a:lnTo>
                    <a:pt x="166986" y="53571"/>
                  </a:lnTo>
                  <a:cubicBezTo>
                    <a:pt x="166898" y="53370"/>
                    <a:pt x="166873" y="53169"/>
                    <a:pt x="166986" y="52943"/>
                  </a:cubicBezTo>
                  <a:lnTo>
                    <a:pt x="166986" y="50604"/>
                  </a:lnTo>
                  <a:cubicBezTo>
                    <a:pt x="166833" y="50573"/>
                    <a:pt x="166679" y="50534"/>
                    <a:pt x="166526" y="50534"/>
                  </a:cubicBezTo>
                  <a:cubicBezTo>
                    <a:pt x="166491" y="50534"/>
                    <a:pt x="166456" y="50536"/>
                    <a:pt x="166421" y="50541"/>
                  </a:cubicBezTo>
                  <a:cubicBezTo>
                    <a:pt x="166395" y="50541"/>
                    <a:pt x="166345" y="50365"/>
                    <a:pt x="166295" y="50264"/>
                  </a:cubicBezTo>
                  <a:cubicBezTo>
                    <a:pt x="166759" y="50239"/>
                    <a:pt x="166533" y="49761"/>
                    <a:pt x="166986" y="49711"/>
                  </a:cubicBezTo>
                  <a:lnTo>
                    <a:pt x="166986" y="48618"/>
                  </a:lnTo>
                  <a:cubicBezTo>
                    <a:pt x="166898" y="48542"/>
                    <a:pt x="166898" y="48404"/>
                    <a:pt x="166898" y="48140"/>
                  </a:cubicBezTo>
                  <a:lnTo>
                    <a:pt x="166898" y="48140"/>
                  </a:lnTo>
                  <a:cubicBezTo>
                    <a:pt x="166923" y="48152"/>
                    <a:pt x="166961" y="48165"/>
                    <a:pt x="166986" y="48165"/>
                  </a:cubicBezTo>
                  <a:lnTo>
                    <a:pt x="166986" y="43651"/>
                  </a:lnTo>
                  <a:cubicBezTo>
                    <a:pt x="166835" y="43601"/>
                    <a:pt x="166810" y="43463"/>
                    <a:pt x="166835" y="43187"/>
                  </a:cubicBezTo>
                  <a:cubicBezTo>
                    <a:pt x="166835" y="43061"/>
                    <a:pt x="166873" y="42960"/>
                    <a:pt x="166659" y="42872"/>
                  </a:cubicBezTo>
                  <a:cubicBezTo>
                    <a:pt x="166571" y="42835"/>
                    <a:pt x="166609" y="42671"/>
                    <a:pt x="166583" y="42533"/>
                  </a:cubicBezTo>
                  <a:lnTo>
                    <a:pt x="166583" y="42533"/>
                  </a:lnTo>
                  <a:cubicBezTo>
                    <a:pt x="166624" y="42536"/>
                    <a:pt x="166663" y="42537"/>
                    <a:pt x="166700" y="42537"/>
                  </a:cubicBezTo>
                  <a:cubicBezTo>
                    <a:pt x="166813" y="42537"/>
                    <a:pt x="166910" y="42523"/>
                    <a:pt x="166986" y="42495"/>
                  </a:cubicBezTo>
                  <a:lnTo>
                    <a:pt x="166986" y="40508"/>
                  </a:lnTo>
                  <a:cubicBezTo>
                    <a:pt x="166823" y="40320"/>
                    <a:pt x="166684" y="40144"/>
                    <a:pt x="166496" y="40005"/>
                  </a:cubicBezTo>
                  <a:cubicBezTo>
                    <a:pt x="166144" y="39729"/>
                    <a:pt x="166206" y="39326"/>
                    <a:pt x="166684" y="39175"/>
                  </a:cubicBezTo>
                  <a:cubicBezTo>
                    <a:pt x="166785" y="39138"/>
                    <a:pt x="166885" y="39113"/>
                    <a:pt x="166986" y="39088"/>
                  </a:cubicBezTo>
                  <a:lnTo>
                    <a:pt x="166986" y="37315"/>
                  </a:lnTo>
                  <a:cubicBezTo>
                    <a:pt x="166773" y="37227"/>
                    <a:pt x="166496" y="37177"/>
                    <a:pt x="166219" y="37102"/>
                  </a:cubicBezTo>
                  <a:cubicBezTo>
                    <a:pt x="166231" y="36963"/>
                    <a:pt x="166295" y="36812"/>
                    <a:pt x="166018" y="36649"/>
                  </a:cubicBezTo>
                  <a:cubicBezTo>
                    <a:pt x="165691" y="36473"/>
                    <a:pt x="165754" y="36146"/>
                    <a:pt x="165955" y="35869"/>
                  </a:cubicBezTo>
                  <a:lnTo>
                    <a:pt x="165955" y="35856"/>
                  </a:lnTo>
                  <a:lnTo>
                    <a:pt x="165968" y="35856"/>
                  </a:lnTo>
                  <a:cubicBezTo>
                    <a:pt x="166206" y="35655"/>
                    <a:pt x="166257" y="35429"/>
                    <a:pt x="166068" y="35165"/>
                  </a:cubicBezTo>
                  <a:lnTo>
                    <a:pt x="166068" y="35165"/>
                  </a:lnTo>
                  <a:cubicBezTo>
                    <a:pt x="165980" y="35191"/>
                    <a:pt x="165892" y="35228"/>
                    <a:pt x="165804" y="35253"/>
                  </a:cubicBezTo>
                  <a:lnTo>
                    <a:pt x="165804" y="35266"/>
                  </a:lnTo>
                  <a:cubicBezTo>
                    <a:pt x="165804" y="35278"/>
                    <a:pt x="165792" y="35278"/>
                    <a:pt x="165792" y="35278"/>
                  </a:cubicBezTo>
                  <a:lnTo>
                    <a:pt x="165792" y="35266"/>
                  </a:lnTo>
                  <a:cubicBezTo>
                    <a:pt x="165792" y="35266"/>
                    <a:pt x="165804" y="35266"/>
                    <a:pt x="165804" y="35253"/>
                  </a:cubicBezTo>
                  <a:cubicBezTo>
                    <a:pt x="165854" y="34976"/>
                    <a:pt x="165905" y="34700"/>
                    <a:pt x="165968" y="34423"/>
                  </a:cubicBezTo>
                  <a:lnTo>
                    <a:pt x="165955" y="34423"/>
                  </a:lnTo>
                  <a:cubicBezTo>
                    <a:pt x="165915" y="34423"/>
                    <a:pt x="165868" y="34421"/>
                    <a:pt x="165823" y="34421"/>
                  </a:cubicBezTo>
                  <a:cubicBezTo>
                    <a:pt x="165755" y="34421"/>
                    <a:pt x="165693" y="34426"/>
                    <a:pt x="165678" y="34448"/>
                  </a:cubicBezTo>
                  <a:cubicBezTo>
                    <a:pt x="165591" y="34549"/>
                    <a:pt x="165553" y="34675"/>
                    <a:pt x="165477" y="34839"/>
                  </a:cubicBezTo>
                  <a:cubicBezTo>
                    <a:pt x="165239" y="34725"/>
                    <a:pt x="165050" y="34624"/>
                    <a:pt x="164823" y="34524"/>
                  </a:cubicBezTo>
                  <a:cubicBezTo>
                    <a:pt x="165050" y="34160"/>
                    <a:pt x="165301" y="33808"/>
                    <a:pt x="165465" y="33442"/>
                  </a:cubicBezTo>
                  <a:cubicBezTo>
                    <a:pt x="165591" y="33154"/>
                    <a:pt x="165703" y="32877"/>
                    <a:pt x="165968" y="32626"/>
                  </a:cubicBezTo>
                  <a:cubicBezTo>
                    <a:pt x="166056" y="32537"/>
                    <a:pt x="166149" y="32501"/>
                    <a:pt x="166253" y="32501"/>
                  </a:cubicBezTo>
                  <a:cubicBezTo>
                    <a:pt x="166327" y="32501"/>
                    <a:pt x="166407" y="32519"/>
                    <a:pt x="166496" y="32550"/>
                  </a:cubicBezTo>
                  <a:cubicBezTo>
                    <a:pt x="166508" y="32688"/>
                    <a:pt x="166043" y="32789"/>
                    <a:pt x="166446" y="32990"/>
                  </a:cubicBezTo>
                  <a:cubicBezTo>
                    <a:pt x="166597" y="32889"/>
                    <a:pt x="166759" y="32802"/>
                    <a:pt x="166961" y="32663"/>
                  </a:cubicBezTo>
                  <a:cubicBezTo>
                    <a:pt x="166974" y="32701"/>
                    <a:pt x="166986" y="32726"/>
                    <a:pt x="166986" y="32751"/>
                  </a:cubicBezTo>
                  <a:lnTo>
                    <a:pt x="166986" y="30866"/>
                  </a:lnTo>
                  <a:cubicBezTo>
                    <a:pt x="166747" y="30715"/>
                    <a:pt x="166483" y="30626"/>
                    <a:pt x="166169" y="30564"/>
                  </a:cubicBezTo>
                  <a:cubicBezTo>
                    <a:pt x="165691" y="30488"/>
                    <a:pt x="165678" y="30425"/>
                    <a:pt x="165930" y="30098"/>
                  </a:cubicBezTo>
                  <a:lnTo>
                    <a:pt x="165930" y="30098"/>
                  </a:lnTo>
                  <a:cubicBezTo>
                    <a:pt x="166043" y="30174"/>
                    <a:pt x="166169" y="30237"/>
                    <a:pt x="166332" y="30338"/>
                  </a:cubicBezTo>
                  <a:cubicBezTo>
                    <a:pt x="166421" y="30174"/>
                    <a:pt x="166533" y="30036"/>
                    <a:pt x="166533" y="29897"/>
                  </a:cubicBezTo>
                  <a:cubicBezTo>
                    <a:pt x="166533" y="29746"/>
                    <a:pt x="166407" y="29595"/>
                    <a:pt x="166307" y="29369"/>
                  </a:cubicBezTo>
                  <a:lnTo>
                    <a:pt x="166307" y="29369"/>
                  </a:lnTo>
                  <a:cubicBezTo>
                    <a:pt x="166533" y="29458"/>
                    <a:pt x="166622" y="29495"/>
                    <a:pt x="166773" y="29558"/>
                  </a:cubicBezTo>
                  <a:cubicBezTo>
                    <a:pt x="166823" y="29181"/>
                    <a:pt x="166910" y="28866"/>
                    <a:pt x="166395" y="28577"/>
                  </a:cubicBezTo>
                  <a:cubicBezTo>
                    <a:pt x="165905" y="28301"/>
                    <a:pt x="165566" y="27911"/>
                    <a:pt x="165729" y="27383"/>
                  </a:cubicBezTo>
                  <a:cubicBezTo>
                    <a:pt x="166446" y="27232"/>
                    <a:pt x="166483" y="26842"/>
                    <a:pt x="166181" y="26314"/>
                  </a:cubicBezTo>
                  <a:lnTo>
                    <a:pt x="166181" y="26314"/>
                  </a:lnTo>
                  <a:cubicBezTo>
                    <a:pt x="166546" y="26390"/>
                    <a:pt x="166747" y="26440"/>
                    <a:pt x="166961" y="26477"/>
                  </a:cubicBezTo>
                  <a:cubicBezTo>
                    <a:pt x="166885" y="26239"/>
                    <a:pt x="166823" y="26000"/>
                    <a:pt x="166734" y="25786"/>
                  </a:cubicBezTo>
                  <a:cubicBezTo>
                    <a:pt x="166622" y="25547"/>
                    <a:pt x="166734" y="25396"/>
                    <a:pt x="166986" y="25258"/>
                  </a:cubicBezTo>
                  <a:lnTo>
                    <a:pt x="166986" y="6224"/>
                  </a:lnTo>
                  <a:cubicBezTo>
                    <a:pt x="166949" y="6211"/>
                    <a:pt x="166910" y="6186"/>
                    <a:pt x="166860" y="6174"/>
                  </a:cubicBezTo>
                  <a:cubicBezTo>
                    <a:pt x="166910" y="6135"/>
                    <a:pt x="166949" y="6085"/>
                    <a:pt x="166986" y="6035"/>
                  </a:cubicBezTo>
                  <a:lnTo>
                    <a:pt x="16698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9"/>
            <p:cNvSpPr/>
            <p:nvPr/>
          </p:nvSpPr>
          <p:spPr>
            <a:xfrm>
              <a:off x="250355" y="4605495"/>
              <a:ext cx="41120" cy="25139"/>
            </a:xfrm>
            <a:custGeom>
              <a:avLst/>
              <a:gdLst/>
              <a:ahLst/>
              <a:cxnLst/>
              <a:rect l="l" t="t" r="r" b="b"/>
              <a:pathLst>
                <a:path w="781" h="481" extrusionOk="0">
                  <a:moveTo>
                    <a:pt x="563" y="1"/>
                  </a:moveTo>
                  <a:cubicBezTo>
                    <a:pt x="496" y="1"/>
                    <a:pt x="434" y="5"/>
                    <a:pt x="403" y="28"/>
                  </a:cubicBezTo>
                  <a:cubicBezTo>
                    <a:pt x="252" y="167"/>
                    <a:pt x="126" y="330"/>
                    <a:pt x="1" y="480"/>
                  </a:cubicBezTo>
                  <a:cubicBezTo>
                    <a:pt x="264" y="418"/>
                    <a:pt x="516" y="355"/>
                    <a:pt x="780" y="292"/>
                  </a:cubicBezTo>
                  <a:cubicBezTo>
                    <a:pt x="755" y="204"/>
                    <a:pt x="730" y="103"/>
                    <a:pt x="705" y="16"/>
                  </a:cubicBezTo>
                  <a:lnTo>
                    <a:pt x="692" y="16"/>
                  </a:lnTo>
                  <a:lnTo>
                    <a:pt x="692" y="3"/>
                  </a:lnTo>
                  <a:cubicBezTo>
                    <a:pt x="652" y="3"/>
                    <a:pt x="607" y="1"/>
                    <a:pt x="5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9"/>
            <p:cNvSpPr/>
            <p:nvPr/>
          </p:nvSpPr>
          <p:spPr>
            <a:xfrm>
              <a:off x="265570" y="4384833"/>
              <a:ext cx="43120" cy="28850"/>
            </a:xfrm>
            <a:custGeom>
              <a:avLst/>
              <a:gdLst/>
              <a:ahLst/>
              <a:cxnLst/>
              <a:rect l="l" t="t" r="r" b="b"/>
              <a:pathLst>
                <a:path w="819" h="552" extrusionOk="0">
                  <a:moveTo>
                    <a:pt x="679" y="0"/>
                  </a:moveTo>
                  <a:cubicBezTo>
                    <a:pt x="453" y="101"/>
                    <a:pt x="227" y="202"/>
                    <a:pt x="0" y="315"/>
                  </a:cubicBezTo>
                  <a:cubicBezTo>
                    <a:pt x="38" y="476"/>
                    <a:pt x="177" y="552"/>
                    <a:pt x="356" y="552"/>
                  </a:cubicBezTo>
                  <a:cubicBezTo>
                    <a:pt x="414" y="552"/>
                    <a:pt x="477" y="544"/>
                    <a:pt x="542" y="528"/>
                  </a:cubicBezTo>
                  <a:cubicBezTo>
                    <a:pt x="818" y="478"/>
                    <a:pt x="755" y="315"/>
                    <a:pt x="718" y="176"/>
                  </a:cubicBezTo>
                  <a:cubicBezTo>
                    <a:pt x="704" y="114"/>
                    <a:pt x="692" y="64"/>
                    <a:pt x="67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9"/>
            <p:cNvSpPr/>
            <p:nvPr/>
          </p:nvSpPr>
          <p:spPr>
            <a:xfrm>
              <a:off x="332435" y="4496523"/>
              <a:ext cx="20534" cy="11237"/>
            </a:xfrm>
            <a:custGeom>
              <a:avLst/>
              <a:gdLst/>
              <a:ahLst/>
              <a:cxnLst/>
              <a:rect l="l" t="t" r="r" b="b"/>
              <a:pathLst>
                <a:path w="390" h="215" extrusionOk="0">
                  <a:moveTo>
                    <a:pt x="1" y="1"/>
                  </a:moveTo>
                  <a:cubicBezTo>
                    <a:pt x="101" y="64"/>
                    <a:pt x="202" y="139"/>
                    <a:pt x="302" y="215"/>
                  </a:cubicBezTo>
                  <a:cubicBezTo>
                    <a:pt x="328" y="177"/>
                    <a:pt x="365" y="152"/>
                    <a:pt x="390" y="126"/>
                  </a:cubicBezTo>
                  <a:cubicBezTo>
                    <a:pt x="264" y="76"/>
                    <a:pt x="126" y="39"/>
                    <a:pt x="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9"/>
            <p:cNvSpPr/>
            <p:nvPr/>
          </p:nvSpPr>
          <p:spPr>
            <a:xfrm>
              <a:off x="330434" y="4495216"/>
              <a:ext cx="2053" cy="1359"/>
            </a:xfrm>
            <a:custGeom>
              <a:avLst/>
              <a:gdLst/>
              <a:ahLst/>
              <a:cxnLst/>
              <a:rect l="l" t="t" r="r" b="b"/>
              <a:pathLst>
                <a:path w="39" h="26" extrusionOk="0">
                  <a:moveTo>
                    <a:pt x="14" y="1"/>
                  </a:moveTo>
                  <a:cubicBezTo>
                    <a:pt x="1" y="1"/>
                    <a:pt x="1" y="14"/>
                    <a:pt x="1" y="14"/>
                  </a:cubicBezTo>
                  <a:cubicBezTo>
                    <a:pt x="14" y="14"/>
                    <a:pt x="26" y="14"/>
                    <a:pt x="39" y="26"/>
                  </a:cubicBezTo>
                  <a:lnTo>
                    <a:pt x="39" y="26"/>
                  </a:lnTo>
                  <a:cubicBezTo>
                    <a:pt x="26" y="14"/>
                    <a:pt x="14" y="14"/>
                    <a:pt x="1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9"/>
            <p:cNvSpPr/>
            <p:nvPr/>
          </p:nvSpPr>
          <p:spPr>
            <a:xfrm>
              <a:off x="358233" y="4373021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1" y="0"/>
                  </a:moveTo>
                  <a:lnTo>
                    <a:pt x="1" y="13"/>
                  </a:lnTo>
                  <a:lnTo>
                    <a:pt x="1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9"/>
            <p:cNvSpPr/>
            <p:nvPr/>
          </p:nvSpPr>
          <p:spPr>
            <a:xfrm>
              <a:off x="300687" y="4384206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12"/>
                  </a:moveTo>
                  <a:lnTo>
                    <a:pt x="12" y="12"/>
                  </a:lnTo>
                  <a:cubicBezTo>
                    <a:pt x="12" y="12"/>
                    <a:pt x="12" y="0"/>
                    <a:pt x="0" y="0"/>
                  </a:cubicBezTo>
                  <a:cubicBezTo>
                    <a:pt x="12" y="0"/>
                    <a:pt x="12" y="12"/>
                    <a:pt x="12" y="1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9"/>
            <p:cNvSpPr/>
            <p:nvPr/>
          </p:nvSpPr>
          <p:spPr>
            <a:xfrm>
              <a:off x="264254" y="4400617"/>
              <a:ext cx="1369" cy="1359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0" y="0"/>
                  </a:moveTo>
                  <a:lnTo>
                    <a:pt x="0" y="25"/>
                  </a:lnTo>
                  <a:cubicBezTo>
                    <a:pt x="0" y="13"/>
                    <a:pt x="13" y="13"/>
                    <a:pt x="25" y="1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9"/>
            <p:cNvSpPr/>
            <p:nvPr/>
          </p:nvSpPr>
          <p:spPr>
            <a:xfrm>
              <a:off x="274837" y="4321749"/>
              <a:ext cx="92085" cy="80227"/>
            </a:xfrm>
            <a:custGeom>
              <a:avLst/>
              <a:gdLst/>
              <a:ahLst/>
              <a:cxnLst/>
              <a:rect l="l" t="t" r="r" b="b"/>
              <a:pathLst>
                <a:path w="1749" h="1535" extrusionOk="0">
                  <a:moveTo>
                    <a:pt x="906" y="0"/>
                  </a:moveTo>
                  <a:cubicBezTo>
                    <a:pt x="629" y="151"/>
                    <a:pt x="315" y="327"/>
                    <a:pt x="0" y="503"/>
                  </a:cubicBezTo>
                  <a:cubicBezTo>
                    <a:pt x="190" y="768"/>
                    <a:pt x="352" y="981"/>
                    <a:pt x="503" y="1207"/>
                  </a:cubicBezTo>
                  <a:cubicBezTo>
                    <a:pt x="617" y="1296"/>
                    <a:pt x="718" y="1396"/>
                    <a:pt x="855" y="1459"/>
                  </a:cubicBezTo>
                  <a:cubicBezTo>
                    <a:pt x="956" y="1509"/>
                    <a:pt x="1107" y="1509"/>
                    <a:pt x="1246" y="1534"/>
                  </a:cubicBezTo>
                  <a:cubicBezTo>
                    <a:pt x="1246" y="1447"/>
                    <a:pt x="1271" y="1346"/>
                    <a:pt x="1246" y="1258"/>
                  </a:cubicBezTo>
                  <a:cubicBezTo>
                    <a:pt x="1233" y="1207"/>
                    <a:pt x="1145" y="1145"/>
                    <a:pt x="1070" y="1070"/>
                  </a:cubicBezTo>
                  <a:cubicBezTo>
                    <a:pt x="1283" y="1031"/>
                    <a:pt x="1434" y="1006"/>
                    <a:pt x="1585" y="981"/>
                  </a:cubicBezTo>
                  <a:cubicBezTo>
                    <a:pt x="1748" y="579"/>
                    <a:pt x="1735" y="579"/>
                    <a:pt x="1296" y="352"/>
                  </a:cubicBezTo>
                  <a:cubicBezTo>
                    <a:pt x="1145" y="277"/>
                    <a:pt x="1070" y="151"/>
                    <a:pt x="9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9"/>
            <p:cNvSpPr/>
            <p:nvPr/>
          </p:nvSpPr>
          <p:spPr>
            <a:xfrm>
              <a:off x="464163" y="4370355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cubicBezTo>
                    <a:pt x="13" y="1"/>
                    <a:pt x="13" y="1"/>
                    <a:pt x="13" y="14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9"/>
            <p:cNvSpPr/>
            <p:nvPr/>
          </p:nvSpPr>
          <p:spPr>
            <a:xfrm>
              <a:off x="247722" y="4388753"/>
              <a:ext cx="16585" cy="12073"/>
            </a:xfrm>
            <a:custGeom>
              <a:avLst/>
              <a:gdLst/>
              <a:ahLst/>
              <a:cxnLst/>
              <a:rect l="l" t="t" r="r" b="b"/>
              <a:pathLst>
                <a:path w="315" h="231" extrusionOk="0">
                  <a:moveTo>
                    <a:pt x="101" y="1"/>
                  </a:moveTo>
                  <a:cubicBezTo>
                    <a:pt x="88" y="1"/>
                    <a:pt x="0" y="39"/>
                    <a:pt x="0" y="64"/>
                  </a:cubicBezTo>
                  <a:cubicBezTo>
                    <a:pt x="13" y="114"/>
                    <a:pt x="26" y="190"/>
                    <a:pt x="76" y="215"/>
                  </a:cubicBezTo>
                  <a:cubicBezTo>
                    <a:pt x="106" y="227"/>
                    <a:pt x="143" y="231"/>
                    <a:pt x="183" y="231"/>
                  </a:cubicBezTo>
                  <a:cubicBezTo>
                    <a:pt x="225" y="231"/>
                    <a:pt x="270" y="227"/>
                    <a:pt x="314" y="227"/>
                  </a:cubicBezTo>
                  <a:cubicBezTo>
                    <a:pt x="302" y="190"/>
                    <a:pt x="314" y="140"/>
                    <a:pt x="277" y="114"/>
                  </a:cubicBezTo>
                  <a:cubicBezTo>
                    <a:pt x="239" y="64"/>
                    <a:pt x="163" y="39"/>
                    <a:pt x="10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9"/>
            <p:cNvSpPr/>
            <p:nvPr/>
          </p:nvSpPr>
          <p:spPr>
            <a:xfrm>
              <a:off x="386716" y="4348718"/>
              <a:ext cx="77501" cy="52735"/>
            </a:xfrm>
            <a:custGeom>
              <a:avLst/>
              <a:gdLst/>
              <a:ahLst/>
              <a:cxnLst/>
              <a:rect l="l" t="t" r="r" b="b"/>
              <a:pathLst>
                <a:path w="1472" h="1009" extrusionOk="0">
                  <a:moveTo>
                    <a:pt x="956" y="0"/>
                  </a:moveTo>
                  <a:cubicBezTo>
                    <a:pt x="881" y="76"/>
                    <a:pt x="817" y="151"/>
                    <a:pt x="730" y="239"/>
                  </a:cubicBezTo>
                  <a:cubicBezTo>
                    <a:pt x="504" y="176"/>
                    <a:pt x="289" y="113"/>
                    <a:pt x="1" y="38"/>
                  </a:cubicBezTo>
                  <a:lnTo>
                    <a:pt x="1" y="38"/>
                  </a:lnTo>
                  <a:cubicBezTo>
                    <a:pt x="26" y="202"/>
                    <a:pt x="51" y="314"/>
                    <a:pt x="76" y="415"/>
                  </a:cubicBezTo>
                  <a:cubicBezTo>
                    <a:pt x="390" y="641"/>
                    <a:pt x="390" y="654"/>
                    <a:pt x="51" y="993"/>
                  </a:cubicBezTo>
                  <a:cubicBezTo>
                    <a:pt x="158" y="1000"/>
                    <a:pt x="262" y="1008"/>
                    <a:pt x="358" y="1008"/>
                  </a:cubicBezTo>
                  <a:cubicBezTo>
                    <a:pt x="599" y="1008"/>
                    <a:pt x="785" y="956"/>
                    <a:pt x="830" y="704"/>
                  </a:cubicBezTo>
                  <a:cubicBezTo>
                    <a:pt x="843" y="654"/>
                    <a:pt x="981" y="604"/>
                    <a:pt x="1069" y="566"/>
                  </a:cubicBezTo>
                  <a:cubicBezTo>
                    <a:pt x="1195" y="515"/>
                    <a:pt x="1333" y="465"/>
                    <a:pt x="1471" y="415"/>
                  </a:cubicBezTo>
                  <a:cubicBezTo>
                    <a:pt x="1308" y="289"/>
                    <a:pt x="1144" y="151"/>
                    <a:pt x="95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9"/>
            <p:cNvSpPr/>
            <p:nvPr/>
          </p:nvSpPr>
          <p:spPr>
            <a:xfrm>
              <a:off x="390033" y="4369728"/>
              <a:ext cx="737" cy="679"/>
            </a:xfrm>
            <a:custGeom>
              <a:avLst/>
              <a:gdLst/>
              <a:ahLst/>
              <a:cxnLst/>
              <a:rect l="l" t="t" r="r" b="b"/>
              <a:pathLst>
                <a:path w="14" h="13" extrusionOk="0">
                  <a:moveTo>
                    <a:pt x="0" y="1"/>
                  </a:moveTo>
                  <a:lnTo>
                    <a:pt x="0" y="13"/>
                  </a:lnTo>
                  <a:lnTo>
                    <a:pt x="13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9"/>
            <p:cNvSpPr/>
            <p:nvPr/>
          </p:nvSpPr>
          <p:spPr>
            <a:xfrm>
              <a:off x="233770" y="4591175"/>
              <a:ext cx="33170" cy="14530"/>
            </a:xfrm>
            <a:custGeom>
              <a:avLst/>
              <a:gdLst/>
              <a:ahLst/>
              <a:cxnLst/>
              <a:rect l="l" t="t" r="r" b="b"/>
              <a:pathLst>
                <a:path w="630" h="278" extrusionOk="0">
                  <a:moveTo>
                    <a:pt x="1" y="0"/>
                  </a:moveTo>
                  <a:lnTo>
                    <a:pt x="1" y="0"/>
                  </a:lnTo>
                  <a:cubicBezTo>
                    <a:pt x="129" y="186"/>
                    <a:pt x="192" y="277"/>
                    <a:pt x="272" y="277"/>
                  </a:cubicBezTo>
                  <a:cubicBezTo>
                    <a:pt x="350" y="277"/>
                    <a:pt x="444" y="192"/>
                    <a:pt x="630" y="25"/>
                  </a:cubicBezTo>
                  <a:cubicBezTo>
                    <a:pt x="366" y="13"/>
                    <a:pt x="190" y="13"/>
                    <a:pt x="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9"/>
            <p:cNvSpPr/>
            <p:nvPr/>
          </p:nvSpPr>
          <p:spPr>
            <a:xfrm>
              <a:off x="208025" y="4609572"/>
              <a:ext cx="31116" cy="14007"/>
            </a:xfrm>
            <a:custGeom>
              <a:avLst/>
              <a:gdLst/>
              <a:ahLst/>
              <a:cxnLst/>
              <a:rect l="l" t="t" r="r" b="b"/>
              <a:pathLst>
                <a:path w="591" h="268" extrusionOk="0">
                  <a:moveTo>
                    <a:pt x="0" y="0"/>
                  </a:moveTo>
                  <a:lnTo>
                    <a:pt x="0" y="0"/>
                  </a:lnTo>
                  <a:cubicBezTo>
                    <a:pt x="25" y="192"/>
                    <a:pt x="110" y="268"/>
                    <a:pt x="275" y="268"/>
                  </a:cubicBezTo>
                  <a:cubicBezTo>
                    <a:pt x="359" y="268"/>
                    <a:pt x="463" y="248"/>
                    <a:pt x="591" y="214"/>
                  </a:cubicBezTo>
                  <a:cubicBezTo>
                    <a:pt x="364" y="126"/>
                    <a:pt x="213" y="76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9"/>
            <p:cNvSpPr/>
            <p:nvPr/>
          </p:nvSpPr>
          <p:spPr>
            <a:xfrm>
              <a:off x="217291" y="3993211"/>
              <a:ext cx="7266" cy="5279"/>
            </a:xfrm>
            <a:custGeom>
              <a:avLst/>
              <a:gdLst/>
              <a:ahLst/>
              <a:cxnLst/>
              <a:rect l="l" t="t" r="r" b="b"/>
              <a:pathLst>
                <a:path w="138" h="101" extrusionOk="0">
                  <a:moveTo>
                    <a:pt x="50" y="0"/>
                  </a:moveTo>
                  <a:cubicBezTo>
                    <a:pt x="37" y="0"/>
                    <a:pt x="0" y="25"/>
                    <a:pt x="12" y="38"/>
                  </a:cubicBezTo>
                  <a:cubicBezTo>
                    <a:pt x="12" y="64"/>
                    <a:pt x="37" y="89"/>
                    <a:pt x="63" y="101"/>
                  </a:cubicBezTo>
                  <a:cubicBezTo>
                    <a:pt x="88" y="89"/>
                    <a:pt x="113" y="64"/>
                    <a:pt x="138" y="51"/>
                  </a:cubicBezTo>
                  <a:cubicBezTo>
                    <a:pt x="113" y="38"/>
                    <a:pt x="76" y="13"/>
                    <a:pt x="5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9"/>
            <p:cNvSpPr/>
            <p:nvPr/>
          </p:nvSpPr>
          <p:spPr>
            <a:xfrm>
              <a:off x="426467" y="4323735"/>
              <a:ext cx="29800" cy="12178"/>
            </a:xfrm>
            <a:custGeom>
              <a:avLst/>
              <a:gdLst/>
              <a:ahLst/>
              <a:cxnLst/>
              <a:rect l="l" t="t" r="r" b="b"/>
              <a:pathLst>
                <a:path w="566" h="233" extrusionOk="0">
                  <a:moveTo>
                    <a:pt x="565" y="26"/>
                  </a:moveTo>
                  <a:lnTo>
                    <a:pt x="565" y="26"/>
                  </a:lnTo>
                  <a:cubicBezTo>
                    <a:pt x="352" y="38"/>
                    <a:pt x="113" y="1"/>
                    <a:pt x="0" y="227"/>
                  </a:cubicBezTo>
                  <a:cubicBezTo>
                    <a:pt x="41" y="231"/>
                    <a:pt x="79" y="232"/>
                    <a:pt x="115" y="232"/>
                  </a:cubicBezTo>
                  <a:cubicBezTo>
                    <a:pt x="337" y="232"/>
                    <a:pt x="479" y="166"/>
                    <a:pt x="565" y="2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9"/>
            <p:cNvSpPr/>
            <p:nvPr/>
          </p:nvSpPr>
          <p:spPr>
            <a:xfrm>
              <a:off x="506494" y="4930218"/>
              <a:ext cx="22587" cy="13850"/>
            </a:xfrm>
            <a:custGeom>
              <a:avLst/>
              <a:gdLst/>
              <a:ahLst/>
              <a:cxnLst/>
              <a:rect l="l" t="t" r="r" b="b"/>
              <a:pathLst>
                <a:path w="429" h="265" extrusionOk="0">
                  <a:moveTo>
                    <a:pt x="277" y="0"/>
                  </a:moveTo>
                  <a:cubicBezTo>
                    <a:pt x="190" y="51"/>
                    <a:pt x="89" y="101"/>
                    <a:pt x="1" y="164"/>
                  </a:cubicBezTo>
                  <a:cubicBezTo>
                    <a:pt x="39" y="190"/>
                    <a:pt x="76" y="227"/>
                    <a:pt x="101" y="265"/>
                  </a:cubicBezTo>
                  <a:cubicBezTo>
                    <a:pt x="215" y="215"/>
                    <a:pt x="328" y="176"/>
                    <a:pt x="428" y="126"/>
                  </a:cubicBezTo>
                  <a:cubicBezTo>
                    <a:pt x="378" y="89"/>
                    <a:pt x="328" y="39"/>
                    <a:pt x="2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9"/>
            <p:cNvSpPr/>
            <p:nvPr/>
          </p:nvSpPr>
          <p:spPr>
            <a:xfrm>
              <a:off x="325854" y="4238909"/>
              <a:ext cx="28484" cy="20488"/>
            </a:xfrm>
            <a:custGeom>
              <a:avLst/>
              <a:gdLst/>
              <a:ahLst/>
              <a:cxnLst/>
              <a:rect l="l" t="t" r="r" b="b"/>
              <a:pathLst>
                <a:path w="541" h="392" extrusionOk="0">
                  <a:moveTo>
                    <a:pt x="358" y="1"/>
                  </a:moveTo>
                  <a:cubicBezTo>
                    <a:pt x="173" y="1"/>
                    <a:pt x="57" y="55"/>
                    <a:pt x="37" y="190"/>
                  </a:cubicBezTo>
                  <a:cubicBezTo>
                    <a:pt x="0" y="378"/>
                    <a:pt x="188" y="392"/>
                    <a:pt x="377" y="392"/>
                  </a:cubicBezTo>
                  <a:cubicBezTo>
                    <a:pt x="427" y="266"/>
                    <a:pt x="478" y="140"/>
                    <a:pt x="540" y="14"/>
                  </a:cubicBezTo>
                  <a:cubicBezTo>
                    <a:pt x="474" y="6"/>
                    <a:pt x="413" y="1"/>
                    <a:pt x="3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9"/>
            <p:cNvSpPr/>
            <p:nvPr/>
          </p:nvSpPr>
          <p:spPr>
            <a:xfrm>
              <a:off x="456213" y="4324362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lnTo>
                    <a:pt x="0" y="14"/>
                  </a:lnTo>
                  <a:lnTo>
                    <a:pt x="13" y="14"/>
                  </a:lnTo>
                  <a:cubicBezTo>
                    <a:pt x="13" y="1"/>
                    <a:pt x="13" y="1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9"/>
            <p:cNvSpPr/>
            <p:nvPr/>
          </p:nvSpPr>
          <p:spPr>
            <a:xfrm>
              <a:off x="603842" y="4961733"/>
              <a:ext cx="29168" cy="13902"/>
            </a:xfrm>
            <a:custGeom>
              <a:avLst/>
              <a:gdLst/>
              <a:ahLst/>
              <a:cxnLst/>
              <a:rect l="l" t="t" r="r" b="b"/>
              <a:pathLst>
                <a:path w="554" h="266" extrusionOk="0">
                  <a:moveTo>
                    <a:pt x="554" y="1"/>
                  </a:moveTo>
                  <a:lnTo>
                    <a:pt x="554" y="1"/>
                  </a:lnTo>
                  <a:cubicBezTo>
                    <a:pt x="364" y="64"/>
                    <a:pt x="188" y="127"/>
                    <a:pt x="0" y="190"/>
                  </a:cubicBezTo>
                  <a:lnTo>
                    <a:pt x="0" y="202"/>
                  </a:lnTo>
                  <a:cubicBezTo>
                    <a:pt x="12" y="227"/>
                    <a:pt x="26" y="252"/>
                    <a:pt x="51" y="265"/>
                  </a:cubicBezTo>
                  <a:lnTo>
                    <a:pt x="339" y="265"/>
                  </a:lnTo>
                  <a:cubicBezTo>
                    <a:pt x="440" y="202"/>
                    <a:pt x="490" y="89"/>
                    <a:pt x="55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9"/>
            <p:cNvSpPr/>
            <p:nvPr/>
          </p:nvSpPr>
          <p:spPr>
            <a:xfrm>
              <a:off x="182858" y="4311923"/>
              <a:ext cx="1625042" cy="663713"/>
            </a:xfrm>
            <a:custGeom>
              <a:avLst/>
              <a:gdLst/>
              <a:ahLst/>
              <a:cxnLst/>
              <a:rect l="l" t="t" r="r" b="b"/>
              <a:pathLst>
                <a:path w="30865" h="12699" extrusionOk="0">
                  <a:moveTo>
                    <a:pt x="9930" y="463"/>
                  </a:moveTo>
                  <a:cubicBezTo>
                    <a:pt x="9955" y="463"/>
                    <a:pt x="9988" y="492"/>
                    <a:pt x="10020" y="503"/>
                  </a:cubicBezTo>
                  <a:cubicBezTo>
                    <a:pt x="9995" y="528"/>
                    <a:pt x="9983" y="554"/>
                    <a:pt x="9958" y="579"/>
                  </a:cubicBezTo>
                  <a:cubicBezTo>
                    <a:pt x="9919" y="554"/>
                    <a:pt x="9869" y="540"/>
                    <a:pt x="9819" y="528"/>
                  </a:cubicBezTo>
                  <a:cubicBezTo>
                    <a:pt x="9857" y="503"/>
                    <a:pt x="9882" y="465"/>
                    <a:pt x="9919" y="465"/>
                  </a:cubicBezTo>
                  <a:cubicBezTo>
                    <a:pt x="9923" y="463"/>
                    <a:pt x="9927" y="463"/>
                    <a:pt x="9930" y="463"/>
                  </a:cubicBezTo>
                  <a:close/>
                  <a:moveTo>
                    <a:pt x="7446" y="1426"/>
                  </a:moveTo>
                  <a:cubicBezTo>
                    <a:pt x="7568" y="1426"/>
                    <a:pt x="7726" y="1468"/>
                    <a:pt x="7996" y="1534"/>
                  </a:cubicBezTo>
                  <a:cubicBezTo>
                    <a:pt x="8023" y="1539"/>
                    <a:pt x="8052" y="1541"/>
                    <a:pt x="8082" y="1541"/>
                  </a:cubicBezTo>
                  <a:cubicBezTo>
                    <a:pt x="8207" y="1541"/>
                    <a:pt x="8358" y="1506"/>
                    <a:pt x="8499" y="1496"/>
                  </a:cubicBezTo>
                  <a:cubicBezTo>
                    <a:pt x="8499" y="1496"/>
                    <a:pt x="8511" y="1496"/>
                    <a:pt x="8524" y="1521"/>
                  </a:cubicBezTo>
                  <a:cubicBezTo>
                    <a:pt x="8587" y="1735"/>
                    <a:pt x="8650" y="1937"/>
                    <a:pt x="8713" y="2150"/>
                  </a:cubicBezTo>
                  <a:lnTo>
                    <a:pt x="10008" y="2150"/>
                  </a:lnTo>
                  <a:cubicBezTo>
                    <a:pt x="10070" y="2150"/>
                    <a:pt x="10134" y="2113"/>
                    <a:pt x="10322" y="2049"/>
                  </a:cubicBezTo>
                  <a:lnTo>
                    <a:pt x="10322" y="2049"/>
                  </a:lnTo>
                  <a:cubicBezTo>
                    <a:pt x="10134" y="2213"/>
                    <a:pt x="10020" y="2314"/>
                    <a:pt x="9907" y="2414"/>
                  </a:cubicBezTo>
                  <a:cubicBezTo>
                    <a:pt x="9933" y="2653"/>
                    <a:pt x="10523" y="2703"/>
                    <a:pt x="10285" y="3030"/>
                  </a:cubicBezTo>
                  <a:cubicBezTo>
                    <a:pt x="10116" y="3254"/>
                    <a:pt x="9888" y="3349"/>
                    <a:pt x="9528" y="3349"/>
                  </a:cubicBezTo>
                  <a:cubicBezTo>
                    <a:pt x="9485" y="3349"/>
                    <a:pt x="9439" y="3347"/>
                    <a:pt x="9391" y="3345"/>
                  </a:cubicBezTo>
                  <a:cubicBezTo>
                    <a:pt x="9391" y="3281"/>
                    <a:pt x="9404" y="3219"/>
                    <a:pt x="9404" y="3143"/>
                  </a:cubicBezTo>
                  <a:lnTo>
                    <a:pt x="9404" y="3143"/>
                  </a:lnTo>
                  <a:cubicBezTo>
                    <a:pt x="9228" y="3181"/>
                    <a:pt x="9065" y="3206"/>
                    <a:pt x="8889" y="3244"/>
                  </a:cubicBezTo>
                  <a:cubicBezTo>
                    <a:pt x="8783" y="3272"/>
                    <a:pt x="8680" y="3292"/>
                    <a:pt x="8585" y="3292"/>
                  </a:cubicBezTo>
                  <a:cubicBezTo>
                    <a:pt x="8465" y="3292"/>
                    <a:pt x="8357" y="3260"/>
                    <a:pt x="8273" y="3169"/>
                  </a:cubicBezTo>
                  <a:cubicBezTo>
                    <a:pt x="8109" y="2980"/>
                    <a:pt x="8310" y="2867"/>
                    <a:pt x="8499" y="2778"/>
                  </a:cubicBezTo>
                  <a:cubicBezTo>
                    <a:pt x="8536" y="2753"/>
                    <a:pt x="8562" y="2728"/>
                    <a:pt x="8600" y="2703"/>
                  </a:cubicBezTo>
                  <a:cubicBezTo>
                    <a:pt x="8436" y="2465"/>
                    <a:pt x="7732" y="2602"/>
                    <a:pt x="7883" y="2175"/>
                  </a:cubicBezTo>
                  <a:lnTo>
                    <a:pt x="7883" y="2175"/>
                  </a:lnTo>
                  <a:cubicBezTo>
                    <a:pt x="7631" y="2213"/>
                    <a:pt x="7430" y="2250"/>
                    <a:pt x="7229" y="2275"/>
                  </a:cubicBezTo>
                  <a:cubicBezTo>
                    <a:pt x="7128" y="2125"/>
                    <a:pt x="7003" y="2062"/>
                    <a:pt x="6613" y="1987"/>
                  </a:cubicBezTo>
                  <a:cubicBezTo>
                    <a:pt x="6726" y="1898"/>
                    <a:pt x="6840" y="1823"/>
                    <a:pt x="6915" y="1747"/>
                  </a:cubicBezTo>
                  <a:cubicBezTo>
                    <a:pt x="7169" y="1516"/>
                    <a:pt x="7268" y="1426"/>
                    <a:pt x="7446" y="1426"/>
                  </a:cubicBezTo>
                  <a:close/>
                  <a:moveTo>
                    <a:pt x="7472" y="2485"/>
                  </a:moveTo>
                  <a:cubicBezTo>
                    <a:pt x="7516" y="2485"/>
                    <a:pt x="7561" y="2487"/>
                    <a:pt x="7606" y="2490"/>
                  </a:cubicBezTo>
                  <a:cubicBezTo>
                    <a:pt x="7267" y="2641"/>
                    <a:pt x="7041" y="2842"/>
                    <a:pt x="6940" y="3105"/>
                  </a:cubicBezTo>
                  <a:cubicBezTo>
                    <a:pt x="7028" y="3269"/>
                    <a:pt x="7569" y="3068"/>
                    <a:pt x="7455" y="3470"/>
                  </a:cubicBezTo>
                  <a:cubicBezTo>
                    <a:pt x="7116" y="3420"/>
                    <a:pt x="6764" y="3382"/>
                    <a:pt x="6463" y="3345"/>
                  </a:cubicBezTo>
                  <a:cubicBezTo>
                    <a:pt x="6349" y="3105"/>
                    <a:pt x="6273" y="2954"/>
                    <a:pt x="6173" y="2766"/>
                  </a:cubicBezTo>
                  <a:cubicBezTo>
                    <a:pt x="6566" y="2674"/>
                    <a:pt x="6970" y="2485"/>
                    <a:pt x="7472" y="2485"/>
                  </a:cubicBezTo>
                  <a:close/>
                  <a:moveTo>
                    <a:pt x="5532" y="3759"/>
                  </a:moveTo>
                  <a:cubicBezTo>
                    <a:pt x="5645" y="3873"/>
                    <a:pt x="5745" y="3923"/>
                    <a:pt x="5771" y="3998"/>
                  </a:cubicBezTo>
                  <a:cubicBezTo>
                    <a:pt x="5784" y="4024"/>
                    <a:pt x="5633" y="4124"/>
                    <a:pt x="5557" y="4124"/>
                  </a:cubicBezTo>
                  <a:cubicBezTo>
                    <a:pt x="5482" y="4124"/>
                    <a:pt x="5368" y="4036"/>
                    <a:pt x="5356" y="3985"/>
                  </a:cubicBezTo>
                  <a:cubicBezTo>
                    <a:pt x="5343" y="3935"/>
                    <a:pt x="5444" y="3873"/>
                    <a:pt x="5532" y="3759"/>
                  </a:cubicBezTo>
                  <a:close/>
                  <a:moveTo>
                    <a:pt x="7279" y="3621"/>
                  </a:moveTo>
                  <a:lnTo>
                    <a:pt x="7279" y="3621"/>
                  </a:lnTo>
                  <a:cubicBezTo>
                    <a:pt x="7167" y="3873"/>
                    <a:pt x="7078" y="4074"/>
                    <a:pt x="6978" y="4300"/>
                  </a:cubicBezTo>
                  <a:cubicBezTo>
                    <a:pt x="6764" y="4250"/>
                    <a:pt x="6538" y="4200"/>
                    <a:pt x="6312" y="4149"/>
                  </a:cubicBezTo>
                  <a:cubicBezTo>
                    <a:pt x="6789" y="4124"/>
                    <a:pt x="6802" y="3697"/>
                    <a:pt x="7279" y="3621"/>
                  </a:cubicBezTo>
                  <a:close/>
                  <a:moveTo>
                    <a:pt x="3206" y="3105"/>
                  </a:moveTo>
                  <a:cubicBezTo>
                    <a:pt x="3306" y="3281"/>
                    <a:pt x="3357" y="3370"/>
                    <a:pt x="3445" y="3521"/>
                  </a:cubicBezTo>
                  <a:cubicBezTo>
                    <a:pt x="3633" y="3332"/>
                    <a:pt x="3722" y="3244"/>
                    <a:pt x="3848" y="3130"/>
                  </a:cubicBezTo>
                  <a:cubicBezTo>
                    <a:pt x="3998" y="3130"/>
                    <a:pt x="4225" y="3143"/>
                    <a:pt x="4438" y="3156"/>
                  </a:cubicBezTo>
                  <a:cubicBezTo>
                    <a:pt x="4614" y="3533"/>
                    <a:pt x="4451" y="3772"/>
                    <a:pt x="3935" y="3885"/>
                  </a:cubicBezTo>
                  <a:cubicBezTo>
                    <a:pt x="4086" y="4049"/>
                    <a:pt x="4200" y="4174"/>
                    <a:pt x="4325" y="4300"/>
                  </a:cubicBezTo>
                  <a:lnTo>
                    <a:pt x="4337" y="4300"/>
                  </a:lnTo>
                  <a:cubicBezTo>
                    <a:pt x="4451" y="4225"/>
                    <a:pt x="4564" y="4149"/>
                    <a:pt x="4765" y="4010"/>
                  </a:cubicBezTo>
                  <a:lnTo>
                    <a:pt x="4765" y="4010"/>
                  </a:lnTo>
                  <a:cubicBezTo>
                    <a:pt x="4745" y="4256"/>
                    <a:pt x="4627" y="4310"/>
                    <a:pt x="4474" y="4310"/>
                  </a:cubicBezTo>
                  <a:cubicBezTo>
                    <a:pt x="4430" y="4310"/>
                    <a:pt x="4385" y="4306"/>
                    <a:pt x="4337" y="4300"/>
                  </a:cubicBezTo>
                  <a:cubicBezTo>
                    <a:pt x="4337" y="4312"/>
                    <a:pt x="4337" y="4312"/>
                    <a:pt x="4325" y="4312"/>
                  </a:cubicBezTo>
                  <a:lnTo>
                    <a:pt x="4325" y="4300"/>
                  </a:lnTo>
                  <a:lnTo>
                    <a:pt x="3809" y="4300"/>
                  </a:lnTo>
                  <a:cubicBezTo>
                    <a:pt x="3597" y="4135"/>
                    <a:pt x="3440" y="3881"/>
                    <a:pt x="3027" y="3881"/>
                  </a:cubicBezTo>
                  <a:cubicBezTo>
                    <a:pt x="3000" y="3881"/>
                    <a:pt x="2972" y="3882"/>
                    <a:pt x="2942" y="3885"/>
                  </a:cubicBezTo>
                  <a:cubicBezTo>
                    <a:pt x="2942" y="3885"/>
                    <a:pt x="2954" y="3885"/>
                    <a:pt x="2954" y="3898"/>
                  </a:cubicBezTo>
                  <a:lnTo>
                    <a:pt x="2942" y="3898"/>
                  </a:lnTo>
                  <a:cubicBezTo>
                    <a:pt x="3043" y="4049"/>
                    <a:pt x="3156" y="4200"/>
                    <a:pt x="3256" y="4362"/>
                  </a:cubicBezTo>
                  <a:cubicBezTo>
                    <a:pt x="3198" y="4374"/>
                    <a:pt x="3146" y="4379"/>
                    <a:pt x="3099" y="4379"/>
                  </a:cubicBezTo>
                  <a:cubicBezTo>
                    <a:pt x="2933" y="4379"/>
                    <a:pt x="2832" y="4309"/>
                    <a:pt x="2753" y="4161"/>
                  </a:cubicBezTo>
                  <a:cubicBezTo>
                    <a:pt x="2678" y="4010"/>
                    <a:pt x="2728" y="3935"/>
                    <a:pt x="2942" y="3898"/>
                  </a:cubicBezTo>
                  <a:lnTo>
                    <a:pt x="2942" y="3885"/>
                  </a:lnTo>
                  <a:cubicBezTo>
                    <a:pt x="2829" y="3772"/>
                    <a:pt x="2653" y="3671"/>
                    <a:pt x="2804" y="3521"/>
                  </a:cubicBezTo>
                  <a:cubicBezTo>
                    <a:pt x="2904" y="3407"/>
                    <a:pt x="3018" y="3294"/>
                    <a:pt x="3206" y="3105"/>
                  </a:cubicBezTo>
                  <a:close/>
                  <a:moveTo>
                    <a:pt x="11177" y="2842"/>
                  </a:moveTo>
                  <a:lnTo>
                    <a:pt x="11177" y="2842"/>
                  </a:lnTo>
                  <a:cubicBezTo>
                    <a:pt x="11542" y="2917"/>
                    <a:pt x="11793" y="2980"/>
                    <a:pt x="12157" y="3055"/>
                  </a:cubicBezTo>
                  <a:cubicBezTo>
                    <a:pt x="11869" y="3219"/>
                    <a:pt x="11680" y="3306"/>
                    <a:pt x="11504" y="3407"/>
                  </a:cubicBezTo>
                  <a:cubicBezTo>
                    <a:pt x="11579" y="3658"/>
                    <a:pt x="11668" y="3923"/>
                    <a:pt x="11755" y="4212"/>
                  </a:cubicBezTo>
                  <a:cubicBezTo>
                    <a:pt x="11844" y="4200"/>
                    <a:pt x="11944" y="4200"/>
                    <a:pt x="12057" y="4200"/>
                  </a:cubicBezTo>
                  <a:lnTo>
                    <a:pt x="12045" y="4186"/>
                  </a:lnTo>
                  <a:lnTo>
                    <a:pt x="12057" y="4186"/>
                  </a:lnTo>
                  <a:lnTo>
                    <a:pt x="12057" y="4200"/>
                  </a:lnTo>
                  <a:cubicBezTo>
                    <a:pt x="12095" y="4275"/>
                    <a:pt x="12132" y="4362"/>
                    <a:pt x="12182" y="4476"/>
                  </a:cubicBezTo>
                  <a:lnTo>
                    <a:pt x="11227" y="4476"/>
                  </a:lnTo>
                  <a:cubicBezTo>
                    <a:pt x="11101" y="4136"/>
                    <a:pt x="10963" y="3809"/>
                    <a:pt x="10800" y="3382"/>
                  </a:cubicBezTo>
                  <a:cubicBezTo>
                    <a:pt x="10774" y="3370"/>
                    <a:pt x="10611" y="3281"/>
                    <a:pt x="10435" y="3194"/>
                  </a:cubicBezTo>
                  <a:cubicBezTo>
                    <a:pt x="10543" y="3078"/>
                    <a:pt x="10651" y="3041"/>
                    <a:pt x="10759" y="3041"/>
                  </a:cubicBezTo>
                  <a:cubicBezTo>
                    <a:pt x="10953" y="3041"/>
                    <a:pt x="11148" y="3160"/>
                    <a:pt x="11347" y="3160"/>
                  </a:cubicBezTo>
                  <a:cubicBezTo>
                    <a:pt x="11386" y="3160"/>
                    <a:pt x="11426" y="3155"/>
                    <a:pt x="11466" y="3143"/>
                  </a:cubicBezTo>
                  <a:cubicBezTo>
                    <a:pt x="11391" y="3068"/>
                    <a:pt x="11328" y="3005"/>
                    <a:pt x="11177" y="2842"/>
                  </a:cubicBezTo>
                  <a:close/>
                  <a:moveTo>
                    <a:pt x="9933" y="3924"/>
                  </a:moveTo>
                  <a:cubicBezTo>
                    <a:pt x="10159" y="3924"/>
                    <a:pt x="10383" y="3974"/>
                    <a:pt x="10598" y="4136"/>
                  </a:cubicBezTo>
                  <a:cubicBezTo>
                    <a:pt x="10271" y="4275"/>
                    <a:pt x="9983" y="4463"/>
                    <a:pt x="9656" y="4501"/>
                  </a:cubicBezTo>
                  <a:cubicBezTo>
                    <a:pt x="9628" y="4503"/>
                    <a:pt x="9600" y="4505"/>
                    <a:pt x="9571" y="4505"/>
                  </a:cubicBezTo>
                  <a:cubicBezTo>
                    <a:pt x="9276" y="4505"/>
                    <a:pt x="8935" y="4394"/>
                    <a:pt x="8499" y="4325"/>
                  </a:cubicBezTo>
                  <a:cubicBezTo>
                    <a:pt x="8650" y="4200"/>
                    <a:pt x="8751" y="4049"/>
                    <a:pt x="8838" y="4049"/>
                  </a:cubicBezTo>
                  <a:cubicBezTo>
                    <a:pt x="8848" y="4049"/>
                    <a:pt x="8858" y="4049"/>
                    <a:pt x="8867" y="4049"/>
                  </a:cubicBezTo>
                  <a:cubicBezTo>
                    <a:pt x="9210" y="4049"/>
                    <a:pt x="9574" y="3924"/>
                    <a:pt x="9933" y="3924"/>
                  </a:cubicBezTo>
                  <a:close/>
                  <a:moveTo>
                    <a:pt x="6399" y="4526"/>
                  </a:moveTo>
                  <a:lnTo>
                    <a:pt x="6399" y="4526"/>
                  </a:lnTo>
                  <a:cubicBezTo>
                    <a:pt x="6374" y="4577"/>
                    <a:pt x="6362" y="4627"/>
                    <a:pt x="6337" y="4664"/>
                  </a:cubicBezTo>
                  <a:cubicBezTo>
                    <a:pt x="6324" y="4677"/>
                    <a:pt x="6261" y="4677"/>
                    <a:pt x="6123" y="4677"/>
                  </a:cubicBezTo>
                  <a:cubicBezTo>
                    <a:pt x="6248" y="4602"/>
                    <a:pt x="6324" y="4564"/>
                    <a:pt x="6399" y="4526"/>
                  </a:cubicBezTo>
                  <a:close/>
                  <a:moveTo>
                    <a:pt x="3269" y="4362"/>
                  </a:moveTo>
                  <a:cubicBezTo>
                    <a:pt x="3357" y="4451"/>
                    <a:pt x="3445" y="4538"/>
                    <a:pt x="3571" y="4652"/>
                  </a:cubicBezTo>
                  <a:cubicBezTo>
                    <a:pt x="3407" y="4714"/>
                    <a:pt x="3281" y="4765"/>
                    <a:pt x="3118" y="4815"/>
                  </a:cubicBezTo>
                  <a:cubicBezTo>
                    <a:pt x="2993" y="4614"/>
                    <a:pt x="3181" y="4501"/>
                    <a:pt x="3269" y="4362"/>
                  </a:cubicBezTo>
                  <a:close/>
                  <a:moveTo>
                    <a:pt x="10637" y="4426"/>
                  </a:moveTo>
                  <a:lnTo>
                    <a:pt x="10637" y="4426"/>
                  </a:lnTo>
                  <a:cubicBezTo>
                    <a:pt x="10838" y="4451"/>
                    <a:pt x="11026" y="4463"/>
                    <a:pt x="11215" y="4476"/>
                  </a:cubicBezTo>
                  <a:cubicBezTo>
                    <a:pt x="11190" y="4526"/>
                    <a:pt x="11177" y="4564"/>
                    <a:pt x="11139" y="4602"/>
                  </a:cubicBezTo>
                  <a:cubicBezTo>
                    <a:pt x="11054" y="4686"/>
                    <a:pt x="10935" y="4841"/>
                    <a:pt x="10848" y="4841"/>
                  </a:cubicBezTo>
                  <a:cubicBezTo>
                    <a:pt x="10844" y="4841"/>
                    <a:pt x="10841" y="4841"/>
                    <a:pt x="10838" y="4840"/>
                  </a:cubicBezTo>
                  <a:cubicBezTo>
                    <a:pt x="10536" y="4803"/>
                    <a:pt x="10586" y="4639"/>
                    <a:pt x="10637" y="4426"/>
                  </a:cubicBezTo>
                  <a:close/>
                  <a:moveTo>
                    <a:pt x="2728" y="4853"/>
                  </a:moveTo>
                  <a:cubicBezTo>
                    <a:pt x="2766" y="4878"/>
                    <a:pt x="2804" y="4916"/>
                    <a:pt x="2817" y="4941"/>
                  </a:cubicBezTo>
                  <a:cubicBezTo>
                    <a:pt x="2829" y="4954"/>
                    <a:pt x="2766" y="4979"/>
                    <a:pt x="2741" y="5004"/>
                  </a:cubicBezTo>
                  <a:cubicBezTo>
                    <a:pt x="2703" y="4979"/>
                    <a:pt x="2666" y="4954"/>
                    <a:pt x="2627" y="4916"/>
                  </a:cubicBezTo>
                  <a:cubicBezTo>
                    <a:pt x="2627" y="4916"/>
                    <a:pt x="2678" y="4878"/>
                    <a:pt x="2728" y="4853"/>
                  </a:cubicBezTo>
                  <a:close/>
                  <a:moveTo>
                    <a:pt x="7322" y="4687"/>
                  </a:moveTo>
                  <a:cubicBezTo>
                    <a:pt x="7447" y="4687"/>
                    <a:pt x="7497" y="4789"/>
                    <a:pt x="7631" y="5067"/>
                  </a:cubicBezTo>
                  <a:cubicBezTo>
                    <a:pt x="7430" y="4979"/>
                    <a:pt x="7229" y="4891"/>
                    <a:pt x="6991" y="4778"/>
                  </a:cubicBezTo>
                  <a:cubicBezTo>
                    <a:pt x="7149" y="4722"/>
                    <a:pt x="7248" y="4687"/>
                    <a:pt x="7322" y="4687"/>
                  </a:cubicBezTo>
                  <a:close/>
                  <a:moveTo>
                    <a:pt x="5448" y="5077"/>
                  </a:moveTo>
                  <a:cubicBezTo>
                    <a:pt x="5451" y="5077"/>
                    <a:pt x="5454" y="5078"/>
                    <a:pt x="5457" y="5080"/>
                  </a:cubicBezTo>
                  <a:cubicBezTo>
                    <a:pt x="5519" y="5080"/>
                    <a:pt x="5569" y="5105"/>
                    <a:pt x="5633" y="5117"/>
                  </a:cubicBezTo>
                  <a:cubicBezTo>
                    <a:pt x="5595" y="5155"/>
                    <a:pt x="5557" y="5192"/>
                    <a:pt x="5532" y="5192"/>
                  </a:cubicBezTo>
                  <a:cubicBezTo>
                    <a:pt x="5482" y="5180"/>
                    <a:pt x="5432" y="5155"/>
                    <a:pt x="5381" y="5130"/>
                  </a:cubicBezTo>
                  <a:cubicBezTo>
                    <a:pt x="5404" y="5118"/>
                    <a:pt x="5426" y="5077"/>
                    <a:pt x="5448" y="5077"/>
                  </a:cubicBezTo>
                  <a:close/>
                  <a:moveTo>
                    <a:pt x="2627" y="5318"/>
                  </a:moveTo>
                  <a:cubicBezTo>
                    <a:pt x="2678" y="5343"/>
                    <a:pt x="2728" y="5368"/>
                    <a:pt x="2817" y="5419"/>
                  </a:cubicBezTo>
                  <a:cubicBezTo>
                    <a:pt x="2741" y="5469"/>
                    <a:pt x="2691" y="5507"/>
                    <a:pt x="2627" y="5532"/>
                  </a:cubicBezTo>
                  <a:cubicBezTo>
                    <a:pt x="2602" y="5532"/>
                    <a:pt x="2502" y="5469"/>
                    <a:pt x="2502" y="5444"/>
                  </a:cubicBezTo>
                  <a:cubicBezTo>
                    <a:pt x="2527" y="5406"/>
                    <a:pt x="2590" y="5356"/>
                    <a:pt x="2627" y="5318"/>
                  </a:cubicBezTo>
                  <a:close/>
                  <a:moveTo>
                    <a:pt x="3156" y="5217"/>
                  </a:moveTo>
                  <a:lnTo>
                    <a:pt x="3156" y="5217"/>
                  </a:lnTo>
                  <a:cubicBezTo>
                    <a:pt x="3533" y="5230"/>
                    <a:pt x="3697" y="5381"/>
                    <a:pt x="3797" y="5582"/>
                  </a:cubicBezTo>
                  <a:cubicBezTo>
                    <a:pt x="3470" y="5569"/>
                    <a:pt x="3194" y="5519"/>
                    <a:pt x="3156" y="5217"/>
                  </a:cubicBezTo>
                  <a:close/>
                  <a:moveTo>
                    <a:pt x="7192" y="5306"/>
                  </a:moveTo>
                  <a:cubicBezTo>
                    <a:pt x="7343" y="5343"/>
                    <a:pt x="7480" y="5381"/>
                    <a:pt x="7682" y="5432"/>
                  </a:cubicBezTo>
                  <a:cubicBezTo>
                    <a:pt x="7575" y="5514"/>
                    <a:pt x="7468" y="5609"/>
                    <a:pt x="7435" y="5609"/>
                  </a:cubicBezTo>
                  <a:cubicBezTo>
                    <a:pt x="7433" y="5609"/>
                    <a:pt x="7432" y="5608"/>
                    <a:pt x="7430" y="5608"/>
                  </a:cubicBezTo>
                  <a:cubicBezTo>
                    <a:pt x="7304" y="5557"/>
                    <a:pt x="7204" y="5469"/>
                    <a:pt x="7078" y="5406"/>
                  </a:cubicBezTo>
                  <a:cubicBezTo>
                    <a:pt x="7116" y="5368"/>
                    <a:pt x="7154" y="5343"/>
                    <a:pt x="7192" y="5306"/>
                  </a:cubicBezTo>
                  <a:close/>
                  <a:moveTo>
                    <a:pt x="6161" y="5419"/>
                  </a:moveTo>
                  <a:cubicBezTo>
                    <a:pt x="6236" y="5507"/>
                    <a:pt x="6312" y="5582"/>
                    <a:pt x="6374" y="5670"/>
                  </a:cubicBezTo>
                  <a:cubicBezTo>
                    <a:pt x="6349" y="5683"/>
                    <a:pt x="6324" y="5695"/>
                    <a:pt x="6287" y="5708"/>
                  </a:cubicBezTo>
                  <a:lnTo>
                    <a:pt x="6022" y="5482"/>
                  </a:lnTo>
                  <a:cubicBezTo>
                    <a:pt x="6072" y="5457"/>
                    <a:pt x="6123" y="5444"/>
                    <a:pt x="6161" y="5419"/>
                  </a:cubicBezTo>
                  <a:close/>
                  <a:moveTo>
                    <a:pt x="9027" y="5947"/>
                  </a:moveTo>
                  <a:cubicBezTo>
                    <a:pt x="9178" y="5947"/>
                    <a:pt x="9329" y="5960"/>
                    <a:pt x="9480" y="5960"/>
                  </a:cubicBezTo>
                  <a:lnTo>
                    <a:pt x="9480" y="6047"/>
                  </a:lnTo>
                  <a:cubicBezTo>
                    <a:pt x="9329" y="6060"/>
                    <a:pt x="9178" y="6060"/>
                    <a:pt x="9039" y="6072"/>
                  </a:cubicBezTo>
                  <a:cubicBezTo>
                    <a:pt x="9027" y="6035"/>
                    <a:pt x="9027" y="5985"/>
                    <a:pt x="9027" y="5947"/>
                  </a:cubicBezTo>
                  <a:close/>
                  <a:moveTo>
                    <a:pt x="6789" y="5972"/>
                  </a:moveTo>
                  <a:cubicBezTo>
                    <a:pt x="6852" y="6047"/>
                    <a:pt x="6890" y="6123"/>
                    <a:pt x="6927" y="6198"/>
                  </a:cubicBezTo>
                  <a:lnTo>
                    <a:pt x="6776" y="6236"/>
                  </a:lnTo>
                  <a:lnTo>
                    <a:pt x="6625" y="6010"/>
                  </a:lnTo>
                  <a:cubicBezTo>
                    <a:pt x="6689" y="5997"/>
                    <a:pt x="6789" y="5972"/>
                    <a:pt x="6789" y="5972"/>
                  </a:cubicBezTo>
                  <a:close/>
                  <a:moveTo>
                    <a:pt x="5004" y="5293"/>
                  </a:moveTo>
                  <a:lnTo>
                    <a:pt x="5004" y="5293"/>
                  </a:lnTo>
                  <a:cubicBezTo>
                    <a:pt x="4840" y="5432"/>
                    <a:pt x="4765" y="5494"/>
                    <a:pt x="4677" y="5557"/>
                  </a:cubicBezTo>
                  <a:cubicBezTo>
                    <a:pt x="4287" y="5846"/>
                    <a:pt x="4287" y="5859"/>
                    <a:pt x="4790" y="6173"/>
                  </a:cubicBezTo>
                  <a:cubicBezTo>
                    <a:pt x="4448" y="6235"/>
                    <a:pt x="4161" y="6406"/>
                    <a:pt x="3844" y="6406"/>
                  </a:cubicBezTo>
                  <a:cubicBezTo>
                    <a:pt x="3706" y="6406"/>
                    <a:pt x="3563" y="6374"/>
                    <a:pt x="3407" y="6287"/>
                  </a:cubicBezTo>
                  <a:lnTo>
                    <a:pt x="3407" y="6287"/>
                  </a:lnTo>
                  <a:cubicBezTo>
                    <a:pt x="3418" y="6287"/>
                    <a:pt x="3430" y="6287"/>
                    <a:pt x="3441" y="6287"/>
                  </a:cubicBezTo>
                  <a:cubicBezTo>
                    <a:pt x="3768" y="6287"/>
                    <a:pt x="3902" y="6116"/>
                    <a:pt x="4024" y="5935"/>
                  </a:cubicBezTo>
                  <a:cubicBezTo>
                    <a:pt x="4200" y="5670"/>
                    <a:pt x="4401" y="5419"/>
                    <a:pt x="5004" y="5293"/>
                  </a:cubicBezTo>
                  <a:close/>
                  <a:moveTo>
                    <a:pt x="5633" y="5846"/>
                  </a:moveTo>
                  <a:cubicBezTo>
                    <a:pt x="5708" y="5972"/>
                    <a:pt x="5796" y="6085"/>
                    <a:pt x="5884" y="6198"/>
                  </a:cubicBezTo>
                  <a:lnTo>
                    <a:pt x="5896" y="6198"/>
                  </a:lnTo>
                  <a:lnTo>
                    <a:pt x="5896" y="6211"/>
                  </a:lnTo>
                  <a:cubicBezTo>
                    <a:pt x="5923" y="6209"/>
                    <a:pt x="5947" y="6209"/>
                    <a:pt x="5969" y="6209"/>
                  </a:cubicBezTo>
                  <a:cubicBezTo>
                    <a:pt x="6262" y="6209"/>
                    <a:pt x="6187" y="6357"/>
                    <a:pt x="6198" y="6463"/>
                  </a:cubicBezTo>
                  <a:cubicBezTo>
                    <a:pt x="6148" y="6488"/>
                    <a:pt x="6097" y="6500"/>
                    <a:pt x="6060" y="6513"/>
                  </a:cubicBezTo>
                  <a:cubicBezTo>
                    <a:pt x="5997" y="6412"/>
                    <a:pt x="5947" y="6312"/>
                    <a:pt x="5896" y="6211"/>
                  </a:cubicBezTo>
                  <a:lnTo>
                    <a:pt x="5884" y="6211"/>
                  </a:lnTo>
                  <a:lnTo>
                    <a:pt x="5884" y="6198"/>
                  </a:lnTo>
                  <a:cubicBezTo>
                    <a:pt x="5759" y="6248"/>
                    <a:pt x="5645" y="6299"/>
                    <a:pt x="5532" y="6324"/>
                  </a:cubicBezTo>
                  <a:cubicBezTo>
                    <a:pt x="5523" y="6326"/>
                    <a:pt x="5513" y="6327"/>
                    <a:pt x="5502" y="6327"/>
                  </a:cubicBezTo>
                  <a:cubicBezTo>
                    <a:pt x="5451" y="6327"/>
                    <a:pt x="5374" y="6305"/>
                    <a:pt x="5230" y="6273"/>
                  </a:cubicBezTo>
                  <a:cubicBezTo>
                    <a:pt x="5318" y="6123"/>
                    <a:pt x="5393" y="5985"/>
                    <a:pt x="5469" y="5846"/>
                  </a:cubicBezTo>
                  <a:close/>
                  <a:moveTo>
                    <a:pt x="7732" y="6123"/>
                  </a:moveTo>
                  <a:cubicBezTo>
                    <a:pt x="7782" y="6123"/>
                    <a:pt x="7832" y="6136"/>
                    <a:pt x="7896" y="6148"/>
                  </a:cubicBezTo>
                  <a:cubicBezTo>
                    <a:pt x="7921" y="6324"/>
                    <a:pt x="8059" y="6525"/>
                    <a:pt x="7807" y="6664"/>
                  </a:cubicBezTo>
                  <a:cubicBezTo>
                    <a:pt x="7774" y="6688"/>
                    <a:pt x="7720" y="6695"/>
                    <a:pt x="7651" y="6695"/>
                  </a:cubicBezTo>
                  <a:cubicBezTo>
                    <a:pt x="7539" y="6695"/>
                    <a:pt x="7388" y="6676"/>
                    <a:pt x="7217" y="6676"/>
                  </a:cubicBezTo>
                  <a:cubicBezTo>
                    <a:pt x="7443" y="6437"/>
                    <a:pt x="7581" y="6273"/>
                    <a:pt x="7732" y="6123"/>
                  </a:cubicBezTo>
                  <a:close/>
                  <a:moveTo>
                    <a:pt x="3269" y="5796"/>
                  </a:moveTo>
                  <a:cubicBezTo>
                    <a:pt x="3319" y="5796"/>
                    <a:pt x="3357" y="5809"/>
                    <a:pt x="3407" y="5809"/>
                  </a:cubicBezTo>
                  <a:cubicBezTo>
                    <a:pt x="3357" y="5871"/>
                    <a:pt x="3319" y="5935"/>
                    <a:pt x="3269" y="5997"/>
                  </a:cubicBezTo>
                  <a:lnTo>
                    <a:pt x="3269" y="6022"/>
                  </a:lnTo>
                  <a:lnTo>
                    <a:pt x="3256" y="6022"/>
                  </a:lnTo>
                  <a:lnTo>
                    <a:pt x="3370" y="6287"/>
                  </a:lnTo>
                  <a:lnTo>
                    <a:pt x="3407" y="6287"/>
                  </a:lnTo>
                  <a:cubicBezTo>
                    <a:pt x="3395" y="6287"/>
                    <a:pt x="3382" y="6299"/>
                    <a:pt x="3382" y="6299"/>
                  </a:cubicBezTo>
                  <a:cubicBezTo>
                    <a:pt x="3382" y="6287"/>
                    <a:pt x="3370" y="6287"/>
                    <a:pt x="3370" y="6287"/>
                  </a:cubicBezTo>
                  <a:cubicBezTo>
                    <a:pt x="3206" y="6287"/>
                    <a:pt x="3030" y="6299"/>
                    <a:pt x="2817" y="6312"/>
                  </a:cubicBezTo>
                  <a:cubicBezTo>
                    <a:pt x="2766" y="6412"/>
                    <a:pt x="2703" y="6525"/>
                    <a:pt x="2615" y="6701"/>
                  </a:cubicBezTo>
                  <a:cubicBezTo>
                    <a:pt x="2439" y="6198"/>
                    <a:pt x="2540" y="6111"/>
                    <a:pt x="3256" y="6022"/>
                  </a:cubicBezTo>
                  <a:cubicBezTo>
                    <a:pt x="3256" y="6010"/>
                    <a:pt x="3269" y="6010"/>
                    <a:pt x="3269" y="5997"/>
                  </a:cubicBezTo>
                  <a:lnTo>
                    <a:pt x="3269" y="5796"/>
                  </a:lnTo>
                  <a:close/>
                  <a:moveTo>
                    <a:pt x="4598" y="6922"/>
                  </a:moveTo>
                  <a:cubicBezTo>
                    <a:pt x="4613" y="6922"/>
                    <a:pt x="4627" y="6923"/>
                    <a:pt x="4639" y="6927"/>
                  </a:cubicBezTo>
                  <a:cubicBezTo>
                    <a:pt x="4677" y="6940"/>
                    <a:pt x="4689" y="6978"/>
                    <a:pt x="4702" y="7003"/>
                  </a:cubicBezTo>
                  <a:cubicBezTo>
                    <a:pt x="4675" y="7012"/>
                    <a:pt x="4642" y="7021"/>
                    <a:pt x="4621" y="7021"/>
                  </a:cubicBezTo>
                  <a:cubicBezTo>
                    <a:pt x="4612" y="7021"/>
                    <a:pt x="4605" y="7019"/>
                    <a:pt x="4602" y="7016"/>
                  </a:cubicBezTo>
                  <a:cubicBezTo>
                    <a:pt x="4552" y="6991"/>
                    <a:pt x="4538" y="6952"/>
                    <a:pt x="4513" y="6927"/>
                  </a:cubicBezTo>
                  <a:cubicBezTo>
                    <a:pt x="4539" y="6927"/>
                    <a:pt x="4570" y="6922"/>
                    <a:pt x="4598" y="6922"/>
                  </a:cubicBezTo>
                  <a:close/>
                  <a:moveTo>
                    <a:pt x="10963" y="8159"/>
                  </a:moveTo>
                  <a:cubicBezTo>
                    <a:pt x="11014" y="8184"/>
                    <a:pt x="11039" y="8210"/>
                    <a:pt x="11076" y="8223"/>
                  </a:cubicBezTo>
                  <a:cubicBezTo>
                    <a:pt x="11026" y="8248"/>
                    <a:pt x="10976" y="8273"/>
                    <a:pt x="10925" y="8285"/>
                  </a:cubicBezTo>
                  <a:cubicBezTo>
                    <a:pt x="10924" y="8287"/>
                    <a:pt x="10922" y="8287"/>
                    <a:pt x="10920" y="8287"/>
                  </a:cubicBezTo>
                  <a:cubicBezTo>
                    <a:pt x="10902" y="8287"/>
                    <a:pt x="10860" y="8246"/>
                    <a:pt x="10838" y="8235"/>
                  </a:cubicBezTo>
                  <a:cubicBezTo>
                    <a:pt x="10888" y="8210"/>
                    <a:pt x="10925" y="8184"/>
                    <a:pt x="10963" y="8159"/>
                  </a:cubicBezTo>
                  <a:close/>
                  <a:moveTo>
                    <a:pt x="14682" y="8073"/>
                  </a:moveTo>
                  <a:cubicBezTo>
                    <a:pt x="14839" y="8073"/>
                    <a:pt x="14944" y="8138"/>
                    <a:pt x="15049" y="8198"/>
                  </a:cubicBezTo>
                  <a:cubicBezTo>
                    <a:pt x="15049" y="8235"/>
                    <a:pt x="15037" y="8273"/>
                    <a:pt x="15024" y="8310"/>
                  </a:cubicBezTo>
                  <a:cubicBezTo>
                    <a:pt x="14823" y="8273"/>
                    <a:pt x="14609" y="8248"/>
                    <a:pt x="14269" y="8184"/>
                  </a:cubicBezTo>
                  <a:cubicBezTo>
                    <a:pt x="14443" y="8103"/>
                    <a:pt x="14574" y="8073"/>
                    <a:pt x="14682" y="8073"/>
                  </a:cubicBezTo>
                  <a:close/>
                  <a:moveTo>
                    <a:pt x="7893" y="8233"/>
                  </a:moveTo>
                  <a:cubicBezTo>
                    <a:pt x="8047" y="8233"/>
                    <a:pt x="8078" y="8309"/>
                    <a:pt x="8172" y="8550"/>
                  </a:cubicBezTo>
                  <a:cubicBezTo>
                    <a:pt x="7946" y="8449"/>
                    <a:pt x="7770" y="8360"/>
                    <a:pt x="7581" y="8273"/>
                  </a:cubicBezTo>
                  <a:cubicBezTo>
                    <a:pt x="7724" y="8249"/>
                    <a:pt x="7822" y="8233"/>
                    <a:pt x="7893" y="8233"/>
                  </a:cubicBezTo>
                  <a:close/>
                  <a:moveTo>
                    <a:pt x="18117" y="8461"/>
                  </a:moveTo>
                  <a:cubicBezTo>
                    <a:pt x="18155" y="8461"/>
                    <a:pt x="18180" y="8486"/>
                    <a:pt x="18217" y="8499"/>
                  </a:cubicBezTo>
                  <a:cubicBezTo>
                    <a:pt x="18180" y="8511"/>
                    <a:pt x="18155" y="8524"/>
                    <a:pt x="18130" y="8550"/>
                  </a:cubicBezTo>
                  <a:lnTo>
                    <a:pt x="18066" y="8486"/>
                  </a:lnTo>
                  <a:cubicBezTo>
                    <a:pt x="18066" y="8474"/>
                    <a:pt x="18105" y="8461"/>
                    <a:pt x="18117" y="8461"/>
                  </a:cubicBezTo>
                  <a:close/>
                  <a:moveTo>
                    <a:pt x="22807" y="8335"/>
                  </a:moveTo>
                  <a:cubicBezTo>
                    <a:pt x="22695" y="8507"/>
                    <a:pt x="22649" y="8577"/>
                    <a:pt x="22521" y="8577"/>
                  </a:cubicBezTo>
                  <a:cubicBezTo>
                    <a:pt x="22433" y="8577"/>
                    <a:pt x="22305" y="8543"/>
                    <a:pt x="22089" y="8486"/>
                  </a:cubicBezTo>
                  <a:lnTo>
                    <a:pt x="22807" y="8335"/>
                  </a:lnTo>
                  <a:close/>
                  <a:moveTo>
                    <a:pt x="10724" y="8461"/>
                  </a:moveTo>
                  <a:cubicBezTo>
                    <a:pt x="10774" y="8474"/>
                    <a:pt x="10800" y="8511"/>
                    <a:pt x="10850" y="8550"/>
                  </a:cubicBezTo>
                  <a:cubicBezTo>
                    <a:pt x="10796" y="8571"/>
                    <a:pt x="10751" y="8602"/>
                    <a:pt x="10731" y="8602"/>
                  </a:cubicBezTo>
                  <a:cubicBezTo>
                    <a:pt x="10728" y="8602"/>
                    <a:pt x="10726" y="8601"/>
                    <a:pt x="10724" y="8600"/>
                  </a:cubicBezTo>
                  <a:cubicBezTo>
                    <a:pt x="10687" y="8575"/>
                    <a:pt x="10649" y="8536"/>
                    <a:pt x="10624" y="8511"/>
                  </a:cubicBezTo>
                  <a:cubicBezTo>
                    <a:pt x="10649" y="8499"/>
                    <a:pt x="10699" y="8461"/>
                    <a:pt x="10724" y="8461"/>
                  </a:cubicBezTo>
                  <a:close/>
                  <a:moveTo>
                    <a:pt x="11743" y="8524"/>
                  </a:moveTo>
                  <a:lnTo>
                    <a:pt x="11743" y="8524"/>
                  </a:lnTo>
                  <a:cubicBezTo>
                    <a:pt x="11680" y="8575"/>
                    <a:pt x="11617" y="8637"/>
                    <a:pt x="11554" y="8700"/>
                  </a:cubicBezTo>
                  <a:cubicBezTo>
                    <a:pt x="11517" y="8675"/>
                    <a:pt x="11478" y="8650"/>
                    <a:pt x="11453" y="8637"/>
                  </a:cubicBezTo>
                  <a:cubicBezTo>
                    <a:pt x="11554" y="8600"/>
                    <a:pt x="11642" y="8562"/>
                    <a:pt x="11743" y="8524"/>
                  </a:cubicBezTo>
                  <a:close/>
                  <a:moveTo>
                    <a:pt x="8703" y="8397"/>
                  </a:moveTo>
                  <a:cubicBezTo>
                    <a:pt x="8708" y="8397"/>
                    <a:pt x="8711" y="8397"/>
                    <a:pt x="8713" y="8399"/>
                  </a:cubicBezTo>
                  <a:cubicBezTo>
                    <a:pt x="8801" y="8486"/>
                    <a:pt x="8863" y="8575"/>
                    <a:pt x="8939" y="8675"/>
                  </a:cubicBezTo>
                  <a:cubicBezTo>
                    <a:pt x="8889" y="8700"/>
                    <a:pt x="8826" y="8726"/>
                    <a:pt x="8776" y="8751"/>
                  </a:cubicBezTo>
                  <a:cubicBezTo>
                    <a:pt x="8575" y="8726"/>
                    <a:pt x="8411" y="8650"/>
                    <a:pt x="8511" y="8474"/>
                  </a:cubicBezTo>
                  <a:cubicBezTo>
                    <a:pt x="8523" y="8440"/>
                    <a:pt x="8664" y="8397"/>
                    <a:pt x="8703" y="8397"/>
                  </a:cubicBezTo>
                  <a:close/>
                  <a:moveTo>
                    <a:pt x="5557" y="8424"/>
                  </a:moveTo>
                  <a:cubicBezTo>
                    <a:pt x="5582" y="8550"/>
                    <a:pt x="5633" y="8675"/>
                    <a:pt x="5608" y="8801"/>
                  </a:cubicBezTo>
                  <a:cubicBezTo>
                    <a:pt x="5608" y="8826"/>
                    <a:pt x="5356" y="8826"/>
                    <a:pt x="5054" y="8863"/>
                  </a:cubicBezTo>
                  <a:cubicBezTo>
                    <a:pt x="5256" y="8637"/>
                    <a:pt x="5343" y="8536"/>
                    <a:pt x="5432" y="8424"/>
                  </a:cubicBezTo>
                  <a:close/>
                  <a:moveTo>
                    <a:pt x="20770" y="8801"/>
                  </a:moveTo>
                  <a:cubicBezTo>
                    <a:pt x="20795" y="8851"/>
                    <a:pt x="20807" y="8902"/>
                    <a:pt x="20832" y="8952"/>
                  </a:cubicBezTo>
                  <a:cubicBezTo>
                    <a:pt x="20694" y="8977"/>
                    <a:pt x="20569" y="8989"/>
                    <a:pt x="20443" y="9002"/>
                  </a:cubicBezTo>
                  <a:cubicBezTo>
                    <a:pt x="20443" y="9002"/>
                    <a:pt x="20393" y="8902"/>
                    <a:pt x="20405" y="8889"/>
                  </a:cubicBezTo>
                  <a:cubicBezTo>
                    <a:pt x="20518" y="8851"/>
                    <a:pt x="20644" y="8826"/>
                    <a:pt x="20770" y="8801"/>
                  </a:cubicBezTo>
                  <a:close/>
                  <a:moveTo>
                    <a:pt x="18569" y="8863"/>
                  </a:moveTo>
                  <a:lnTo>
                    <a:pt x="18633" y="8927"/>
                  </a:lnTo>
                  <a:cubicBezTo>
                    <a:pt x="18569" y="8964"/>
                    <a:pt x="18507" y="9002"/>
                    <a:pt x="18443" y="9027"/>
                  </a:cubicBezTo>
                  <a:cubicBezTo>
                    <a:pt x="18443" y="8977"/>
                    <a:pt x="18431" y="8927"/>
                    <a:pt x="18457" y="8889"/>
                  </a:cubicBezTo>
                  <a:cubicBezTo>
                    <a:pt x="18457" y="8876"/>
                    <a:pt x="18532" y="8876"/>
                    <a:pt x="18569" y="8863"/>
                  </a:cubicBezTo>
                  <a:close/>
                  <a:moveTo>
                    <a:pt x="1308" y="9039"/>
                  </a:moveTo>
                  <a:cubicBezTo>
                    <a:pt x="1395" y="9065"/>
                    <a:pt x="1484" y="9078"/>
                    <a:pt x="1584" y="9103"/>
                  </a:cubicBezTo>
                  <a:cubicBezTo>
                    <a:pt x="1559" y="9140"/>
                    <a:pt x="1546" y="9165"/>
                    <a:pt x="1521" y="9203"/>
                  </a:cubicBezTo>
                  <a:cubicBezTo>
                    <a:pt x="1434" y="9165"/>
                    <a:pt x="1358" y="9140"/>
                    <a:pt x="1270" y="9103"/>
                  </a:cubicBezTo>
                  <a:cubicBezTo>
                    <a:pt x="1283" y="9090"/>
                    <a:pt x="1295" y="9065"/>
                    <a:pt x="1308" y="9039"/>
                  </a:cubicBezTo>
                  <a:close/>
                  <a:moveTo>
                    <a:pt x="21122" y="9014"/>
                  </a:moveTo>
                  <a:cubicBezTo>
                    <a:pt x="21172" y="9027"/>
                    <a:pt x="21222" y="9052"/>
                    <a:pt x="21260" y="9065"/>
                  </a:cubicBezTo>
                  <a:cubicBezTo>
                    <a:pt x="21209" y="9115"/>
                    <a:pt x="21159" y="9178"/>
                    <a:pt x="21097" y="9215"/>
                  </a:cubicBezTo>
                  <a:cubicBezTo>
                    <a:pt x="21095" y="9217"/>
                    <a:pt x="21092" y="9218"/>
                    <a:pt x="21089" y="9218"/>
                  </a:cubicBezTo>
                  <a:cubicBezTo>
                    <a:pt x="21070" y="9218"/>
                    <a:pt x="21028" y="9189"/>
                    <a:pt x="20996" y="9178"/>
                  </a:cubicBezTo>
                  <a:cubicBezTo>
                    <a:pt x="21033" y="9128"/>
                    <a:pt x="21084" y="9065"/>
                    <a:pt x="21122" y="9014"/>
                  </a:cubicBezTo>
                  <a:close/>
                  <a:moveTo>
                    <a:pt x="18720" y="9241"/>
                  </a:moveTo>
                  <a:cubicBezTo>
                    <a:pt x="18745" y="9266"/>
                    <a:pt x="18796" y="9291"/>
                    <a:pt x="18796" y="9304"/>
                  </a:cubicBezTo>
                  <a:cubicBezTo>
                    <a:pt x="18783" y="9329"/>
                    <a:pt x="18745" y="9341"/>
                    <a:pt x="18708" y="9366"/>
                  </a:cubicBezTo>
                  <a:cubicBezTo>
                    <a:pt x="18683" y="9341"/>
                    <a:pt x="18645" y="9316"/>
                    <a:pt x="18607" y="9279"/>
                  </a:cubicBezTo>
                  <a:lnTo>
                    <a:pt x="18720" y="9241"/>
                  </a:lnTo>
                  <a:close/>
                  <a:moveTo>
                    <a:pt x="26371" y="9239"/>
                  </a:moveTo>
                  <a:cubicBezTo>
                    <a:pt x="26373" y="9239"/>
                    <a:pt x="26376" y="9239"/>
                    <a:pt x="26377" y="9241"/>
                  </a:cubicBezTo>
                  <a:cubicBezTo>
                    <a:pt x="26414" y="9266"/>
                    <a:pt x="26453" y="9304"/>
                    <a:pt x="26503" y="9329"/>
                  </a:cubicBezTo>
                  <a:cubicBezTo>
                    <a:pt x="26459" y="9351"/>
                    <a:pt x="26406" y="9382"/>
                    <a:pt x="26392" y="9382"/>
                  </a:cubicBezTo>
                  <a:cubicBezTo>
                    <a:pt x="26390" y="9382"/>
                    <a:pt x="26389" y="9381"/>
                    <a:pt x="26389" y="9379"/>
                  </a:cubicBezTo>
                  <a:cubicBezTo>
                    <a:pt x="26339" y="9354"/>
                    <a:pt x="26302" y="9316"/>
                    <a:pt x="26277" y="9279"/>
                  </a:cubicBezTo>
                  <a:cubicBezTo>
                    <a:pt x="26277" y="9279"/>
                    <a:pt x="26346" y="9239"/>
                    <a:pt x="26371" y="9239"/>
                  </a:cubicBezTo>
                  <a:close/>
                  <a:moveTo>
                    <a:pt x="12874" y="9304"/>
                  </a:moveTo>
                  <a:cubicBezTo>
                    <a:pt x="12912" y="9304"/>
                    <a:pt x="12950" y="9341"/>
                    <a:pt x="12975" y="9354"/>
                  </a:cubicBezTo>
                  <a:cubicBezTo>
                    <a:pt x="12950" y="9379"/>
                    <a:pt x="12900" y="9417"/>
                    <a:pt x="12887" y="9417"/>
                  </a:cubicBezTo>
                  <a:cubicBezTo>
                    <a:pt x="12849" y="9391"/>
                    <a:pt x="12799" y="9366"/>
                    <a:pt x="12761" y="9341"/>
                  </a:cubicBezTo>
                  <a:cubicBezTo>
                    <a:pt x="12799" y="9329"/>
                    <a:pt x="12836" y="9304"/>
                    <a:pt x="12874" y="9304"/>
                  </a:cubicBezTo>
                  <a:close/>
                  <a:moveTo>
                    <a:pt x="16696" y="9254"/>
                  </a:moveTo>
                  <a:cubicBezTo>
                    <a:pt x="16722" y="9291"/>
                    <a:pt x="16772" y="9316"/>
                    <a:pt x="16784" y="9354"/>
                  </a:cubicBezTo>
                  <a:cubicBezTo>
                    <a:pt x="16784" y="9366"/>
                    <a:pt x="16734" y="9391"/>
                    <a:pt x="16709" y="9417"/>
                  </a:cubicBezTo>
                  <a:cubicBezTo>
                    <a:pt x="16671" y="9379"/>
                    <a:pt x="16633" y="9354"/>
                    <a:pt x="16608" y="9329"/>
                  </a:cubicBezTo>
                  <a:cubicBezTo>
                    <a:pt x="16596" y="9316"/>
                    <a:pt x="16646" y="9291"/>
                    <a:pt x="16696" y="9254"/>
                  </a:cubicBezTo>
                  <a:close/>
                  <a:moveTo>
                    <a:pt x="7330" y="9354"/>
                  </a:moveTo>
                  <a:cubicBezTo>
                    <a:pt x="7418" y="9379"/>
                    <a:pt x="7493" y="9417"/>
                    <a:pt x="7569" y="9455"/>
                  </a:cubicBezTo>
                  <a:cubicBezTo>
                    <a:pt x="7581" y="9455"/>
                    <a:pt x="7581" y="9455"/>
                    <a:pt x="7594" y="9442"/>
                  </a:cubicBezTo>
                  <a:lnTo>
                    <a:pt x="7594" y="9442"/>
                  </a:lnTo>
                  <a:lnTo>
                    <a:pt x="7594" y="9442"/>
                  </a:lnTo>
                  <a:lnTo>
                    <a:pt x="7594" y="9467"/>
                  </a:lnTo>
                  <a:cubicBezTo>
                    <a:pt x="7594" y="9455"/>
                    <a:pt x="7581" y="9455"/>
                    <a:pt x="7581" y="9455"/>
                  </a:cubicBezTo>
                  <a:lnTo>
                    <a:pt x="7569" y="9455"/>
                  </a:lnTo>
                  <a:cubicBezTo>
                    <a:pt x="7556" y="9455"/>
                    <a:pt x="7544" y="9467"/>
                    <a:pt x="7531" y="9467"/>
                  </a:cubicBezTo>
                  <a:lnTo>
                    <a:pt x="7279" y="9467"/>
                  </a:lnTo>
                  <a:cubicBezTo>
                    <a:pt x="7292" y="9430"/>
                    <a:pt x="7317" y="9391"/>
                    <a:pt x="7330" y="9354"/>
                  </a:cubicBezTo>
                  <a:close/>
                  <a:moveTo>
                    <a:pt x="24340" y="8550"/>
                  </a:moveTo>
                  <a:cubicBezTo>
                    <a:pt x="24567" y="8612"/>
                    <a:pt x="24780" y="8662"/>
                    <a:pt x="25044" y="8726"/>
                  </a:cubicBezTo>
                  <a:cubicBezTo>
                    <a:pt x="24780" y="8989"/>
                    <a:pt x="24503" y="9241"/>
                    <a:pt x="24240" y="9505"/>
                  </a:cubicBezTo>
                  <a:cubicBezTo>
                    <a:pt x="24190" y="9492"/>
                    <a:pt x="24151" y="9480"/>
                    <a:pt x="24101" y="9455"/>
                  </a:cubicBezTo>
                  <a:cubicBezTo>
                    <a:pt x="24176" y="9165"/>
                    <a:pt x="24252" y="8863"/>
                    <a:pt x="24340" y="8550"/>
                  </a:cubicBezTo>
                  <a:close/>
                  <a:moveTo>
                    <a:pt x="3244" y="8851"/>
                  </a:moveTo>
                  <a:cubicBezTo>
                    <a:pt x="3521" y="9090"/>
                    <a:pt x="3923" y="9203"/>
                    <a:pt x="3672" y="9580"/>
                  </a:cubicBezTo>
                  <a:cubicBezTo>
                    <a:pt x="3495" y="9555"/>
                    <a:pt x="3194" y="9593"/>
                    <a:pt x="3093" y="9517"/>
                  </a:cubicBezTo>
                  <a:cubicBezTo>
                    <a:pt x="2829" y="9304"/>
                    <a:pt x="3143" y="9115"/>
                    <a:pt x="3244" y="8851"/>
                  </a:cubicBezTo>
                  <a:close/>
                  <a:moveTo>
                    <a:pt x="16027" y="8334"/>
                  </a:moveTo>
                  <a:cubicBezTo>
                    <a:pt x="16044" y="8334"/>
                    <a:pt x="16062" y="8334"/>
                    <a:pt x="16080" y="8335"/>
                  </a:cubicBezTo>
                  <a:cubicBezTo>
                    <a:pt x="16168" y="8536"/>
                    <a:pt x="16244" y="8738"/>
                    <a:pt x="16319" y="8927"/>
                  </a:cubicBezTo>
                  <a:cubicBezTo>
                    <a:pt x="16043" y="9165"/>
                    <a:pt x="15791" y="9366"/>
                    <a:pt x="15552" y="9580"/>
                  </a:cubicBezTo>
                  <a:cubicBezTo>
                    <a:pt x="15213" y="9467"/>
                    <a:pt x="14836" y="9354"/>
                    <a:pt x="14433" y="9228"/>
                  </a:cubicBezTo>
                  <a:cubicBezTo>
                    <a:pt x="14584" y="9190"/>
                    <a:pt x="14722" y="9153"/>
                    <a:pt x="14873" y="9140"/>
                  </a:cubicBezTo>
                  <a:cubicBezTo>
                    <a:pt x="15602" y="9039"/>
                    <a:pt x="15602" y="9039"/>
                    <a:pt x="15703" y="8536"/>
                  </a:cubicBezTo>
                  <a:cubicBezTo>
                    <a:pt x="15738" y="8398"/>
                    <a:pt x="15836" y="8334"/>
                    <a:pt x="16027" y="8334"/>
                  </a:cubicBezTo>
                  <a:close/>
                  <a:moveTo>
                    <a:pt x="13905" y="9329"/>
                  </a:moveTo>
                  <a:cubicBezTo>
                    <a:pt x="13729" y="9656"/>
                    <a:pt x="13453" y="9580"/>
                    <a:pt x="13252" y="9643"/>
                  </a:cubicBezTo>
                  <a:cubicBezTo>
                    <a:pt x="13239" y="9606"/>
                    <a:pt x="13213" y="9567"/>
                    <a:pt x="13188" y="9530"/>
                  </a:cubicBezTo>
                  <a:cubicBezTo>
                    <a:pt x="13389" y="9480"/>
                    <a:pt x="13579" y="9417"/>
                    <a:pt x="13905" y="9329"/>
                  </a:cubicBezTo>
                  <a:close/>
                  <a:moveTo>
                    <a:pt x="17909" y="9402"/>
                  </a:moveTo>
                  <a:cubicBezTo>
                    <a:pt x="18069" y="9402"/>
                    <a:pt x="18186" y="9528"/>
                    <a:pt x="18393" y="9832"/>
                  </a:cubicBezTo>
                  <a:cubicBezTo>
                    <a:pt x="18066" y="9706"/>
                    <a:pt x="17828" y="9618"/>
                    <a:pt x="17563" y="9517"/>
                  </a:cubicBezTo>
                  <a:cubicBezTo>
                    <a:pt x="17710" y="9444"/>
                    <a:pt x="17817" y="9402"/>
                    <a:pt x="17909" y="9402"/>
                  </a:cubicBezTo>
                  <a:close/>
                  <a:moveTo>
                    <a:pt x="7594" y="9467"/>
                  </a:moveTo>
                  <a:lnTo>
                    <a:pt x="7594" y="9467"/>
                  </a:lnTo>
                  <a:cubicBezTo>
                    <a:pt x="7846" y="9517"/>
                    <a:pt x="8022" y="9618"/>
                    <a:pt x="7896" y="9907"/>
                  </a:cubicBezTo>
                  <a:cubicBezTo>
                    <a:pt x="7770" y="9718"/>
                    <a:pt x="7682" y="9593"/>
                    <a:pt x="7594" y="9467"/>
                  </a:cubicBezTo>
                  <a:close/>
                  <a:moveTo>
                    <a:pt x="24542" y="9819"/>
                  </a:moveTo>
                  <a:cubicBezTo>
                    <a:pt x="24604" y="9832"/>
                    <a:pt x="24642" y="9844"/>
                    <a:pt x="24679" y="9857"/>
                  </a:cubicBezTo>
                  <a:cubicBezTo>
                    <a:pt x="24654" y="9894"/>
                    <a:pt x="24642" y="9933"/>
                    <a:pt x="24604" y="9958"/>
                  </a:cubicBezTo>
                  <a:cubicBezTo>
                    <a:pt x="24604" y="9960"/>
                    <a:pt x="24600" y="9961"/>
                    <a:pt x="24595" y="9961"/>
                  </a:cubicBezTo>
                  <a:cubicBezTo>
                    <a:pt x="24570" y="9961"/>
                    <a:pt x="24503" y="9942"/>
                    <a:pt x="24503" y="9933"/>
                  </a:cubicBezTo>
                  <a:cubicBezTo>
                    <a:pt x="24503" y="9894"/>
                    <a:pt x="24529" y="9857"/>
                    <a:pt x="24542" y="9819"/>
                  </a:cubicBezTo>
                  <a:close/>
                  <a:moveTo>
                    <a:pt x="12082" y="8838"/>
                  </a:moveTo>
                  <a:lnTo>
                    <a:pt x="12082" y="8838"/>
                  </a:lnTo>
                  <a:cubicBezTo>
                    <a:pt x="11956" y="9517"/>
                    <a:pt x="12900" y="9618"/>
                    <a:pt x="13352" y="9970"/>
                  </a:cubicBezTo>
                  <a:cubicBezTo>
                    <a:pt x="13302" y="10020"/>
                    <a:pt x="13277" y="10033"/>
                    <a:pt x="13264" y="10033"/>
                  </a:cubicBezTo>
                  <a:cubicBezTo>
                    <a:pt x="12950" y="9945"/>
                    <a:pt x="12623" y="9844"/>
                    <a:pt x="12296" y="9743"/>
                  </a:cubicBezTo>
                  <a:cubicBezTo>
                    <a:pt x="11994" y="9643"/>
                    <a:pt x="11629" y="9757"/>
                    <a:pt x="11353" y="9606"/>
                  </a:cubicBezTo>
                  <a:cubicBezTo>
                    <a:pt x="11240" y="9555"/>
                    <a:pt x="11177" y="9467"/>
                    <a:pt x="11026" y="9354"/>
                  </a:cubicBezTo>
                  <a:lnTo>
                    <a:pt x="11026" y="9354"/>
                  </a:lnTo>
                  <a:cubicBezTo>
                    <a:pt x="11315" y="9366"/>
                    <a:pt x="11491" y="9379"/>
                    <a:pt x="11642" y="9391"/>
                  </a:cubicBezTo>
                  <a:cubicBezTo>
                    <a:pt x="11755" y="9190"/>
                    <a:pt x="11844" y="9027"/>
                    <a:pt x="11919" y="8863"/>
                  </a:cubicBezTo>
                  <a:cubicBezTo>
                    <a:pt x="11981" y="8851"/>
                    <a:pt x="12032" y="8851"/>
                    <a:pt x="12082" y="8838"/>
                  </a:cubicBezTo>
                  <a:close/>
                  <a:moveTo>
                    <a:pt x="6739" y="9681"/>
                  </a:moveTo>
                  <a:cubicBezTo>
                    <a:pt x="7016" y="9782"/>
                    <a:pt x="7204" y="9857"/>
                    <a:pt x="7418" y="9933"/>
                  </a:cubicBezTo>
                  <a:cubicBezTo>
                    <a:pt x="7231" y="10001"/>
                    <a:pt x="7118" y="10043"/>
                    <a:pt x="7036" y="10043"/>
                  </a:cubicBezTo>
                  <a:cubicBezTo>
                    <a:pt x="6910" y="10043"/>
                    <a:pt x="6862" y="9941"/>
                    <a:pt x="6739" y="9681"/>
                  </a:cubicBezTo>
                  <a:close/>
                  <a:moveTo>
                    <a:pt x="27119" y="9503"/>
                  </a:moveTo>
                  <a:cubicBezTo>
                    <a:pt x="27149" y="9503"/>
                    <a:pt x="27178" y="9504"/>
                    <a:pt x="27207" y="9505"/>
                  </a:cubicBezTo>
                  <a:cubicBezTo>
                    <a:pt x="27484" y="9505"/>
                    <a:pt x="27760" y="9593"/>
                    <a:pt x="28124" y="9668"/>
                  </a:cubicBezTo>
                  <a:cubicBezTo>
                    <a:pt x="27760" y="9743"/>
                    <a:pt x="27534" y="9794"/>
                    <a:pt x="27307" y="9844"/>
                  </a:cubicBezTo>
                  <a:cubicBezTo>
                    <a:pt x="27307" y="9907"/>
                    <a:pt x="27320" y="9983"/>
                    <a:pt x="27320" y="10058"/>
                  </a:cubicBezTo>
                  <a:cubicBezTo>
                    <a:pt x="27238" y="10068"/>
                    <a:pt x="27172" y="10087"/>
                    <a:pt x="27117" y="10087"/>
                  </a:cubicBezTo>
                  <a:cubicBezTo>
                    <a:pt x="27105" y="10087"/>
                    <a:pt x="27093" y="10086"/>
                    <a:pt x="27081" y="10083"/>
                  </a:cubicBezTo>
                  <a:cubicBezTo>
                    <a:pt x="26867" y="10033"/>
                    <a:pt x="26528" y="10045"/>
                    <a:pt x="26578" y="9782"/>
                  </a:cubicBezTo>
                  <a:cubicBezTo>
                    <a:pt x="26623" y="9558"/>
                    <a:pt x="26877" y="9503"/>
                    <a:pt x="27119" y="9503"/>
                  </a:cubicBezTo>
                  <a:close/>
                  <a:moveTo>
                    <a:pt x="19902" y="9639"/>
                  </a:moveTo>
                  <a:cubicBezTo>
                    <a:pt x="20043" y="9639"/>
                    <a:pt x="20227" y="9671"/>
                    <a:pt x="20468" y="9731"/>
                  </a:cubicBezTo>
                  <a:cubicBezTo>
                    <a:pt x="20141" y="9844"/>
                    <a:pt x="19814" y="9970"/>
                    <a:pt x="19437" y="10109"/>
                  </a:cubicBezTo>
                  <a:cubicBezTo>
                    <a:pt x="19497" y="9784"/>
                    <a:pt x="19603" y="9639"/>
                    <a:pt x="19902" y="9639"/>
                  </a:cubicBezTo>
                  <a:close/>
                  <a:moveTo>
                    <a:pt x="14672" y="9958"/>
                  </a:moveTo>
                  <a:cubicBezTo>
                    <a:pt x="14685" y="9970"/>
                    <a:pt x="14710" y="9983"/>
                    <a:pt x="14735" y="9995"/>
                  </a:cubicBezTo>
                  <a:cubicBezTo>
                    <a:pt x="14685" y="10033"/>
                    <a:pt x="14635" y="10070"/>
                    <a:pt x="14584" y="10121"/>
                  </a:cubicBezTo>
                  <a:lnTo>
                    <a:pt x="14509" y="10083"/>
                  </a:lnTo>
                  <a:cubicBezTo>
                    <a:pt x="14559" y="10033"/>
                    <a:pt x="14609" y="9995"/>
                    <a:pt x="14672" y="9958"/>
                  </a:cubicBezTo>
                  <a:close/>
                  <a:moveTo>
                    <a:pt x="15666" y="9958"/>
                  </a:moveTo>
                  <a:cubicBezTo>
                    <a:pt x="15678" y="9983"/>
                    <a:pt x="15703" y="9995"/>
                    <a:pt x="15728" y="10020"/>
                  </a:cubicBezTo>
                  <a:cubicBezTo>
                    <a:pt x="15627" y="10058"/>
                    <a:pt x="15527" y="10083"/>
                    <a:pt x="15426" y="10121"/>
                  </a:cubicBezTo>
                  <a:cubicBezTo>
                    <a:pt x="15426" y="10121"/>
                    <a:pt x="15414" y="10134"/>
                    <a:pt x="15401" y="10134"/>
                  </a:cubicBezTo>
                  <a:cubicBezTo>
                    <a:pt x="15401" y="10146"/>
                    <a:pt x="15389" y="10146"/>
                    <a:pt x="15389" y="10146"/>
                  </a:cubicBezTo>
                  <a:lnTo>
                    <a:pt x="15389" y="10134"/>
                  </a:lnTo>
                  <a:cubicBezTo>
                    <a:pt x="15401" y="10121"/>
                    <a:pt x="15414" y="10121"/>
                    <a:pt x="15426" y="10121"/>
                  </a:cubicBezTo>
                  <a:cubicBezTo>
                    <a:pt x="15502" y="10058"/>
                    <a:pt x="15577" y="10008"/>
                    <a:pt x="15666" y="9958"/>
                  </a:cubicBezTo>
                  <a:close/>
                  <a:moveTo>
                    <a:pt x="10548" y="9983"/>
                  </a:moveTo>
                  <a:lnTo>
                    <a:pt x="10649" y="10083"/>
                  </a:lnTo>
                  <a:cubicBezTo>
                    <a:pt x="10586" y="10109"/>
                    <a:pt x="10523" y="10146"/>
                    <a:pt x="10447" y="10184"/>
                  </a:cubicBezTo>
                  <a:lnTo>
                    <a:pt x="10360" y="10095"/>
                  </a:lnTo>
                  <a:lnTo>
                    <a:pt x="10548" y="9983"/>
                  </a:lnTo>
                  <a:close/>
                  <a:moveTo>
                    <a:pt x="22005" y="10056"/>
                  </a:moveTo>
                  <a:cubicBezTo>
                    <a:pt x="22009" y="10056"/>
                    <a:pt x="22012" y="10056"/>
                    <a:pt x="22014" y="10058"/>
                  </a:cubicBezTo>
                  <a:cubicBezTo>
                    <a:pt x="22064" y="10083"/>
                    <a:pt x="22089" y="10121"/>
                    <a:pt x="22153" y="10159"/>
                  </a:cubicBezTo>
                  <a:cubicBezTo>
                    <a:pt x="22064" y="10184"/>
                    <a:pt x="22014" y="10196"/>
                    <a:pt x="21964" y="10221"/>
                  </a:cubicBezTo>
                  <a:cubicBezTo>
                    <a:pt x="21939" y="10184"/>
                    <a:pt x="21913" y="10146"/>
                    <a:pt x="21913" y="10109"/>
                  </a:cubicBezTo>
                  <a:cubicBezTo>
                    <a:pt x="21913" y="10087"/>
                    <a:pt x="21979" y="10056"/>
                    <a:pt x="22005" y="10056"/>
                  </a:cubicBezTo>
                  <a:close/>
                  <a:moveTo>
                    <a:pt x="22039" y="9140"/>
                  </a:moveTo>
                  <a:cubicBezTo>
                    <a:pt x="22279" y="9140"/>
                    <a:pt x="22505" y="9153"/>
                    <a:pt x="22731" y="9178"/>
                  </a:cubicBezTo>
                  <a:cubicBezTo>
                    <a:pt x="22857" y="9190"/>
                    <a:pt x="23070" y="9203"/>
                    <a:pt x="23083" y="9241"/>
                  </a:cubicBezTo>
                  <a:cubicBezTo>
                    <a:pt x="23095" y="9329"/>
                    <a:pt x="23058" y="9442"/>
                    <a:pt x="22995" y="9530"/>
                  </a:cubicBezTo>
                  <a:cubicBezTo>
                    <a:pt x="22919" y="9618"/>
                    <a:pt x="22807" y="9693"/>
                    <a:pt x="22681" y="9794"/>
                  </a:cubicBezTo>
                  <a:cubicBezTo>
                    <a:pt x="22819" y="9880"/>
                    <a:pt x="22936" y="9910"/>
                    <a:pt x="23042" y="9910"/>
                  </a:cubicBezTo>
                  <a:cubicBezTo>
                    <a:pt x="23291" y="9910"/>
                    <a:pt x="23476" y="9740"/>
                    <a:pt x="23724" y="9731"/>
                  </a:cubicBezTo>
                  <a:lnTo>
                    <a:pt x="23724" y="9731"/>
                  </a:lnTo>
                  <a:cubicBezTo>
                    <a:pt x="23875" y="9882"/>
                    <a:pt x="23812" y="10020"/>
                    <a:pt x="23586" y="10109"/>
                  </a:cubicBezTo>
                  <a:cubicBezTo>
                    <a:pt x="23410" y="10184"/>
                    <a:pt x="23209" y="10246"/>
                    <a:pt x="23008" y="10271"/>
                  </a:cubicBezTo>
                  <a:cubicBezTo>
                    <a:pt x="22994" y="10273"/>
                    <a:pt x="22980" y="10274"/>
                    <a:pt x="22964" y="10274"/>
                  </a:cubicBezTo>
                  <a:cubicBezTo>
                    <a:pt x="22838" y="10274"/>
                    <a:pt x="22661" y="10227"/>
                    <a:pt x="22605" y="10171"/>
                  </a:cubicBezTo>
                  <a:cubicBezTo>
                    <a:pt x="22304" y="9857"/>
                    <a:pt x="22027" y="9530"/>
                    <a:pt x="21725" y="9178"/>
                  </a:cubicBezTo>
                  <a:cubicBezTo>
                    <a:pt x="21813" y="9165"/>
                    <a:pt x="21927" y="9140"/>
                    <a:pt x="22039" y="9140"/>
                  </a:cubicBezTo>
                  <a:close/>
                  <a:moveTo>
                    <a:pt x="15389" y="10146"/>
                  </a:moveTo>
                  <a:cubicBezTo>
                    <a:pt x="15378" y="10269"/>
                    <a:pt x="15326" y="10376"/>
                    <a:pt x="15120" y="10376"/>
                  </a:cubicBezTo>
                  <a:cubicBezTo>
                    <a:pt x="15075" y="10376"/>
                    <a:pt x="15022" y="10371"/>
                    <a:pt x="14961" y="10360"/>
                  </a:cubicBezTo>
                  <a:cubicBezTo>
                    <a:pt x="15099" y="10285"/>
                    <a:pt x="15250" y="10209"/>
                    <a:pt x="15389" y="10146"/>
                  </a:cubicBezTo>
                  <a:close/>
                  <a:moveTo>
                    <a:pt x="29168" y="10297"/>
                  </a:moveTo>
                  <a:cubicBezTo>
                    <a:pt x="29205" y="10347"/>
                    <a:pt x="29256" y="10385"/>
                    <a:pt x="29244" y="10410"/>
                  </a:cubicBezTo>
                  <a:cubicBezTo>
                    <a:pt x="29205" y="10447"/>
                    <a:pt x="29143" y="10461"/>
                    <a:pt x="29093" y="10486"/>
                  </a:cubicBezTo>
                  <a:cubicBezTo>
                    <a:pt x="29055" y="10461"/>
                    <a:pt x="28992" y="10410"/>
                    <a:pt x="29004" y="10397"/>
                  </a:cubicBezTo>
                  <a:cubicBezTo>
                    <a:pt x="29029" y="10360"/>
                    <a:pt x="29093" y="10335"/>
                    <a:pt x="29168" y="10297"/>
                  </a:cubicBezTo>
                  <a:close/>
                  <a:moveTo>
                    <a:pt x="20354" y="10335"/>
                  </a:moveTo>
                  <a:cubicBezTo>
                    <a:pt x="20405" y="10360"/>
                    <a:pt x="20443" y="10385"/>
                    <a:pt x="20518" y="10435"/>
                  </a:cubicBezTo>
                  <a:cubicBezTo>
                    <a:pt x="20474" y="10458"/>
                    <a:pt x="20429" y="10500"/>
                    <a:pt x="20402" y="10500"/>
                  </a:cubicBezTo>
                  <a:cubicBezTo>
                    <a:pt x="20399" y="10500"/>
                    <a:pt x="20396" y="10499"/>
                    <a:pt x="20393" y="10498"/>
                  </a:cubicBezTo>
                  <a:cubicBezTo>
                    <a:pt x="20342" y="10486"/>
                    <a:pt x="20279" y="10461"/>
                    <a:pt x="20254" y="10422"/>
                  </a:cubicBezTo>
                  <a:cubicBezTo>
                    <a:pt x="20254" y="10397"/>
                    <a:pt x="20317" y="10360"/>
                    <a:pt x="20354" y="10335"/>
                  </a:cubicBezTo>
                  <a:close/>
                  <a:moveTo>
                    <a:pt x="13113" y="10372"/>
                  </a:moveTo>
                  <a:lnTo>
                    <a:pt x="13226" y="10410"/>
                  </a:lnTo>
                  <a:cubicBezTo>
                    <a:pt x="13201" y="10447"/>
                    <a:pt x="13176" y="10473"/>
                    <a:pt x="13151" y="10511"/>
                  </a:cubicBezTo>
                  <a:cubicBezTo>
                    <a:pt x="13113" y="10486"/>
                    <a:pt x="13076" y="10473"/>
                    <a:pt x="13063" y="10447"/>
                  </a:cubicBezTo>
                  <a:cubicBezTo>
                    <a:pt x="13050" y="10422"/>
                    <a:pt x="13088" y="10397"/>
                    <a:pt x="13113" y="10372"/>
                  </a:cubicBezTo>
                  <a:close/>
                  <a:moveTo>
                    <a:pt x="15904" y="10397"/>
                  </a:moveTo>
                  <a:cubicBezTo>
                    <a:pt x="15954" y="10422"/>
                    <a:pt x="15992" y="10461"/>
                    <a:pt x="16018" y="10486"/>
                  </a:cubicBezTo>
                  <a:cubicBezTo>
                    <a:pt x="16030" y="10498"/>
                    <a:pt x="15954" y="10548"/>
                    <a:pt x="15942" y="10548"/>
                  </a:cubicBezTo>
                  <a:cubicBezTo>
                    <a:pt x="15892" y="10523"/>
                    <a:pt x="15854" y="10498"/>
                    <a:pt x="15816" y="10473"/>
                  </a:cubicBezTo>
                  <a:cubicBezTo>
                    <a:pt x="15816" y="10461"/>
                    <a:pt x="15867" y="10422"/>
                    <a:pt x="15904" y="10397"/>
                  </a:cubicBezTo>
                  <a:close/>
                  <a:moveTo>
                    <a:pt x="17472" y="10322"/>
                  </a:moveTo>
                  <a:cubicBezTo>
                    <a:pt x="17550" y="10322"/>
                    <a:pt x="17635" y="10326"/>
                    <a:pt x="17727" y="10335"/>
                  </a:cubicBezTo>
                  <a:cubicBezTo>
                    <a:pt x="17287" y="10447"/>
                    <a:pt x="16985" y="10523"/>
                    <a:pt x="16683" y="10598"/>
                  </a:cubicBezTo>
                  <a:cubicBezTo>
                    <a:pt x="16671" y="10598"/>
                    <a:pt x="16671" y="10598"/>
                    <a:pt x="16658" y="10611"/>
                  </a:cubicBezTo>
                  <a:cubicBezTo>
                    <a:pt x="16646" y="10611"/>
                    <a:pt x="16646" y="10623"/>
                    <a:pt x="16633" y="10623"/>
                  </a:cubicBezTo>
                  <a:cubicBezTo>
                    <a:pt x="16633" y="10611"/>
                    <a:pt x="16646" y="10611"/>
                    <a:pt x="16646" y="10598"/>
                  </a:cubicBezTo>
                  <a:lnTo>
                    <a:pt x="16683" y="10598"/>
                  </a:lnTo>
                  <a:cubicBezTo>
                    <a:pt x="16861" y="10421"/>
                    <a:pt x="17090" y="10322"/>
                    <a:pt x="17472" y="10322"/>
                  </a:cubicBezTo>
                  <a:close/>
                  <a:moveTo>
                    <a:pt x="5594" y="9125"/>
                  </a:moveTo>
                  <a:cubicBezTo>
                    <a:pt x="5706" y="9125"/>
                    <a:pt x="5820" y="9161"/>
                    <a:pt x="5935" y="9254"/>
                  </a:cubicBezTo>
                  <a:cubicBezTo>
                    <a:pt x="5645" y="9366"/>
                    <a:pt x="5368" y="9480"/>
                    <a:pt x="5092" y="9593"/>
                  </a:cubicBezTo>
                  <a:cubicBezTo>
                    <a:pt x="5105" y="9819"/>
                    <a:pt x="5658" y="9757"/>
                    <a:pt x="5494" y="10058"/>
                  </a:cubicBezTo>
                  <a:cubicBezTo>
                    <a:pt x="5343" y="10020"/>
                    <a:pt x="5180" y="9970"/>
                    <a:pt x="4991" y="9933"/>
                  </a:cubicBezTo>
                  <a:cubicBezTo>
                    <a:pt x="4966" y="10008"/>
                    <a:pt x="4954" y="10058"/>
                    <a:pt x="4929" y="10121"/>
                  </a:cubicBezTo>
                  <a:cubicBezTo>
                    <a:pt x="5192" y="10209"/>
                    <a:pt x="5457" y="10285"/>
                    <a:pt x="5720" y="10372"/>
                  </a:cubicBezTo>
                  <a:cubicBezTo>
                    <a:pt x="5496" y="10579"/>
                    <a:pt x="5200" y="10690"/>
                    <a:pt x="4833" y="10690"/>
                  </a:cubicBezTo>
                  <a:cubicBezTo>
                    <a:pt x="4688" y="10690"/>
                    <a:pt x="4531" y="10672"/>
                    <a:pt x="4362" y="10637"/>
                  </a:cubicBezTo>
                  <a:cubicBezTo>
                    <a:pt x="4564" y="10461"/>
                    <a:pt x="4740" y="10297"/>
                    <a:pt x="4929" y="10121"/>
                  </a:cubicBezTo>
                  <a:lnTo>
                    <a:pt x="4929" y="10121"/>
                  </a:lnTo>
                  <a:cubicBezTo>
                    <a:pt x="4879" y="10126"/>
                    <a:pt x="4832" y="10129"/>
                    <a:pt x="4788" y="10129"/>
                  </a:cubicBezTo>
                  <a:cubicBezTo>
                    <a:pt x="4608" y="10129"/>
                    <a:pt x="4476" y="10079"/>
                    <a:pt x="4426" y="9907"/>
                  </a:cubicBezTo>
                  <a:cubicBezTo>
                    <a:pt x="4376" y="9743"/>
                    <a:pt x="4275" y="9580"/>
                    <a:pt x="4174" y="9354"/>
                  </a:cubicBezTo>
                  <a:cubicBezTo>
                    <a:pt x="4320" y="9333"/>
                    <a:pt x="4491" y="9269"/>
                    <a:pt x="4624" y="9269"/>
                  </a:cubicBezTo>
                  <a:cubicBezTo>
                    <a:pt x="4652" y="9269"/>
                    <a:pt x="4678" y="9272"/>
                    <a:pt x="4702" y="9279"/>
                  </a:cubicBezTo>
                  <a:cubicBezTo>
                    <a:pt x="4767" y="9296"/>
                    <a:pt x="4826" y="9304"/>
                    <a:pt x="4880" y="9304"/>
                  </a:cubicBezTo>
                  <a:cubicBezTo>
                    <a:pt x="5058" y="9304"/>
                    <a:pt x="5189" y="9226"/>
                    <a:pt x="5343" y="9178"/>
                  </a:cubicBezTo>
                  <a:cubicBezTo>
                    <a:pt x="5425" y="9146"/>
                    <a:pt x="5509" y="9125"/>
                    <a:pt x="5594" y="9125"/>
                  </a:cubicBezTo>
                  <a:close/>
                  <a:moveTo>
                    <a:pt x="25107" y="9970"/>
                  </a:moveTo>
                  <a:cubicBezTo>
                    <a:pt x="25207" y="10121"/>
                    <a:pt x="25296" y="10246"/>
                    <a:pt x="25396" y="10385"/>
                  </a:cubicBezTo>
                  <a:cubicBezTo>
                    <a:pt x="25057" y="10486"/>
                    <a:pt x="24743" y="10586"/>
                    <a:pt x="24378" y="10699"/>
                  </a:cubicBezTo>
                  <a:cubicBezTo>
                    <a:pt x="24352" y="10271"/>
                    <a:pt x="24830" y="10209"/>
                    <a:pt x="25107" y="9970"/>
                  </a:cubicBezTo>
                  <a:close/>
                  <a:moveTo>
                    <a:pt x="16633" y="10623"/>
                  </a:moveTo>
                  <a:lnTo>
                    <a:pt x="16633" y="10623"/>
                  </a:lnTo>
                  <a:cubicBezTo>
                    <a:pt x="16583" y="10699"/>
                    <a:pt x="16546" y="10774"/>
                    <a:pt x="16495" y="10850"/>
                  </a:cubicBezTo>
                  <a:cubicBezTo>
                    <a:pt x="16457" y="10838"/>
                    <a:pt x="16407" y="10813"/>
                    <a:pt x="16370" y="10800"/>
                  </a:cubicBezTo>
                  <a:cubicBezTo>
                    <a:pt x="16457" y="10737"/>
                    <a:pt x="16546" y="10687"/>
                    <a:pt x="16633" y="10623"/>
                  </a:cubicBezTo>
                  <a:close/>
                  <a:moveTo>
                    <a:pt x="9656" y="10762"/>
                  </a:moveTo>
                  <a:cubicBezTo>
                    <a:pt x="9681" y="10774"/>
                    <a:pt x="9718" y="10800"/>
                    <a:pt x="9743" y="10813"/>
                  </a:cubicBezTo>
                  <a:cubicBezTo>
                    <a:pt x="9706" y="10838"/>
                    <a:pt x="9668" y="10863"/>
                    <a:pt x="9631" y="10875"/>
                  </a:cubicBezTo>
                  <a:cubicBezTo>
                    <a:pt x="9606" y="10850"/>
                    <a:pt x="9567" y="10825"/>
                    <a:pt x="9567" y="10813"/>
                  </a:cubicBezTo>
                  <a:cubicBezTo>
                    <a:pt x="9567" y="10787"/>
                    <a:pt x="9618" y="10774"/>
                    <a:pt x="9656" y="10762"/>
                  </a:cubicBezTo>
                  <a:close/>
                  <a:moveTo>
                    <a:pt x="8374" y="10372"/>
                  </a:moveTo>
                  <a:cubicBezTo>
                    <a:pt x="8449" y="10548"/>
                    <a:pt x="8511" y="10699"/>
                    <a:pt x="8587" y="10888"/>
                  </a:cubicBezTo>
                  <a:cubicBezTo>
                    <a:pt x="8538" y="10894"/>
                    <a:pt x="8491" y="10896"/>
                    <a:pt x="8446" y="10896"/>
                  </a:cubicBezTo>
                  <a:cubicBezTo>
                    <a:pt x="8192" y="10896"/>
                    <a:pt x="8012" y="10808"/>
                    <a:pt x="7958" y="10637"/>
                  </a:cubicBezTo>
                  <a:cubicBezTo>
                    <a:pt x="7896" y="10486"/>
                    <a:pt x="8059" y="10372"/>
                    <a:pt x="8374" y="10372"/>
                  </a:cubicBezTo>
                  <a:close/>
                  <a:moveTo>
                    <a:pt x="21964" y="10712"/>
                  </a:moveTo>
                  <a:cubicBezTo>
                    <a:pt x="22052" y="10774"/>
                    <a:pt x="22140" y="10850"/>
                    <a:pt x="22228" y="10913"/>
                  </a:cubicBezTo>
                  <a:cubicBezTo>
                    <a:pt x="22165" y="10938"/>
                    <a:pt x="22103" y="10963"/>
                    <a:pt x="22039" y="11001"/>
                  </a:cubicBezTo>
                  <a:cubicBezTo>
                    <a:pt x="21977" y="10925"/>
                    <a:pt x="21913" y="10838"/>
                    <a:pt x="21863" y="10762"/>
                  </a:cubicBezTo>
                  <a:cubicBezTo>
                    <a:pt x="21863" y="10762"/>
                    <a:pt x="21952" y="10712"/>
                    <a:pt x="21964" y="10712"/>
                  </a:cubicBezTo>
                  <a:close/>
                  <a:moveTo>
                    <a:pt x="28019" y="10320"/>
                  </a:moveTo>
                  <a:cubicBezTo>
                    <a:pt x="28285" y="10320"/>
                    <a:pt x="28490" y="10335"/>
                    <a:pt x="28540" y="10372"/>
                  </a:cubicBezTo>
                  <a:cubicBezTo>
                    <a:pt x="28791" y="10586"/>
                    <a:pt x="29269" y="10749"/>
                    <a:pt x="28954" y="11126"/>
                  </a:cubicBezTo>
                  <a:cubicBezTo>
                    <a:pt x="28703" y="11101"/>
                    <a:pt x="28451" y="11089"/>
                    <a:pt x="28188" y="11064"/>
                  </a:cubicBezTo>
                  <a:lnTo>
                    <a:pt x="28188" y="11076"/>
                  </a:lnTo>
                  <a:cubicBezTo>
                    <a:pt x="28162" y="11089"/>
                    <a:pt x="28137" y="11089"/>
                    <a:pt x="28112" y="11101"/>
                  </a:cubicBezTo>
                  <a:cubicBezTo>
                    <a:pt x="28124" y="11089"/>
                    <a:pt x="28149" y="11076"/>
                    <a:pt x="28162" y="11064"/>
                  </a:cubicBezTo>
                  <a:lnTo>
                    <a:pt x="28188" y="11064"/>
                  </a:lnTo>
                  <a:cubicBezTo>
                    <a:pt x="28225" y="10963"/>
                    <a:pt x="28250" y="10863"/>
                    <a:pt x="28275" y="10787"/>
                  </a:cubicBezTo>
                  <a:cubicBezTo>
                    <a:pt x="27685" y="10687"/>
                    <a:pt x="27093" y="10573"/>
                    <a:pt x="26453" y="10461"/>
                  </a:cubicBezTo>
                  <a:cubicBezTo>
                    <a:pt x="26680" y="10384"/>
                    <a:pt x="27476" y="10320"/>
                    <a:pt x="28019" y="10320"/>
                  </a:cubicBezTo>
                  <a:close/>
                  <a:moveTo>
                    <a:pt x="28112" y="11101"/>
                  </a:moveTo>
                  <a:lnTo>
                    <a:pt x="28112" y="11101"/>
                  </a:lnTo>
                  <a:cubicBezTo>
                    <a:pt x="28062" y="11139"/>
                    <a:pt x="28024" y="11165"/>
                    <a:pt x="27973" y="11190"/>
                  </a:cubicBezTo>
                  <a:cubicBezTo>
                    <a:pt x="27961" y="11190"/>
                    <a:pt x="27948" y="11177"/>
                    <a:pt x="27936" y="11165"/>
                  </a:cubicBezTo>
                  <a:cubicBezTo>
                    <a:pt x="27998" y="11139"/>
                    <a:pt x="28049" y="11126"/>
                    <a:pt x="28112" y="11101"/>
                  </a:cubicBezTo>
                  <a:close/>
                  <a:moveTo>
                    <a:pt x="16297" y="11052"/>
                  </a:moveTo>
                  <a:cubicBezTo>
                    <a:pt x="16373" y="11052"/>
                    <a:pt x="16459" y="11072"/>
                    <a:pt x="16558" y="11114"/>
                  </a:cubicBezTo>
                  <a:cubicBezTo>
                    <a:pt x="16467" y="11205"/>
                    <a:pt x="16373" y="11229"/>
                    <a:pt x="16280" y="11229"/>
                  </a:cubicBezTo>
                  <a:cubicBezTo>
                    <a:pt x="16181" y="11229"/>
                    <a:pt x="16083" y="11202"/>
                    <a:pt x="15992" y="11202"/>
                  </a:cubicBezTo>
                  <a:cubicBezTo>
                    <a:pt x="16071" y="11107"/>
                    <a:pt x="16170" y="11052"/>
                    <a:pt x="16297" y="11052"/>
                  </a:cubicBezTo>
                  <a:close/>
                  <a:moveTo>
                    <a:pt x="13943" y="10800"/>
                  </a:moveTo>
                  <a:lnTo>
                    <a:pt x="13943" y="10800"/>
                  </a:lnTo>
                  <a:cubicBezTo>
                    <a:pt x="14169" y="11039"/>
                    <a:pt x="14031" y="11126"/>
                    <a:pt x="13817" y="11252"/>
                  </a:cubicBezTo>
                  <a:cubicBezTo>
                    <a:pt x="13604" y="11064"/>
                    <a:pt x="13755" y="10963"/>
                    <a:pt x="13943" y="10800"/>
                  </a:cubicBezTo>
                  <a:close/>
                  <a:moveTo>
                    <a:pt x="15602" y="11089"/>
                  </a:moveTo>
                  <a:lnTo>
                    <a:pt x="15602" y="11089"/>
                  </a:lnTo>
                  <a:cubicBezTo>
                    <a:pt x="15753" y="11139"/>
                    <a:pt x="15854" y="11165"/>
                    <a:pt x="15967" y="11202"/>
                  </a:cubicBezTo>
                  <a:cubicBezTo>
                    <a:pt x="15889" y="11274"/>
                    <a:pt x="15826" y="11311"/>
                    <a:pt x="15774" y="11311"/>
                  </a:cubicBezTo>
                  <a:cubicBezTo>
                    <a:pt x="15699" y="11311"/>
                    <a:pt x="15646" y="11237"/>
                    <a:pt x="15602" y="11089"/>
                  </a:cubicBezTo>
                  <a:close/>
                  <a:moveTo>
                    <a:pt x="18393" y="11252"/>
                  </a:moveTo>
                  <a:cubicBezTo>
                    <a:pt x="18406" y="11290"/>
                    <a:pt x="18418" y="11315"/>
                    <a:pt x="18431" y="11353"/>
                  </a:cubicBezTo>
                  <a:cubicBezTo>
                    <a:pt x="18306" y="11366"/>
                    <a:pt x="18192" y="11378"/>
                    <a:pt x="18079" y="11391"/>
                  </a:cubicBezTo>
                  <a:cubicBezTo>
                    <a:pt x="18079" y="11366"/>
                    <a:pt x="18066" y="11341"/>
                    <a:pt x="18054" y="11328"/>
                  </a:cubicBezTo>
                  <a:lnTo>
                    <a:pt x="18393" y="11252"/>
                  </a:lnTo>
                  <a:close/>
                  <a:moveTo>
                    <a:pt x="571" y="11275"/>
                  </a:moveTo>
                  <a:cubicBezTo>
                    <a:pt x="577" y="11275"/>
                    <a:pt x="584" y="11276"/>
                    <a:pt x="591" y="11277"/>
                  </a:cubicBezTo>
                  <a:cubicBezTo>
                    <a:pt x="641" y="11277"/>
                    <a:pt x="691" y="11315"/>
                    <a:pt x="767" y="11353"/>
                  </a:cubicBezTo>
                  <a:cubicBezTo>
                    <a:pt x="711" y="11387"/>
                    <a:pt x="645" y="11430"/>
                    <a:pt x="614" y="11430"/>
                  </a:cubicBezTo>
                  <a:cubicBezTo>
                    <a:pt x="610" y="11430"/>
                    <a:pt x="607" y="11430"/>
                    <a:pt x="604" y="11428"/>
                  </a:cubicBezTo>
                  <a:cubicBezTo>
                    <a:pt x="540" y="11416"/>
                    <a:pt x="490" y="11366"/>
                    <a:pt x="440" y="11328"/>
                  </a:cubicBezTo>
                  <a:cubicBezTo>
                    <a:pt x="483" y="11306"/>
                    <a:pt x="527" y="11275"/>
                    <a:pt x="571" y="11275"/>
                  </a:cubicBezTo>
                  <a:close/>
                  <a:moveTo>
                    <a:pt x="25070" y="10774"/>
                  </a:moveTo>
                  <a:lnTo>
                    <a:pt x="25070" y="10774"/>
                  </a:lnTo>
                  <a:cubicBezTo>
                    <a:pt x="24881" y="11026"/>
                    <a:pt x="24730" y="11240"/>
                    <a:pt x="24567" y="11466"/>
                  </a:cubicBezTo>
                  <a:cubicBezTo>
                    <a:pt x="24366" y="11152"/>
                    <a:pt x="24529" y="10913"/>
                    <a:pt x="25070" y="10774"/>
                  </a:cubicBezTo>
                  <a:close/>
                  <a:moveTo>
                    <a:pt x="23573" y="11378"/>
                  </a:moveTo>
                  <a:cubicBezTo>
                    <a:pt x="23598" y="11416"/>
                    <a:pt x="23636" y="11441"/>
                    <a:pt x="23662" y="11478"/>
                  </a:cubicBezTo>
                  <a:cubicBezTo>
                    <a:pt x="23662" y="11491"/>
                    <a:pt x="23573" y="11529"/>
                    <a:pt x="23573" y="11529"/>
                  </a:cubicBezTo>
                  <a:cubicBezTo>
                    <a:pt x="23523" y="11504"/>
                    <a:pt x="23486" y="11466"/>
                    <a:pt x="23447" y="11428"/>
                  </a:cubicBezTo>
                  <a:cubicBezTo>
                    <a:pt x="23486" y="11416"/>
                    <a:pt x="23523" y="11403"/>
                    <a:pt x="23573" y="11378"/>
                  </a:cubicBezTo>
                  <a:close/>
                  <a:moveTo>
                    <a:pt x="10266" y="11439"/>
                  </a:moveTo>
                  <a:cubicBezTo>
                    <a:pt x="10288" y="11439"/>
                    <a:pt x="10347" y="11478"/>
                    <a:pt x="10347" y="11478"/>
                  </a:cubicBezTo>
                  <a:cubicBezTo>
                    <a:pt x="10322" y="11517"/>
                    <a:pt x="10285" y="11542"/>
                    <a:pt x="10259" y="11579"/>
                  </a:cubicBezTo>
                  <a:cubicBezTo>
                    <a:pt x="10221" y="11567"/>
                    <a:pt x="10196" y="11554"/>
                    <a:pt x="10146" y="11529"/>
                  </a:cubicBezTo>
                  <a:cubicBezTo>
                    <a:pt x="10184" y="11491"/>
                    <a:pt x="10221" y="11453"/>
                    <a:pt x="10259" y="11441"/>
                  </a:cubicBezTo>
                  <a:cubicBezTo>
                    <a:pt x="10261" y="11440"/>
                    <a:pt x="10263" y="11439"/>
                    <a:pt x="10266" y="11439"/>
                  </a:cubicBezTo>
                  <a:close/>
                  <a:moveTo>
                    <a:pt x="13025" y="11491"/>
                  </a:moveTo>
                  <a:lnTo>
                    <a:pt x="13138" y="11529"/>
                  </a:lnTo>
                  <a:cubicBezTo>
                    <a:pt x="13088" y="11629"/>
                    <a:pt x="13025" y="11718"/>
                    <a:pt x="12975" y="11805"/>
                  </a:cubicBezTo>
                  <a:cubicBezTo>
                    <a:pt x="12925" y="11780"/>
                    <a:pt x="12874" y="11755"/>
                    <a:pt x="12811" y="11743"/>
                  </a:cubicBezTo>
                  <a:cubicBezTo>
                    <a:pt x="12887" y="11654"/>
                    <a:pt x="12950" y="11579"/>
                    <a:pt x="13025" y="11491"/>
                  </a:cubicBezTo>
                  <a:close/>
                  <a:moveTo>
                    <a:pt x="30375" y="11441"/>
                  </a:moveTo>
                  <a:lnTo>
                    <a:pt x="30375" y="11441"/>
                  </a:lnTo>
                  <a:cubicBezTo>
                    <a:pt x="30312" y="11768"/>
                    <a:pt x="30300" y="11768"/>
                    <a:pt x="29822" y="11956"/>
                  </a:cubicBezTo>
                  <a:lnTo>
                    <a:pt x="29822" y="11969"/>
                  </a:lnTo>
                  <a:cubicBezTo>
                    <a:pt x="29809" y="11969"/>
                    <a:pt x="29809" y="11956"/>
                    <a:pt x="29809" y="11956"/>
                  </a:cubicBezTo>
                  <a:lnTo>
                    <a:pt x="29822" y="11956"/>
                  </a:lnTo>
                  <a:cubicBezTo>
                    <a:pt x="29847" y="11856"/>
                    <a:pt x="29847" y="11755"/>
                    <a:pt x="29923" y="11693"/>
                  </a:cubicBezTo>
                  <a:cubicBezTo>
                    <a:pt x="30035" y="11592"/>
                    <a:pt x="30224" y="11517"/>
                    <a:pt x="30375" y="11441"/>
                  </a:cubicBezTo>
                  <a:close/>
                  <a:moveTo>
                    <a:pt x="11567" y="11906"/>
                  </a:moveTo>
                  <a:cubicBezTo>
                    <a:pt x="11604" y="11944"/>
                    <a:pt x="11642" y="11981"/>
                    <a:pt x="11654" y="12020"/>
                  </a:cubicBezTo>
                  <a:cubicBezTo>
                    <a:pt x="11668" y="12032"/>
                    <a:pt x="11604" y="12057"/>
                    <a:pt x="11579" y="12070"/>
                  </a:cubicBezTo>
                  <a:cubicBezTo>
                    <a:pt x="11542" y="12045"/>
                    <a:pt x="11491" y="12006"/>
                    <a:pt x="11466" y="11969"/>
                  </a:cubicBezTo>
                  <a:cubicBezTo>
                    <a:pt x="11466" y="11956"/>
                    <a:pt x="11529" y="11931"/>
                    <a:pt x="11567" y="11906"/>
                  </a:cubicBezTo>
                  <a:close/>
                  <a:moveTo>
                    <a:pt x="2817" y="12020"/>
                  </a:moveTo>
                  <a:cubicBezTo>
                    <a:pt x="2904" y="12095"/>
                    <a:pt x="2993" y="12145"/>
                    <a:pt x="2993" y="12182"/>
                  </a:cubicBezTo>
                  <a:cubicBezTo>
                    <a:pt x="2980" y="12233"/>
                    <a:pt x="2879" y="12296"/>
                    <a:pt x="2829" y="12296"/>
                  </a:cubicBezTo>
                  <a:cubicBezTo>
                    <a:pt x="2766" y="12296"/>
                    <a:pt x="2678" y="12233"/>
                    <a:pt x="2666" y="12182"/>
                  </a:cubicBezTo>
                  <a:cubicBezTo>
                    <a:pt x="2653" y="12145"/>
                    <a:pt x="2741" y="12095"/>
                    <a:pt x="2817" y="12020"/>
                  </a:cubicBezTo>
                  <a:close/>
                  <a:moveTo>
                    <a:pt x="4966" y="12070"/>
                  </a:moveTo>
                  <a:cubicBezTo>
                    <a:pt x="5004" y="12182"/>
                    <a:pt x="5041" y="12283"/>
                    <a:pt x="5105" y="12447"/>
                  </a:cubicBezTo>
                  <a:cubicBezTo>
                    <a:pt x="4916" y="12434"/>
                    <a:pt x="4715" y="12447"/>
                    <a:pt x="4664" y="12397"/>
                  </a:cubicBezTo>
                  <a:cubicBezTo>
                    <a:pt x="4552" y="12258"/>
                    <a:pt x="4614" y="12132"/>
                    <a:pt x="4966" y="12070"/>
                  </a:cubicBezTo>
                  <a:close/>
                  <a:moveTo>
                    <a:pt x="9857" y="0"/>
                  </a:moveTo>
                  <a:cubicBezTo>
                    <a:pt x="9794" y="227"/>
                    <a:pt x="9794" y="227"/>
                    <a:pt x="9366" y="252"/>
                  </a:cubicBezTo>
                  <a:cubicBezTo>
                    <a:pt x="9404" y="339"/>
                    <a:pt x="9442" y="428"/>
                    <a:pt x="9492" y="566"/>
                  </a:cubicBezTo>
                  <a:cubicBezTo>
                    <a:pt x="9215" y="478"/>
                    <a:pt x="9002" y="415"/>
                    <a:pt x="8763" y="339"/>
                  </a:cubicBezTo>
                  <a:lnTo>
                    <a:pt x="8763" y="339"/>
                  </a:lnTo>
                  <a:cubicBezTo>
                    <a:pt x="8876" y="767"/>
                    <a:pt x="8838" y="880"/>
                    <a:pt x="8486" y="1018"/>
                  </a:cubicBezTo>
                  <a:cubicBezTo>
                    <a:pt x="8404" y="1049"/>
                    <a:pt x="8298" y="1088"/>
                    <a:pt x="8214" y="1088"/>
                  </a:cubicBezTo>
                  <a:cubicBezTo>
                    <a:pt x="8194" y="1088"/>
                    <a:pt x="8176" y="1086"/>
                    <a:pt x="8159" y="1082"/>
                  </a:cubicBezTo>
                  <a:cubicBezTo>
                    <a:pt x="8013" y="1038"/>
                    <a:pt x="7875" y="1019"/>
                    <a:pt x="7747" y="1019"/>
                  </a:cubicBezTo>
                  <a:cubicBezTo>
                    <a:pt x="7467" y="1019"/>
                    <a:pt x="7230" y="1108"/>
                    <a:pt x="7041" y="1219"/>
                  </a:cubicBezTo>
                  <a:cubicBezTo>
                    <a:pt x="6500" y="1082"/>
                    <a:pt x="6035" y="956"/>
                    <a:pt x="5519" y="817"/>
                  </a:cubicBezTo>
                  <a:cubicBezTo>
                    <a:pt x="5457" y="931"/>
                    <a:pt x="5406" y="1018"/>
                    <a:pt x="5356" y="1119"/>
                  </a:cubicBezTo>
                  <a:cubicBezTo>
                    <a:pt x="5569" y="1182"/>
                    <a:pt x="5771" y="1232"/>
                    <a:pt x="6136" y="1333"/>
                  </a:cubicBezTo>
                  <a:cubicBezTo>
                    <a:pt x="5745" y="1408"/>
                    <a:pt x="5482" y="1446"/>
                    <a:pt x="5130" y="1509"/>
                  </a:cubicBezTo>
                  <a:cubicBezTo>
                    <a:pt x="5381" y="1647"/>
                    <a:pt x="5608" y="1760"/>
                    <a:pt x="5821" y="1873"/>
                  </a:cubicBezTo>
                  <a:cubicBezTo>
                    <a:pt x="5482" y="2024"/>
                    <a:pt x="5155" y="2175"/>
                    <a:pt x="4778" y="2351"/>
                  </a:cubicBezTo>
                  <a:cubicBezTo>
                    <a:pt x="4557" y="2258"/>
                    <a:pt x="4326" y="2222"/>
                    <a:pt x="4082" y="2222"/>
                  </a:cubicBezTo>
                  <a:cubicBezTo>
                    <a:pt x="3702" y="2222"/>
                    <a:pt x="3288" y="2309"/>
                    <a:pt x="2829" y="2401"/>
                  </a:cubicBezTo>
                  <a:cubicBezTo>
                    <a:pt x="3068" y="2540"/>
                    <a:pt x="3206" y="2602"/>
                    <a:pt x="3445" y="2741"/>
                  </a:cubicBezTo>
                  <a:cubicBezTo>
                    <a:pt x="3194" y="2716"/>
                    <a:pt x="3055" y="2716"/>
                    <a:pt x="2879" y="2703"/>
                  </a:cubicBezTo>
                  <a:cubicBezTo>
                    <a:pt x="2741" y="2904"/>
                    <a:pt x="2804" y="3194"/>
                    <a:pt x="2414" y="3332"/>
                  </a:cubicBezTo>
                  <a:cubicBezTo>
                    <a:pt x="2326" y="3370"/>
                    <a:pt x="2376" y="3583"/>
                    <a:pt x="2364" y="3834"/>
                  </a:cubicBezTo>
                  <a:cubicBezTo>
                    <a:pt x="2138" y="3633"/>
                    <a:pt x="2012" y="3508"/>
                    <a:pt x="1861" y="3407"/>
                  </a:cubicBezTo>
                  <a:cubicBezTo>
                    <a:pt x="1779" y="3343"/>
                    <a:pt x="1674" y="3311"/>
                    <a:pt x="1563" y="3311"/>
                  </a:cubicBezTo>
                  <a:cubicBezTo>
                    <a:pt x="1437" y="3311"/>
                    <a:pt x="1303" y="3352"/>
                    <a:pt x="1182" y="3432"/>
                  </a:cubicBezTo>
                  <a:cubicBezTo>
                    <a:pt x="993" y="3558"/>
                    <a:pt x="1018" y="3671"/>
                    <a:pt x="1245" y="3772"/>
                  </a:cubicBezTo>
                  <a:cubicBezTo>
                    <a:pt x="1484" y="3885"/>
                    <a:pt x="1484" y="4036"/>
                    <a:pt x="1395" y="4200"/>
                  </a:cubicBezTo>
                  <a:cubicBezTo>
                    <a:pt x="1324" y="4334"/>
                    <a:pt x="1213" y="4385"/>
                    <a:pt x="1055" y="4385"/>
                  </a:cubicBezTo>
                  <a:cubicBezTo>
                    <a:pt x="992" y="4385"/>
                    <a:pt x="921" y="4377"/>
                    <a:pt x="842" y="4362"/>
                  </a:cubicBezTo>
                  <a:cubicBezTo>
                    <a:pt x="815" y="4359"/>
                    <a:pt x="791" y="4357"/>
                    <a:pt x="768" y="4357"/>
                  </a:cubicBezTo>
                  <a:cubicBezTo>
                    <a:pt x="565" y="4357"/>
                    <a:pt x="507" y="4500"/>
                    <a:pt x="540" y="4714"/>
                  </a:cubicBezTo>
                  <a:cubicBezTo>
                    <a:pt x="817" y="4714"/>
                    <a:pt x="1107" y="4728"/>
                    <a:pt x="1408" y="4740"/>
                  </a:cubicBezTo>
                  <a:cubicBezTo>
                    <a:pt x="1722" y="4991"/>
                    <a:pt x="2314" y="5155"/>
                    <a:pt x="1974" y="5620"/>
                  </a:cubicBezTo>
                  <a:lnTo>
                    <a:pt x="1987" y="5620"/>
                  </a:lnTo>
                  <a:lnTo>
                    <a:pt x="1987" y="5633"/>
                  </a:lnTo>
                  <a:cubicBezTo>
                    <a:pt x="2002" y="5632"/>
                    <a:pt x="2016" y="5632"/>
                    <a:pt x="2030" y="5632"/>
                  </a:cubicBezTo>
                  <a:cubicBezTo>
                    <a:pt x="2286" y="5632"/>
                    <a:pt x="2373" y="5743"/>
                    <a:pt x="2314" y="5921"/>
                  </a:cubicBezTo>
                  <a:cubicBezTo>
                    <a:pt x="2314" y="5926"/>
                    <a:pt x="2295" y="5927"/>
                    <a:pt x="2268" y="5927"/>
                  </a:cubicBezTo>
                  <a:cubicBezTo>
                    <a:pt x="2213" y="5927"/>
                    <a:pt x="2121" y="5921"/>
                    <a:pt x="2062" y="5921"/>
                  </a:cubicBezTo>
                  <a:cubicBezTo>
                    <a:pt x="2074" y="6072"/>
                    <a:pt x="2099" y="6223"/>
                    <a:pt x="2113" y="6374"/>
                  </a:cubicBezTo>
                  <a:cubicBezTo>
                    <a:pt x="1933" y="6413"/>
                    <a:pt x="1806" y="6437"/>
                    <a:pt x="1707" y="6437"/>
                  </a:cubicBezTo>
                  <a:cubicBezTo>
                    <a:pt x="1516" y="6437"/>
                    <a:pt x="1432" y="6346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097"/>
                    <a:pt x="1283" y="6097"/>
                  </a:cubicBezTo>
                  <a:cubicBezTo>
                    <a:pt x="1272" y="6097"/>
                    <a:pt x="1270" y="6097"/>
                    <a:pt x="1270" y="6104"/>
                  </a:cubicBezTo>
                  <a:lnTo>
                    <a:pt x="1270" y="6104"/>
                  </a:lnTo>
                  <a:cubicBezTo>
                    <a:pt x="1274" y="6102"/>
                    <a:pt x="1278" y="6100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111"/>
                    <a:pt x="1270" y="6111"/>
                  </a:cubicBezTo>
                  <a:cubicBezTo>
                    <a:pt x="1270" y="6108"/>
                    <a:pt x="1270" y="6106"/>
                    <a:pt x="1270" y="6104"/>
                  </a:cubicBezTo>
                  <a:lnTo>
                    <a:pt x="1270" y="6104"/>
                  </a:lnTo>
                  <a:cubicBezTo>
                    <a:pt x="921" y="6291"/>
                    <a:pt x="1071" y="6490"/>
                    <a:pt x="1308" y="6664"/>
                  </a:cubicBezTo>
                  <a:cubicBezTo>
                    <a:pt x="1459" y="6776"/>
                    <a:pt x="1685" y="6840"/>
                    <a:pt x="1886" y="6927"/>
                  </a:cubicBezTo>
                  <a:lnTo>
                    <a:pt x="1786" y="7028"/>
                  </a:lnTo>
                  <a:cubicBezTo>
                    <a:pt x="1685" y="7179"/>
                    <a:pt x="1597" y="7330"/>
                    <a:pt x="1496" y="7506"/>
                  </a:cubicBezTo>
                  <a:cubicBezTo>
                    <a:pt x="2301" y="7493"/>
                    <a:pt x="3018" y="7304"/>
                    <a:pt x="3508" y="6978"/>
                  </a:cubicBezTo>
                  <a:lnTo>
                    <a:pt x="3508" y="6965"/>
                  </a:lnTo>
                  <a:cubicBezTo>
                    <a:pt x="3370" y="6927"/>
                    <a:pt x="3219" y="6890"/>
                    <a:pt x="2942" y="6815"/>
                  </a:cubicBezTo>
                  <a:cubicBezTo>
                    <a:pt x="3041" y="6795"/>
                    <a:pt x="3122" y="6787"/>
                    <a:pt x="3189" y="6787"/>
                  </a:cubicBezTo>
                  <a:cubicBezTo>
                    <a:pt x="3386" y="6787"/>
                    <a:pt x="3461" y="6862"/>
                    <a:pt x="3508" y="6965"/>
                  </a:cubicBezTo>
                  <a:lnTo>
                    <a:pt x="3521" y="6965"/>
                  </a:lnTo>
                  <a:lnTo>
                    <a:pt x="3508" y="6978"/>
                  </a:lnTo>
                  <a:cubicBezTo>
                    <a:pt x="3571" y="7016"/>
                    <a:pt x="3672" y="7103"/>
                    <a:pt x="3658" y="7103"/>
                  </a:cubicBezTo>
                  <a:cubicBezTo>
                    <a:pt x="3508" y="7217"/>
                    <a:pt x="3357" y="7343"/>
                    <a:pt x="3169" y="7418"/>
                  </a:cubicBezTo>
                  <a:cubicBezTo>
                    <a:pt x="2993" y="7493"/>
                    <a:pt x="2766" y="7506"/>
                    <a:pt x="2552" y="7544"/>
                  </a:cubicBezTo>
                  <a:cubicBezTo>
                    <a:pt x="2342" y="8046"/>
                    <a:pt x="2172" y="8230"/>
                    <a:pt x="1732" y="8230"/>
                  </a:cubicBezTo>
                  <a:cubicBezTo>
                    <a:pt x="1567" y="8230"/>
                    <a:pt x="1364" y="8204"/>
                    <a:pt x="1107" y="8159"/>
                  </a:cubicBezTo>
                  <a:lnTo>
                    <a:pt x="1107" y="8159"/>
                  </a:lnTo>
                  <a:cubicBezTo>
                    <a:pt x="1735" y="8612"/>
                    <a:pt x="2113" y="8763"/>
                    <a:pt x="2804" y="8788"/>
                  </a:cubicBezTo>
                  <a:cubicBezTo>
                    <a:pt x="2766" y="8726"/>
                    <a:pt x="2728" y="8650"/>
                    <a:pt x="2666" y="8625"/>
                  </a:cubicBezTo>
                  <a:cubicBezTo>
                    <a:pt x="2515" y="8587"/>
                    <a:pt x="2339" y="8562"/>
                    <a:pt x="2113" y="8524"/>
                  </a:cubicBezTo>
                  <a:cubicBezTo>
                    <a:pt x="2243" y="8353"/>
                    <a:pt x="2375" y="8270"/>
                    <a:pt x="2557" y="8270"/>
                  </a:cubicBezTo>
                  <a:cubicBezTo>
                    <a:pt x="2603" y="8270"/>
                    <a:pt x="2651" y="8275"/>
                    <a:pt x="2703" y="8285"/>
                  </a:cubicBezTo>
                  <a:cubicBezTo>
                    <a:pt x="2917" y="8335"/>
                    <a:pt x="3143" y="8360"/>
                    <a:pt x="3357" y="8411"/>
                  </a:cubicBezTo>
                  <a:cubicBezTo>
                    <a:pt x="3357" y="8399"/>
                    <a:pt x="3357" y="8399"/>
                    <a:pt x="3370" y="8399"/>
                  </a:cubicBezTo>
                  <a:lnTo>
                    <a:pt x="3382" y="8399"/>
                  </a:lnTo>
                  <a:cubicBezTo>
                    <a:pt x="3495" y="8298"/>
                    <a:pt x="3608" y="8184"/>
                    <a:pt x="3747" y="8059"/>
                  </a:cubicBezTo>
                  <a:cubicBezTo>
                    <a:pt x="4010" y="8172"/>
                    <a:pt x="4212" y="8248"/>
                    <a:pt x="4413" y="8335"/>
                  </a:cubicBezTo>
                  <a:cubicBezTo>
                    <a:pt x="4401" y="8360"/>
                    <a:pt x="4388" y="8374"/>
                    <a:pt x="4376" y="8399"/>
                  </a:cubicBezTo>
                  <a:lnTo>
                    <a:pt x="3382" y="8399"/>
                  </a:lnTo>
                  <a:lnTo>
                    <a:pt x="3382" y="8411"/>
                  </a:lnTo>
                  <a:lnTo>
                    <a:pt x="3357" y="8411"/>
                  </a:lnTo>
                  <a:cubicBezTo>
                    <a:pt x="3181" y="8536"/>
                    <a:pt x="2993" y="8662"/>
                    <a:pt x="2804" y="8788"/>
                  </a:cubicBezTo>
                  <a:cubicBezTo>
                    <a:pt x="2829" y="8838"/>
                    <a:pt x="2842" y="8876"/>
                    <a:pt x="2879" y="8952"/>
                  </a:cubicBezTo>
                  <a:cubicBezTo>
                    <a:pt x="2728" y="8999"/>
                    <a:pt x="2586" y="9018"/>
                    <a:pt x="2452" y="9018"/>
                  </a:cubicBezTo>
                  <a:cubicBezTo>
                    <a:pt x="1940" y="9018"/>
                    <a:pt x="1527" y="8737"/>
                    <a:pt x="1018" y="8637"/>
                  </a:cubicBezTo>
                  <a:cubicBezTo>
                    <a:pt x="842" y="8738"/>
                    <a:pt x="629" y="8851"/>
                    <a:pt x="327" y="9002"/>
                  </a:cubicBezTo>
                  <a:cubicBezTo>
                    <a:pt x="755" y="9190"/>
                    <a:pt x="1119" y="9341"/>
                    <a:pt x="1484" y="9505"/>
                  </a:cubicBezTo>
                  <a:cubicBezTo>
                    <a:pt x="1647" y="9580"/>
                    <a:pt x="1786" y="9668"/>
                    <a:pt x="1937" y="9757"/>
                  </a:cubicBezTo>
                  <a:lnTo>
                    <a:pt x="1962" y="9757"/>
                  </a:lnTo>
                  <a:cubicBezTo>
                    <a:pt x="1974" y="9757"/>
                    <a:pt x="1974" y="9757"/>
                    <a:pt x="1987" y="9769"/>
                  </a:cubicBezTo>
                  <a:cubicBezTo>
                    <a:pt x="2026" y="9766"/>
                    <a:pt x="2066" y="9763"/>
                    <a:pt x="2105" y="9763"/>
                  </a:cubicBezTo>
                  <a:cubicBezTo>
                    <a:pt x="2244" y="9763"/>
                    <a:pt x="2382" y="9797"/>
                    <a:pt x="2490" y="9983"/>
                  </a:cubicBezTo>
                  <a:cubicBezTo>
                    <a:pt x="2250" y="9882"/>
                    <a:pt x="2113" y="9819"/>
                    <a:pt x="1987" y="9769"/>
                  </a:cubicBezTo>
                  <a:lnTo>
                    <a:pt x="1962" y="9769"/>
                  </a:lnTo>
                  <a:cubicBezTo>
                    <a:pt x="1949" y="9757"/>
                    <a:pt x="1949" y="9757"/>
                    <a:pt x="1937" y="9757"/>
                  </a:cubicBezTo>
                  <a:cubicBezTo>
                    <a:pt x="1915" y="9755"/>
                    <a:pt x="1893" y="9755"/>
                    <a:pt x="1872" y="9755"/>
                  </a:cubicBezTo>
                  <a:cubicBezTo>
                    <a:pt x="1486" y="9755"/>
                    <a:pt x="1266" y="9968"/>
                    <a:pt x="956" y="10159"/>
                  </a:cubicBezTo>
                  <a:cubicBezTo>
                    <a:pt x="1169" y="10259"/>
                    <a:pt x="1395" y="10360"/>
                    <a:pt x="1622" y="10473"/>
                  </a:cubicBezTo>
                  <a:cubicBezTo>
                    <a:pt x="1571" y="10511"/>
                    <a:pt x="1521" y="10548"/>
                    <a:pt x="1484" y="10598"/>
                  </a:cubicBezTo>
                  <a:cubicBezTo>
                    <a:pt x="1258" y="10511"/>
                    <a:pt x="1031" y="10435"/>
                    <a:pt x="805" y="10360"/>
                  </a:cubicBezTo>
                  <a:cubicBezTo>
                    <a:pt x="690" y="10320"/>
                    <a:pt x="580" y="10301"/>
                    <a:pt x="481" y="10301"/>
                  </a:cubicBezTo>
                  <a:cubicBezTo>
                    <a:pt x="268" y="10301"/>
                    <a:pt x="110" y="10393"/>
                    <a:pt x="76" y="10573"/>
                  </a:cubicBezTo>
                  <a:cubicBezTo>
                    <a:pt x="38" y="10774"/>
                    <a:pt x="12" y="10976"/>
                    <a:pt x="0" y="11177"/>
                  </a:cubicBezTo>
                  <a:cubicBezTo>
                    <a:pt x="289" y="11302"/>
                    <a:pt x="566" y="11416"/>
                    <a:pt x="855" y="11542"/>
                  </a:cubicBezTo>
                  <a:cubicBezTo>
                    <a:pt x="943" y="11478"/>
                    <a:pt x="1043" y="11416"/>
                    <a:pt x="1144" y="11341"/>
                  </a:cubicBezTo>
                  <a:cubicBezTo>
                    <a:pt x="1308" y="11529"/>
                    <a:pt x="1446" y="11693"/>
                    <a:pt x="1559" y="11830"/>
                  </a:cubicBezTo>
                  <a:cubicBezTo>
                    <a:pt x="1886" y="11969"/>
                    <a:pt x="2213" y="12107"/>
                    <a:pt x="2540" y="12233"/>
                  </a:cubicBezTo>
                  <a:cubicBezTo>
                    <a:pt x="2743" y="12317"/>
                    <a:pt x="2992" y="12435"/>
                    <a:pt x="3211" y="12435"/>
                  </a:cubicBezTo>
                  <a:cubicBezTo>
                    <a:pt x="3222" y="12435"/>
                    <a:pt x="3233" y="12435"/>
                    <a:pt x="3244" y="12434"/>
                  </a:cubicBezTo>
                  <a:cubicBezTo>
                    <a:pt x="3343" y="12428"/>
                    <a:pt x="3439" y="12426"/>
                    <a:pt x="3533" y="12426"/>
                  </a:cubicBezTo>
                  <a:cubicBezTo>
                    <a:pt x="4064" y="12426"/>
                    <a:pt x="4496" y="12516"/>
                    <a:pt x="4828" y="12698"/>
                  </a:cubicBezTo>
                  <a:lnTo>
                    <a:pt x="6852" y="12698"/>
                  </a:lnTo>
                  <a:cubicBezTo>
                    <a:pt x="6639" y="12610"/>
                    <a:pt x="6424" y="12522"/>
                    <a:pt x="6236" y="12409"/>
                  </a:cubicBezTo>
                  <a:cubicBezTo>
                    <a:pt x="5997" y="12283"/>
                    <a:pt x="5884" y="12045"/>
                    <a:pt x="5733" y="11881"/>
                  </a:cubicBezTo>
                  <a:cubicBezTo>
                    <a:pt x="6022" y="11617"/>
                    <a:pt x="6287" y="11366"/>
                    <a:pt x="6538" y="11126"/>
                  </a:cubicBezTo>
                  <a:cubicBezTo>
                    <a:pt x="6387" y="10976"/>
                    <a:pt x="6236" y="10787"/>
                    <a:pt x="6035" y="10498"/>
                  </a:cubicBezTo>
                  <a:lnTo>
                    <a:pt x="6035" y="10498"/>
                  </a:lnTo>
                  <a:cubicBezTo>
                    <a:pt x="6287" y="10611"/>
                    <a:pt x="6563" y="10724"/>
                    <a:pt x="6827" y="10850"/>
                  </a:cubicBezTo>
                  <a:lnTo>
                    <a:pt x="6852" y="10825"/>
                  </a:lnTo>
                  <a:cubicBezTo>
                    <a:pt x="6852" y="10813"/>
                    <a:pt x="6852" y="10813"/>
                    <a:pt x="6865" y="10813"/>
                  </a:cubicBezTo>
                  <a:cubicBezTo>
                    <a:pt x="6751" y="10724"/>
                    <a:pt x="6639" y="10637"/>
                    <a:pt x="6437" y="10486"/>
                  </a:cubicBezTo>
                  <a:cubicBezTo>
                    <a:pt x="6701" y="10473"/>
                    <a:pt x="6852" y="10461"/>
                    <a:pt x="7066" y="10447"/>
                  </a:cubicBezTo>
                  <a:lnTo>
                    <a:pt x="7066" y="10447"/>
                  </a:lnTo>
                  <a:cubicBezTo>
                    <a:pt x="6978" y="10598"/>
                    <a:pt x="6915" y="10699"/>
                    <a:pt x="6865" y="10813"/>
                  </a:cubicBezTo>
                  <a:lnTo>
                    <a:pt x="6852" y="10825"/>
                  </a:lnTo>
                  <a:cubicBezTo>
                    <a:pt x="6884" y="10823"/>
                    <a:pt x="6915" y="10822"/>
                    <a:pt x="6945" y="10822"/>
                  </a:cubicBezTo>
                  <a:cubicBezTo>
                    <a:pt x="7147" y="10822"/>
                    <a:pt x="7289" y="10865"/>
                    <a:pt x="7355" y="11051"/>
                  </a:cubicBezTo>
                  <a:cubicBezTo>
                    <a:pt x="7355" y="11064"/>
                    <a:pt x="7368" y="11064"/>
                    <a:pt x="7368" y="11076"/>
                  </a:cubicBezTo>
                  <a:cubicBezTo>
                    <a:pt x="7871" y="11290"/>
                    <a:pt x="8386" y="11517"/>
                    <a:pt x="8902" y="11743"/>
                  </a:cubicBezTo>
                  <a:cubicBezTo>
                    <a:pt x="9165" y="11604"/>
                    <a:pt x="9455" y="11466"/>
                    <a:pt x="9844" y="11277"/>
                  </a:cubicBezTo>
                  <a:lnTo>
                    <a:pt x="9844" y="11277"/>
                  </a:lnTo>
                  <a:cubicBezTo>
                    <a:pt x="9706" y="11592"/>
                    <a:pt x="9970" y="11881"/>
                    <a:pt x="9782" y="12132"/>
                  </a:cubicBezTo>
                  <a:cubicBezTo>
                    <a:pt x="9857" y="12157"/>
                    <a:pt x="9933" y="12196"/>
                    <a:pt x="10008" y="12233"/>
                  </a:cubicBezTo>
                  <a:cubicBezTo>
                    <a:pt x="10159" y="12208"/>
                    <a:pt x="10297" y="12182"/>
                    <a:pt x="10447" y="12170"/>
                  </a:cubicBezTo>
                  <a:cubicBezTo>
                    <a:pt x="10461" y="12182"/>
                    <a:pt x="10486" y="12196"/>
                    <a:pt x="10498" y="12221"/>
                  </a:cubicBezTo>
                  <a:cubicBezTo>
                    <a:pt x="10422" y="12258"/>
                    <a:pt x="10335" y="12296"/>
                    <a:pt x="10259" y="12333"/>
                  </a:cubicBezTo>
                  <a:cubicBezTo>
                    <a:pt x="10372" y="12397"/>
                    <a:pt x="10498" y="12447"/>
                    <a:pt x="10624" y="12497"/>
                  </a:cubicBezTo>
                  <a:cubicBezTo>
                    <a:pt x="10825" y="12560"/>
                    <a:pt x="11064" y="12623"/>
                    <a:pt x="11328" y="12698"/>
                  </a:cubicBezTo>
                  <a:lnTo>
                    <a:pt x="11403" y="12698"/>
                  </a:lnTo>
                  <a:cubicBezTo>
                    <a:pt x="11654" y="12509"/>
                    <a:pt x="11931" y="12296"/>
                    <a:pt x="12208" y="12070"/>
                  </a:cubicBezTo>
                  <a:cubicBezTo>
                    <a:pt x="12522" y="12296"/>
                    <a:pt x="12799" y="12472"/>
                    <a:pt x="13063" y="12660"/>
                  </a:cubicBezTo>
                  <a:cubicBezTo>
                    <a:pt x="13076" y="12673"/>
                    <a:pt x="13088" y="12685"/>
                    <a:pt x="13113" y="12698"/>
                  </a:cubicBezTo>
                  <a:lnTo>
                    <a:pt x="13553" y="12698"/>
                  </a:lnTo>
                  <a:cubicBezTo>
                    <a:pt x="13616" y="12610"/>
                    <a:pt x="13704" y="12534"/>
                    <a:pt x="13855" y="12358"/>
                  </a:cubicBezTo>
                  <a:cubicBezTo>
                    <a:pt x="13892" y="12484"/>
                    <a:pt x="13880" y="12598"/>
                    <a:pt x="13905" y="12698"/>
                  </a:cubicBezTo>
                  <a:lnTo>
                    <a:pt x="14308" y="12698"/>
                  </a:lnTo>
                  <a:cubicBezTo>
                    <a:pt x="14308" y="12635"/>
                    <a:pt x="14320" y="12560"/>
                    <a:pt x="14333" y="12459"/>
                  </a:cubicBezTo>
                  <a:lnTo>
                    <a:pt x="14571" y="12698"/>
                  </a:lnTo>
                  <a:lnTo>
                    <a:pt x="16068" y="12698"/>
                  </a:lnTo>
                  <a:cubicBezTo>
                    <a:pt x="15954" y="12283"/>
                    <a:pt x="15992" y="12258"/>
                    <a:pt x="16495" y="12246"/>
                  </a:cubicBezTo>
                  <a:lnTo>
                    <a:pt x="16495" y="12246"/>
                  </a:lnTo>
                  <a:lnTo>
                    <a:pt x="16118" y="12698"/>
                  </a:lnTo>
                  <a:lnTo>
                    <a:pt x="17010" y="12698"/>
                  </a:lnTo>
                  <a:cubicBezTo>
                    <a:pt x="17111" y="12484"/>
                    <a:pt x="17262" y="12283"/>
                    <a:pt x="17513" y="12095"/>
                  </a:cubicBezTo>
                  <a:cubicBezTo>
                    <a:pt x="17452" y="12087"/>
                    <a:pt x="17389" y="12086"/>
                    <a:pt x="17326" y="12086"/>
                  </a:cubicBezTo>
                  <a:cubicBezTo>
                    <a:pt x="17277" y="12086"/>
                    <a:pt x="17229" y="12087"/>
                    <a:pt x="17182" y="12087"/>
                  </a:cubicBezTo>
                  <a:cubicBezTo>
                    <a:pt x="16986" y="12087"/>
                    <a:pt x="16821" y="12069"/>
                    <a:pt x="16772" y="11881"/>
                  </a:cubicBezTo>
                  <a:cubicBezTo>
                    <a:pt x="16869" y="11859"/>
                    <a:pt x="16962" y="11850"/>
                    <a:pt x="17053" y="11850"/>
                  </a:cubicBezTo>
                  <a:cubicBezTo>
                    <a:pt x="17488" y="11850"/>
                    <a:pt x="17862" y="12066"/>
                    <a:pt x="18331" y="12170"/>
                  </a:cubicBezTo>
                  <a:cubicBezTo>
                    <a:pt x="18029" y="12321"/>
                    <a:pt x="17727" y="12459"/>
                    <a:pt x="17387" y="12623"/>
                  </a:cubicBezTo>
                  <a:lnTo>
                    <a:pt x="17463" y="12698"/>
                  </a:lnTo>
                  <a:lnTo>
                    <a:pt x="19110" y="12698"/>
                  </a:lnTo>
                  <a:cubicBezTo>
                    <a:pt x="19110" y="12534"/>
                    <a:pt x="19072" y="12372"/>
                    <a:pt x="19072" y="12196"/>
                  </a:cubicBezTo>
                  <a:cubicBezTo>
                    <a:pt x="19064" y="11999"/>
                    <a:pt x="19090" y="11919"/>
                    <a:pt x="19237" y="11919"/>
                  </a:cubicBezTo>
                  <a:cubicBezTo>
                    <a:pt x="19307" y="11919"/>
                    <a:pt x="19404" y="11937"/>
                    <a:pt x="19538" y="11969"/>
                  </a:cubicBezTo>
                  <a:cubicBezTo>
                    <a:pt x="19600" y="11994"/>
                    <a:pt x="19664" y="12020"/>
                    <a:pt x="19776" y="12057"/>
                  </a:cubicBezTo>
                  <a:lnTo>
                    <a:pt x="19776" y="11567"/>
                  </a:lnTo>
                  <a:cubicBezTo>
                    <a:pt x="19990" y="11654"/>
                    <a:pt x="20116" y="11743"/>
                    <a:pt x="20279" y="11780"/>
                  </a:cubicBezTo>
                  <a:cubicBezTo>
                    <a:pt x="20770" y="11944"/>
                    <a:pt x="20782" y="11981"/>
                    <a:pt x="20405" y="12258"/>
                  </a:cubicBezTo>
                  <a:cubicBezTo>
                    <a:pt x="20368" y="12283"/>
                    <a:pt x="20354" y="12346"/>
                    <a:pt x="20329" y="12397"/>
                  </a:cubicBezTo>
                  <a:lnTo>
                    <a:pt x="21801" y="12397"/>
                  </a:lnTo>
                  <a:cubicBezTo>
                    <a:pt x="21952" y="12308"/>
                    <a:pt x="22140" y="12196"/>
                    <a:pt x="22329" y="12082"/>
                  </a:cubicBezTo>
                  <a:cubicBezTo>
                    <a:pt x="22366" y="12107"/>
                    <a:pt x="22404" y="12132"/>
                    <a:pt x="22429" y="12145"/>
                  </a:cubicBezTo>
                  <a:cubicBezTo>
                    <a:pt x="22366" y="12246"/>
                    <a:pt x="22304" y="12333"/>
                    <a:pt x="22228" y="12422"/>
                  </a:cubicBezTo>
                  <a:cubicBezTo>
                    <a:pt x="22429" y="12522"/>
                    <a:pt x="22618" y="12610"/>
                    <a:pt x="22819" y="12698"/>
                  </a:cubicBezTo>
                  <a:lnTo>
                    <a:pt x="22882" y="12698"/>
                  </a:lnTo>
                  <a:cubicBezTo>
                    <a:pt x="23573" y="12484"/>
                    <a:pt x="23611" y="12434"/>
                    <a:pt x="23435" y="11944"/>
                  </a:cubicBezTo>
                  <a:cubicBezTo>
                    <a:pt x="23588" y="11905"/>
                    <a:pt x="23736" y="11889"/>
                    <a:pt x="23881" y="11889"/>
                  </a:cubicBezTo>
                  <a:cubicBezTo>
                    <a:pt x="24430" y="11889"/>
                    <a:pt x="24938" y="12115"/>
                    <a:pt x="25484" y="12145"/>
                  </a:cubicBezTo>
                  <a:cubicBezTo>
                    <a:pt x="25673" y="12145"/>
                    <a:pt x="25799" y="12271"/>
                    <a:pt x="25623" y="12422"/>
                  </a:cubicBezTo>
                  <a:cubicBezTo>
                    <a:pt x="25350" y="12323"/>
                    <a:pt x="25099" y="12275"/>
                    <a:pt x="24879" y="12275"/>
                  </a:cubicBezTo>
                  <a:cubicBezTo>
                    <a:pt x="24651" y="12275"/>
                    <a:pt x="24455" y="12326"/>
                    <a:pt x="24302" y="12422"/>
                  </a:cubicBezTo>
                  <a:cubicBezTo>
                    <a:pt x="24453" y="12522"/>
                    <a:pt x="24604" y="12610"/>
                    <a:pt x="24755" y="12698"/>
                  </a:cubicBezTo>
                  <a:lnTo>
                    <a:pt x="25371" y="12698"/>
                  </a:lnTo>
                  <a:cubicBezTo>
                    <a:pt x="25459" y="12610"/>
                    <a:pt x="25547" y="12509"/>
                    <a:pt x="25635" y="12422"/>
                  </a:cubicBezTo>
                  <a:cubicBezTo>
                    <a:pt x="25660" y="12509"/>
                    <a:pt x="25648" y="12623"/>
                    <a:pt x="25685" y="12698"/>
                  </a:cubicBezTo>
                  <a:lnTo>
                    <a:pt x="26805" y="12698"/>
                  </a:lnTo>
                  <a:cubicBezTo>
                    <a:pt x="26842" y="12685"/>
                    <a:pt x="26867" y="12685"/>
                    <a:pt x="26905" y="12673"/>
                  </a:cubicBezTo>
                  <a:cubicBezTo>
                    <a:pt x="26905" y="12660"/>
                    <a:pt x="26905" y="12635"/>
                    <a:pt x="26917" y="12623"/>
                  </a:cubicBezTo>
                  <a:cubicBezTo>
                    <a:pt x="26867" y="12534"/>
                    <a:pt x="26389" y="12623"/>
                    <a:pt x="26465" y="12308"/>
                  </a:cubicBezTo>
                  <a:cubicBezTo>
                    <a:pt x="26503" y="12182"/>
                    <a:pt x="26176" y="12020"/>
                    <a:pt x="26025" y="11869"/>
                  </a:cubicBezTo>
                  <a:cubicBezTo>
                    <a:pt x="25874" y="11705"/>
                    <a:pt x="25735" y="11542"/>
                    <a:pt x="25585" y="11378"/>
                  </a:cubicBezTo>
                  <a:cubicBezTo>
                    <a:pt x="25861" y="11240"/>
                    <a:pt x="26113" y="11089"/>
                    <a:pt x="26453" y="10900"/>
                  </a:cubicBezTo>
                  <a:lnTo>
                    <a:pt x="26453" y="10900"/>
                  </a:lnTo>
                  <a:cubicBezTo>
                    <a:pt x="26427" y="11152"/>
                    <a:pt x="26414" y="11315"/>
                    <a:pt x="26402" y="11504"/>
                  </a:cubicBezTo>
                  <a:cubicBezTo>
                    <a:pt x="26830" y="11617"/>
                    <a:pt x="27207" y="11718"/>
                    <a:pt x="27584" y="11818"/>
                  </a:cubicBezTo>
                  <a:cubicBezTo>
                    <a:pt x="27697" y="12057"/>
                    <a:pt x="27358" y="12271"/>
                    <a:pt x="27470" y="12509"/>
                  </a:cubicBezTo>
                  <a:cubicBezTo>
                    <a:pt x="27596" y="12472"/>
                    <a:pt x="27722" y="12434"/>
                    <a:pt x="27836" y="12397"/>
                  </a:cubicBezTo>
                  <a:cubicBezTo>
                    <a:pt x="27873" y="12459"/>
                    <a:pt x="27923" y="12534"/>
                    <a:pt x="27961" y="12598"/>
                  </a:cubicBezTo>
                  <a:cubicBezTo>
                    <a:pt x="27923" y="12635"/>
                    <a:pt x="27898" y="12660"/>
                    <a:pt x="27873" y="12698"/>
                  </a:cubicBezTo>
                  <a:lnTo>
                    <a:pt x="29105" y="12698"/>
                  </a:lnTo>
                  <a:cubicBezTo>
                    <a:pt x="29155" y="12660"/>
                    <a:pt x="29180" y="12598"/>
                    <a:pt x="29193" y="12534"/>
                  </a:cubicBezTo>
                  <a:cubicBezTo>
                    <a:pt x="29231" y="12233"/>
                    <a:pt x="29445" y="12070"/>
                    <a:pt x="29822" y="11969"/>
                  </a:cubicBezTo>
                  <a:lnTo>
                    <a:pt x="29822" y="11969"/>
                  </a:lnTo>
                  <a:cubicBezTo>
                    <a:pt x="30060" y="12170"/>
                    <a:pt x="29897" y="12321"/>
                    <a:pt x="29621" y="12447"/>
                  </a:cubicBezTo>
                  <a:cubicBezTo>
                    <a:pt x="29748" y="12508"/>
                    <a:pt x="29854" y="12540"/>
                    <a:pt x="29945" y="12540"/>
                  </a:cubicBezTo>
                  <a:cubicBezTo>
                    <a:pt x="30060" y="12540"/>
                    <a:pt x="30152" y="12489"/>
                    <a:pt x="30236" y="12384"/>
                  </a:cubicBezTo>
                  <a:cubicBezTo>
                    <a:pt x="30387" y="12182"/>
                    <a:pt x="30563" y="11994"/>
                    <a:pt x="30865" y="11844"/>
                  </a:cubicBezTo>
                  <a:cubicBezTo>
                    <a:pt x="30261" y="10950"/>
                    <a:pt x="29520" y="10095"/>
                    <a:pt x="28577" y="9329"/>
                  </a:cubicBezTo>
                  <a:cubicBezTo>
                    <a:pt x="28565" y="9379"/>
                    <a:pt x="28514" y="9442"/>
                    <a:pt x="28426" y="9492"/>
                  </a:cubicBezTo>
                  <a:cubicBezTo>
                    <a:pt x="28225" y="9304"/>
                    <a:pt x="27797" y="9215"/>
                    <a:pt x="27936" y="8927"/>
                  </a:cubicBezTo>
                  <a:cubicBezTo>
                    <a:pt x="27948" y="8902"/>
                    <a:pt x="27973" y="8889"/>
                    <a:pt x="27998" y="8876"/>
                  </a:cubicBezTo>
                  <a:cubicBezTo>
                    <a:pt x="27822" y="8751"/>
                    <a:pt x="27634" y="8625"/>
                    <a:pt x="27458" y="8499"/>
                  </a:cubicBezTo>
                  <a:lnTo>
                    <a:pt x="26490" y="8499"/>
                  </a:lnTo>
                  <a:cubicBezTo>
                    <a:pt x="26540" y="8335"/>
                    <a:pt x="26716" y="8248"/>
                    <a:pt x="26892" y="8159"/>
                  </a:cubicBezTo>
                  <a:cubicBezTo>
                    <a:pt x="26867" y="8134"/>
                    <a:pt x="26830" y="8122"/>
                    <a:pt x="26805" y="8097"/>
                  </a:cubicBezTo>
                  <a:cubicBezTo>
                    <a:pt x="26490" y="7921"/>
                    <a:pt x="26163" y="7757"/>
                    <a:pt x="25861" y="7569"/>
                  </a:cubicBezTo>
                  <a:cubicBezTo>
                    <a:pt x="25735" y="7493"/>
                    <a:pt x="25610" y="7405"/>
                    <a:pt x="25472" y="7317"/>
                  </a:cubicBezTo>
                  <a:cubicBezTo>
                    <a:pt x="25472" y="7368"/>
                    <a:pt x="25422" y="7418"/>
                    <a:pt x="25358" y="7455"/>
                  </a:cubicBezTo>
                  <a:cubicBezTo>
                    <a:pt x="25217" y="7558"/>
                    <a:pt x="25075" y="7594"/>
                    <a:pt x="24930" y="7594"/>
                  </a:cubicBezTo>
                  <a:cubicBezTo>
                    <a:pt x="24701" y="7594"/>
                    <a:pt x="24463" y="7505"/>
                    <a:pt x="24202" y="7443"/>
                  </a:cubicBezTo>
                  <a:cubicBezTo>
                    <a:pt x="24503" y="7128"/>
                    <a:pt x="24139" y="6902"/>
                    <a:pt x="23875" y="6575"/>
                  </a:cubicBezTo>
                  <a:cubicBezTo>
                    <a:pt x="24051" y="6575"/>
                    <a:pt x="24190" y="6563"/>
                    <a:pt x="24302" y="6563"/>
                  </a:cubicBezTo>
                  <a:cubicBezTo>
                    <a:pt x="23913" y="6312"/>
                    <a:pt x="23523" y="6060"/>
                    <a:pt x="23120" y="5809"/>
                  </a:cubicBezTo>
                  <a:cubicBezTo>
                    <a:pt x="23108" y="5846"/>
                    <a:pt x="23095" y="5871"/>
                    <a:pt x="23083" y="5909"/>
                  </a:cubicBezTo>
                  <a:cubicBezTo>
                    <a:pt x="23045" y="5909"/>
                    <a:pt x="22995" y="5921"/>
                    <a:pt x="22944" y="5921"/>
                  </a:cubicBezTo>
                  <a:cubicBezTo>
                    <a:pt x="22894" y="5859"/>
                    <a:pt x="22794" y="5784"/>
                    <a:pt x="22807" y="5733"/>
                  </a:cubicBezTo>
                  <a:cubicBezTo>
                    <a:pt x="22819" y="5695"/>
                    <a:pt x="22832" y="5658"/>
                    <a:pt x="22844" y="5633"/>
                  </a:cubicBezTo>
                  <a:cubicBezTo>
                    <a:pt x="22693" y="5532"/>
                    <a:pt x="22542" y="5432"/>
                    <a:pt x="22391" y="5343"/>
                  </a:cubicBezTo>
                  <a:cubicBezTo>
                    <a:pt x="22361" y="5347"/>
                    <a:pt x="22333" y="5348"/>
                    <a:pt x="22305" y="5348"/>
                  </a:cubicBezTo>
                  <a:cubicBezTo>
                    <a:pt x="22041" y="5348"/>
                    <a:pt x="21864" y="5193"/>
                    <a:pt x="21637" y="5080"/>
                  </a:cubicBezTo>
                  <a:cubicBezTo>
                    <a:pt x="21373" y="5457"/>
                    <a:pt x="20807" y="5444"/>
                    <a:pt x="20292" y="5620"/>
                  </a:cubicBezTo>
                  <a:cubicBezTo>
                    <a:pt x="20807" y="5733"/>
                    <a:pt x="21260" y="5846"/>
                    <a:pt x="21763" y="5960"/>
                  </a:cubicBezTo>
                  <a:cubicBezTo>
                    <a:pt x="21838" y="5896"/>
                    <a:pt x="21927" y="5796"/>
                    <a:pt x="22077" y="5645"/>
                  </a:cubicBezTo>
                  <a:cubicBezTo>
                    <a:pt x="22215" y="5758"/>
                    <a:pt x="22366" y="5846"/>
                    <a:pt x="22441" y="5960"/>
                  </a:cubicBezTo>
                  <a:cubicBezTo>
                    <a:pt x="22554" y="6140"/>
                    <a:pt x="22637" y="6279"/>
                    <a:pt x="22959" y="6279"/>
                  </a:cubicBezTo>
                  <a:cubicBezTo>
                    <a:pt x="22997" y="6279"/>
                    <a:pt x="23038" y="6277"/>
                    <a:pt x="23083" y="6273"/>
                  </a:cubicBezTo>
                  <a:cubicBezTo>
                    <a:pt x="23088" y="6273"/>
                    <a:pt x="23092" y="6273"/>
                    <a:pt x="23096" y="6273"/>
                  </a:cubicBezTo>
                  <a:cubicBezTo>
                    <a:pt x="23282" y="6273"/>
                    <a:pt x="23504" y="6517"/>
                    <a:pt x="23774" y="6676"/>
                  </a:cubicBezTo>
                  <a:cubicBezTo>
                    <a:pt x="23561" y="6751"/>
                    <a:pt x="23422" y="6827"/>
                    <a:pt x="23284" y="6827"/>
                  </a:cubicBezTo>
                  <a:cubicBezTo>
                    <a:pt x="23272" y="6826"/>
                    <a:pt x="23259" y="6826"/>
                    <a:pt x="23247" y="6826"/>
                  </a:cubicBezTo>
                  <a:cubicBezTo>
                    <a:pt x="22966" y="6826"/>
                    <a:pt x="22771" y="6954"/>
                    <a:pt x="22542" y="6991"/>
                  </a:cubicBezTo>
                  <a:cubicBezTo>
                    <a:pt x="22203" y="7063"/>
                    <a:pt x="21848" y="7146"/>
                    <a:pt x="21487" y="7146"/>
                  </a:cubicBezTo>
                  <a:cubicBezTo>
                    <a:pt x="21287" y="7146"/>
                    <a:pt x="21085" y="7120"/>
                    <a:pt x="20883" y="7053"/>
                  </a:cubicBezTo>
                  <a:cubicBezTo>
                    <a:pt x="21097" y="6965"/>
                    <a:pt x="21310" y="6890"/>
                    <a:pt x="21536" y="6801"/>
                  </a:cubicBezTo>
                  <a:cubicBezTo>
                    <a:pt x="21600" y="6437"/>
                    <a:pt x="21600" y="6449"/>
                    <a:pt x="21134" y="6312"/>
                  </a:cubicBezTo>
                  <a:cubicBezTo>
                    <a:pt x="21021" y="6273"/>
                    <a:pt x="20845" y="6248"/>
                    <a:pt x="20832" y="6198"/>
                  </a:cubicBezTo>
                  <a:cubicBezTo>
                    <a:pt x="20732" y="5809"/>
                    <a:pt x="20153" y="5809"/>
                    <a:pt x="19840" y="5595"/>
                  </a:cubicBezTo>
                  <a:cubicBezTo>
                    <a:pt x="19810" y="5578"/>
                    <a:pt x="19767" y="5572"/>
                    <a:pt x="19711" y="5572"/>
                  </a:cubicBezTo>
                  <a:cubicBezTo>
                    <a:pt x="19599" y="5572"/>
                    <a:pt x="19437" y="5595"/>
                    <a:pt x="19236" y="5595"/>
                  </a:cubicBezTo>
                  <a:cubicBezTo>
                    <a:pt x="19173" y="5557"/>
                    <a:pt x="19010" y="5444"/>
                    <a:pt x="18846" y="5343"/>
                  </a:cubicBezTo>
                  <a:cubicBezTo>
                    <a:pt x="19097" y="4916"/>
                    <a:pt x="19500" y="4652"/>
                    <a:pt x="20028" y="4426"/>
                  </a:cubicBezTo>
                  <a:cubicBezTo>
                    <a:pt x="20368" y="4488"/>
                    <a:pt x="20720" y="4552"/>
                    <a:pt x="21084" y="4614"/>
                  </a:cubicBezTo>
                  <a:cubicBezTo>
                    <a:pt x="21197" y="4639"/>
                    <a:pt x="21310" y="4677"/>
                    <a:pt x="21424" y="4702"/>
                  </a:cubicBezTo>
                  <a:lnTo>
                    <a:pt x="20518" y="4099"/>
                  </a:lnTo>
                  <a:cubicBezTo>
                    <a:pt x="20418" y="4124"/>
                    <a:pt x="20279" y="4149"/>
                    <a:pt x="20116" y="4174"/>
                  </a:cubicBezTo>
                  <a:cubicBezTo>
                    <a:pt x="20192" y="4111"/>
                    <a:pt x="20267" y="4049"/>
                    <a:pt x="20354" y="3985"/>
                  </a:cubicBezTo>
                  <a:cubicBezTo>
                    <a:pt x="20292" y="3948"/>
                    <a:pt x="20242" y="3910"/>
                    <a:pt x="20192" y="3873"/>
                  </a:cubicBezTo>
                  <a:lnTo>
                    <a:pt x="20192" y="3960"/>
                  </a:lnTo>
                  <a:cubicBezTo>
                    <a:pt x="20066" y="3885"/>
                    <a:pt x="20016" y="3822"/>
                    <a:pt x="20002" y="3759"/>
                  </a:cubicBezTo>
                  <a:cubicBezTo>
                    <a:pt x="19865" y="3658"/>
                    <a:pt x="19726" y="3558"/>
                    <a:pt x="19588" y="3470"/>
                  </a:cubicBezTo>
                  <a:lnTo>
                    <a:pt x="19588" y="3546"/>
                  </a:lnTo>
                  <a:cubicBezTo>
                    <a:pt x="19676" y="3919"/>
                    <a:pt x="19447" y="4138"/>
                    <a:pt x="18979" y="4138"/>
                  </a:cubicBezTo>
                  <a:cubicBezTo>
                    <a:pt x="18911" y="4138"/>
                    <a:pt x="18837" y="4134"/>
                    <a:pt x="18758" y="4124"/>
                  </a:cubicBezTo>
                  <a:cubicBezTo>
                    <a:pt x="18670" y="4111"/>
                    <a:pt x="18582" y="4074"/>
                    <a:pt x="18507" y="4061"/>
                  </a:cubicBezTo>
                  <a:cubicBezTo>
                    <a:pt x="18368" y="4149"/>
                    <a:pt x="18242" y="4262"/>
                    <a:pt x="18091" y="4337"/>
                  </a:cubicBezTo>
                  <a:cubicBezTo>
                    <a:pt x="17954" y="4413"/>
                    <a:pt x="17778" y="4438"/>
                    <a:pt x="17627" y="4513"/>
                  </a:cubicBezTo>
                  <a:cubicBezTo>
                    <a:pt x="17489" y="4569"/>
                    <a:pt x="17188" y="4609"/>
                    <a:pt x="16918" y="4609"/>
                  </a:cubicBezTo>
                  <a:cubicBezTo>
                    <a:pt x="16695" y="4609"/>
                    <a:pt x="16493" y="4581"/>
                    <a:pt x="16420" y="4513"/>
                  </a:cubicBezTo>
                  <a:cubicBezTo>
                    <a:pt x="16290" y="4404"/>
                    <a:pt x="16175" y="4364"/>
                    <a:pt x="16066" y="4364"/>
                  </a:cubicBezTo>
                  <a:cubicBezTo>
                    <a:pt x="15911" y="4364"/>
                    <a:pt x="15770" y="4445"/>
                    <a:pt x="15615" y="4526"/>
                  </a:cubicBezTo>
                  <a:cubicBezTo>
                    <a:pt x="15376" y="4652"/>
                    <a:pt x="15137" y="4778"/>
                    <a:pt x="14836" y="4941"/>
                  </a:cubicBezTo>
                  <a:cubicBezTo>
                    <a:pt x="15012" y="5054"/>
                    <a:pt x="15213" y="5192"/>
                    <a:pt x="15414" y="5318"/>
                  </a:cubicBezTo>
                  <a:cubicBezTo>
                    <a:pt x="15426" y="5243"/>
                    <a:pt x="15414" y="5142"/>
                    <a:pt x="15476" y="5117"/>
                  </a:cubicBezTo>
                  <a:cubicBezTo>
                    <a:pt x="15766" y="4991"/>
                    <a:pt x="15954" y="4840"/>
                    <a:pt x="15778" y="4589"/>
                  </a:cubicBezTo>
                  <a:lnTo>
                    <a:pt x="15954" y="4589"/>
                  </a:lnTo>
                  <a:cubicBezTo>
                    <a:pt x="16266" y="4824"/>
                    <a:pt x="16505" y="4937"/>
                    <a:pt x="16787" y="4937"/>
                  </a:cubicBezTo>
                  <a:cubicBezTo>
                    <a:pt x="17017" y="4937"/>
                    <a:pt x="17276" y="4862"/>
                    <a:pt x="17627" y="4714"/>
                  </a:cubicBezTo>
                  <a:cubicBezTo>
                    <a:pt x="17832" y="4634"/>
                    <a:pt x="18001" y="4592"/>
                    <a:pt x="18156" y="4592"/>
                  </a:cubicBezTo>
                  <a:cubicBezTo>
                    <a:pt x="18361" y="4592"/>
                    <a:pt x="18543" y="4665"/>
                    <a:pt x="18758" y="4815"/>
                  </a:cubicBezTo>
                  <a:cubicBezTo>
                    <a:pt x="18594" y="5004"/>
                    <a:pt x="18431" y="5192"/>
                    <a:pt x="18230" y="5419"/>
                  </a:cubicBezTo>
                  <a:cubicBezTo>
                    <a:pt x="18066" y="5368"/>
                    <a:pt x="17840" y="5343"/>
                    <a:pt x="17702" y="5256"/>
                  </a:cubicBezTo>
                  <a:cubicBezTo>
                    <a:pt x="17578" y="5176"/>
                    <a:pt x="17454" y="5150"/>
                    <a:pt x="17331" y="5150"/>
                  </a:cubicBezTo>
                  <a:cubicBezTo>
                    <a:pt x="17142" y="5150"/>
                    <a:pt x="16954" y="5212"/>
                    <a:pt x="16772" y="5243"/>
                  </a:cubicBezTo>
                  <a:cubicBezTo>
                    <a:pt x="16558" y="5281"/>
                    <a:pt x="16520" y="5444"/>
                    <a:pt x="16671" y="5544"/>
                  </a:cubicBezTo>
                  <a:cubicBezTo>
                    <a:pt x="16772" y="5616"/>
                    <a:pt x="16895" y="5653"/>
                    <a:pt x="17039" y="5653"/>
                  </a:cubicBezTo>
                  <a:cubicBezTo>
                    <a:pt x="17199" y="5653"/>
                    <a:pt x="17383" y="5606"/>
                    <a:pt x="17589" y="5507"/>
                  </a:cubicBezTo>
                  <a:cubicBezTo>
                    <a:pt x="17890" y="5670"/>
                    <a:pt x="18217" y="5859"/>
                    <a:pt x="18532" y="6035"/>
                  </a:cubicBezTo>
                  <a:cubicBezTo>
                    <a:pt x="18091" y="6273"/>
                    <a:pt x="17702" y="6500"/>
                    <a:pt x="17312" y="6726"/>
                  </a:cubicBezTo>
                  <a:cubicBezTo>
                    <a:pt x="17250" y="6764"/>
                    <a:pt x="17211" y="6840"/>
                    <a:pt x="17224" y="6890"/>
                  </a:cubicBezTo>
                  <a:cubicBezTo>
                    <a:pt x="17275" y="7330"/>
                    <a:pt x="16734" y="7418"/>
                    <a:pt x="16344" y="7594"/>
                  </a:cubicBezTo>
                  <a:cubicBezTo>
                    <a:pt x="16296" y="7618"/>
                    <a:pt x="16231" y="7632"/>
                    <a:pt x="16167" y="7632"/>
                  </a:cubicBezTo>
                  <a:cubicBezTo>
                    <a:pt x="16133" y="7632"/>
                    <a:pt x="16099" y="7628"/>
                    <a:pt x="16068" y="7619"/>
                  </a:cubicBezTo>
                  <a:cubicBezTo>
                    <a:pt x="15565" y="7531"/>
                    <a:pt x="15074" y="7418"/>
                    <a:pt x="14571" y="7304"/>
                  </a:cubicBezTo>
                  <a:cubicBezTo>
                    <a:pt x="14622" y="7053"/>
                    <a:pt x="14672" y="6801"/>
                    <a:pt x="14722" y="6563"/>
                  </a:cubicBezTo>
                  <a:cubicBezTo>
                    <a:pt x="14760" y="6374"/>
                    <a:pt x="14672" y="6261"/>
                    <a:pt x="14370" y="6236"/>
                  </a:cubicBezTo>
                  <a:cubicBezTo>
                    <a:pt x="14068" y="6223"/>
                    <a:pt x="13792" y="6161"/>
                    <a:pt x="13478" y="6123"/>
                  </a:cubicBezTo>
                  <a:lnTo>
                    <a:pt x="13478" y="6123"/>
                  </a:lnTo>
                  <a:cubicBezTo>
                    <a:pt x="13201" y="6349"/>
                    <a:pt x="13389" y="6475"/>
                    <a:pt x="13716" y="6563"/>
                  </a:cubicBezTo>
                  <a:cubicBezTo>
                    <a:pt x="13666" y="6664"/>
                    <a:pt x="13629" y="6751"/>
                    <a:pt x="13579" y="6865"/>
                  </a:cubicBezTo>
                  <a:cubicBezTo>
                    <a:pt x="13842" y="6890"/>
                    <a:pt x="14056" y="6902"/>
                    <a:pt x="14408" y="6927"/>
                  </a:cubicBezTo>
                  <a:cubicBezTo>
                    <a:pt x="14018" y="7154"/>
                    <a:pt x="13905" y="7443"/>
                    <a:pt x="13478" y="7569"/>
                  </a:cubicBezTo>
                  <a:cubicBezTo>
                    <a:pt x="12887" y="7732"/>
                    <a:pt x="12849" y="7921"/>
                    <a:pt x="13364" y="8285"/>
                  </a:cubicBezTo>
                  <a:cubicBezTo>
                    <a:pt x="13031" y="8324"/>
                    <a:pt x="12766" y="8479"/>
                    <a:pt x="12445" y="8479"/>
                  </a:cubicBezTo>
                  <a:cubicBezTo>
                    <a:pt x="12355" y="8479"/>
                    <a:pt x="12260" y="8466"/>
                    <a:pt x="12157" y="8436"/>
                  </a:cubicBezTo>
                  <a:cubicBezTo>
                    <a:pt x="12143" y="8432"/>
                    <a:pt x="12127" y="8430"/>
                    <a:pt x="12110" y="8430"/>
                  </a:cubicBezTo>
                  <a:cubicBezTo>
                    <a:pt x="12018" y="8430"/>
                    <a:pt x="11886" y="8478"/>
                    <a:pt x="11780" y="8499"/>
                  </a:cubicBezTo>
                  <a:cubicBezTo>
                    <a:pt x="11768" y="8511"/>
                    <a:pt x="11755" y="8511"/>
                    <a:pt x="11743" y="8524"/>
                  </a:cubicBezTo>
                  <a:cubicBezTo>
                    <a:pt x="11755" y="8511"/>
                    <a:pt x="11755" y="8499"/>
                    <a:pt x="11768" y="8499"/>
                  </a:cubicBezTo>
                  <a:lnTo>
                    <a:pt x="11780" y="8499"/>
                  </a:lnTo>
                  <a:cubicBezTo>
                    <a:pt x="11755" y="8411"/>
                    <a:pt x="11730" y="8310"/>
                    <a:pt x="11693" y="8198"/>
                  </a:cubicBezTo>
                  <a:cubicBezTo>
                    <a:pt x="11981" y="8172"/>
                    <a:pt x="12233" y="8147"/>
                    <a:pt x="12585" y="8122"/>
                  </a:cubicBezTo>
                  <a:cubicBezTo>
                    <a:pt x="12459" y="8008"/>
                    <a:pt x="12358" y="7946"/>
                    <a:pt x="12321" y="7871"/>
                  </a:cubicBezTo>
                  <a:cubicBezTo>
                    <a:pt x="12246" y="7720"/>
                    <a:pt x="12082" y="7506"/>
                    <a:pt x="12170" y="7430"/>
                  </a:cubicBezTo>
                  <a:cubicBezTo>
                    <a:pt x="12497" y="7128"/>
                    <a:pt x="12271" y="6764"/>
                    <a:pt x="12573" y="6412"/>
                  </a:cubicBezTo>
                  <a:cubicBezTo>
                    <a:pt x="12340" y="6383"/>
                    <a:pt x="12130" y="6316"/>
                    <a:pt x="11988" y="6316"/>
                  </a:cubicBezTo>
                  <a:cubicBezTo>
                    <a:pt x="11946" y="6316"/>
                    <a:pt x="11910" y="6322"/>
                    <a:pt x="11881" y="6337"/>
                  </a:cubicBezTo>
                  <a:cubicBezTo>
                    <a:pt x="11529" y="6488"/>
                    <a:pt x="11919" y="6664"/>
                    <a:pt x="11981" y="6865"/>
                  </a:cubicBezTo>
                  <a:cubicBezTo>
                    <a:pt x="11755" y="6927"/>
                    <a:pt x="11529" y="7003"/>
                    <a:pt x="11302" y="7066"/>
                  </a:cubicBezTo>
                  <a:cubicBezTo>
                    <a:pt x="11089" y="6927"/>
                    <a:pt x="10875" y="6789"/>
                    <a:pt x="10737" y="6701"/>
                  </a:cubicBezTo>
                  <a:cubicBezTo>
                    <a:pt x="10246" y="6852"/>
                    <a:pt x="9857" y="6978"/>
                    <a:pt x="9455" y="7103"/>
                  </a:cubicBezTo>
                  <a:cubicBezTo>
                    <a:pt x="9417" y="7078"/>
                    <a:pt x="9391" y="7053"/>
                    <a:pt x="9354" y="7041"/>
                  </a:cubicBezTo>
                  <a:cubicBezTo>
                    <a:pt x="9505" y="6789"/>
                    <a:pt x="9668" y="6538"/>
                    <a:pt x="9844" y="6261"/>
                  </a:cubicBezTo>
                  <a:cubicBezTo>
                    <a:pt x="10146" y="6287"/>
                    <a:pt x="10447" y="6299"/>
                    <a:pt x="10737" y="6324"/>
                  </a:cubicBezTo>
                  <a:cubicBezTo>
                    <a:pt x="10749" y="6287"/>
                    <a:pt x="10762" y="6261"/>
                    <a:pt x="10774" y="6223"/>
                  </a:cubicBezTo>
                  <a:cubicBezTo>
                    <a:pt x="10561" y="6161"/>
                    <a:pt x="10347" y="6097"/>
                    <a:pt x="10083" y="6010"/>
                  </a:cubicBezTo>
                  <a:cubicBezTo>
                    <a:pt x="10121" y="5935"/>
                    <a:pt x="10159" y="5859"/>
                    <a:pt x="10209" y="5733"/>
                  </a:cubicBezTo>
                  <a:cubicBezTo>
                    <a:pt x="10466" y="5954"/>
                    <a:pt x="10672" y="6051"/>
                    <a:pt x="10841" y="6051"/>
                  </a:cubicBezTo>
                  <a:cubicBezTo>
                    <a:pt x="11086" y="6051"/>
                    <a:pt x="11252" y="5847"/>
                    <a:pt x="11378" y="5519"/>
                  </a:cubicBezTo>
                  <a:cubicBezTo>
                    <a:pt x="11449" y="5532"/>
                    <a:pt x="11516" y="5538"/>
                    <a:pt x="11580" y="5538"/>
                  </a:cubicBezTo>
                  <a:cubicBezTo>
                    <a:pt x="11887" y="5538"/>
                    <a:pt x="12113" y="5399"/>
                    <a:pt x="12321" y="5243"/>
                  </a:cubicBezTo>
                  <a:cubicBezTo>
                    <a:pt x="12321" y="5230"/>
                    <a:pt x="12321" y="5230"/>
                    <a:pt x="12308" y="5230"/>
                  </a:cubicBezTo>
                  <a:lnTo>
                    <a:pt x="12333" y="5230"/>
                  </a:lnTo>
                  <a:cubicBezTo>
                    <a:pt x="12333" y="5230"/>
                    <a:pt x="12321" y="5230"/>
                    <a:pt x="12321" y="5243"/>
                  </a:cubicBezTo>
                  <a:cubicBezTo>
                    <a:pt x="12422" y="5381"/>
                    <a:pt x="12509" y="5519"/>
                    <a:pt x="12610" y="5658"/>
                  </a:cubicBezTo>
                  <a:cubicBezTo>
                    <a:pt x="12842" y="5707"/>
                    <a:pt x="13006" y="5735"/>
                    <a:pt x="13138" y="5735"/>
                  </a:cubicBezTo>
                  <a:cubicBezTo>
                    <a:pt x="13379" y="5735"/>
                    <a:pt x="13515" y="5641"/>
                    <a:pt x="13767" y="5406"/>
                  </a:cubicBezTo>
                  <a:cubicBezTo>
                    <a:pt x="13931" y="5256"/>
                    <a:pt x="14157" y="5130"/>
                    <a:pt x="14408" y="4954"/>
                  </a:cubicBezTo>
                  <a:cubicBezTo>
                    <a:pt x="14219" y="4740"/>
                    <a:pt x="13792" y="4728"/>
                    <a:pt x="13465" y="4614"/>
                  </a:cubicBezTo>
                  <a:cubicBezTo>
                    <a:pt x="13088" y="4501"/>
                    <a:pt x="12950" y="4350"/>
                    <a:pt x="12925" y="4074"/>
                  </a:cubicBezTo>
                  <a:cubicBezTo>
                    <a:pt x="12887" y="3734"/>
                    <a:pt x="12811" y="3382"/>
                    <a:pt x="12698" y="3043"/>
                  </a:cubicBezTo>
                  <a:cubicBezTo>
                    <a:pt x="12636" y="2857"/>
                    <a:pt x="12439" y="2781"/>
                    <a:pt x="12056" y="2781"/>
                  </a:cubicBezTo>
                  <a:cubicBezTo>
                    <a:pt x="11973" y="2781"/>
                    <a:pt x="11881" y="2785"/>
                    <a:pt x="11780" y="2791"/>
                  </a:cubicBezTo>
                  <a:cubicBezTo>
                    <a:pt x="11844" y="2666"/>
                    <a:pt x="11906" y="2565"/>
                    <a:pt x="11994" y="2389"/>
                  </a:cubicBezTo>
                  <a:cubicBezTo>
                    <a:pt x="11755" y="2376"/>
                    <a:pt x="11567" y="2364"/>
                    <a:pt x="11341" y="2351"/>
                  </a:cubicBezTo>
                  <a:cubicBezTo>
                    <a:pt x="11436" y="2124"/>
                    <a:pt x="11452" y="1896"/>
                    <a:pt x="10923" y="1896"/>
                  </a:cubicBezTo>
                  <a:cubicBezTo>
                    <a:pt x="10896" y="1896"/>
                    <a:pt x="10868" y="1897"/>
                    <a:pt x="10838" y="1898"/>
                  </a:cubicBezTo>
                  <a:cubicBezTo>
                    <a:pt x="11215" y="1647"/>
                    <a:pt x="10486" y="1421"/>
                    <a:pt x="10989" y="1219"/>
                  </a:cubicBezTo>
                  <a:cubicBezTo>
                    <a:pt x="10813" y="1107"/>
                    <a:pt x="10674" y="1018"/>
                    <a:pt x="10523" y="918"/>
                  </a:cubicBezTo>
                  <a:lnTo>
                    <a:pt x="10523" y="931"/>
                  </a:lnTo>
                  <a:lnTo>
                    <a:pt x="10511" y="918"/>
                  </a:lnTo>
                  <a:cubicBezTo>
                    <a:pt x="10461" y="1119"/>
                    <a:pt x="10422" y="1320"/>
                    <a:pt x="10385" y="1509"/>
                  </a:cubicBezTo>
                  <a:cubicBezTo>
                    <a:pt x="10033" y="1484"/>
                    <a:pt x="9706" y="1471"/>
                    <a:pt x="9379" y="1446"/>
                  </a:cubicBezTo>
                  <a:cubicBezTo>
                    <a:pt x="9428" y="1002"/>
                    <a:pt x="9478" y="883"/>
                    <a:pt x="9855" y="883"/>
                  </a:cubicBezTo>
                  <a:cubicBezTo>
                    <a:pt x="9959" y="883"/>
                    <a:pt x="10087" y="892"/>
                    <a:pt x="10246" y="906"/>
                  </a:cubicBezTo>
                  <a:cubicBezTo>
                    <a:pt x="10335" y="918"/>
                    <a:pt x="10422" y="918"/>
                    <a:pt x="10511" y="918"/>
                  </a:cubicBezTo>
                  <a:lnTo>
                    <a:pt x="10523" y="918"/>
                  </a:lnTo>
                  <a:cubicBezTo>
                    <a:pt x="10825" y="867"/>
                    <a:pt x="11126" y="805"/>
                    <a:pt x="11491" y="730"/>
                  </a:cubicBezTo>
                  <a:cubicBezTo>
                    <a:pt x="11491" y="704"/>
                    <a:pt x="11504" y="679"/>
                    <a:pt x="11504" y="654"/>
                  </a:cubicBezTo>
                  <a:cubicBezTo>
                    <a:pt x="10950" y="440"/>
                    <a:pt x="10410" y="214"/>
                    <a:pt x="98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9"/>
            <p:cNvSpPr/>
            <p:nvPr/>
          </p:nvSpPr>
          <p:spPr>
            <a:xfrm>
              <a:off x="576149" y="4924312"/>
              <a:ext cx="60126" cy="48032"/>
            </a:xfrm>
            <a:custGeom>
              <a:avLst/>
              <a:gdLst/>
              <a:ahLst/>
              <a:cxnLst/>
              <a:rect l="l" t="t" r="r" b="b"/>
              <a:pathLst>
                <a:path w="1142" h="919" extrusionOk="0">
                  <a:moveTo>
                    <a:pt x="237" y="1"/>
                  </a:moveTo>
                  <a:cubicBezTo>
                    <a:pt x="237" y="13"/>
                    <a:pt x="250" y="26"/>
                    <a:pt x="250" y="38"/>
                  </a:cubicBezTo>
                  <a:cubicBezTo>
                    <a:pt x="337" y="202"/>
                    <a:pt x="362" y="353"/>
                    <a:pt x="200" y="529"/>
                  </a:cubicBezTo>
                  <a:cubicBezTo>
                    <a:pt x="0" y="765"/>
                    <a:pt x="84" y="841"/>
                    <a:pt x="514" y="916"/>
                  </a:cubicBezTo>
                  <a:lnTo>
                    <a:pt x="514" y="916"/>
                  </a:lnTo>
                  <a:cubicBezTo>
                    <a:pt x="513" y="914"/>
                    <a:pt x="513" y="911"/>
                    <a:pt x="513" y="906"/>
                  </a:cubicBezTo>
                  <a:lnTo>
                    <a:pt x="526" y="906"/>
                  </a:lnTo>
                  <a:cubicBezTo>
                    <a:pt x="577" y="680"/>
                    <a:pt x="803" y="541"/>
                    <a:pt x="1080" y="440"/>
                  </a:cubicBezTo>
                  <a:lnTo>
                    <a:pt x="1080" y="428"/>
                  </a:lnTo>
                  <a:lnTo>
                    <a:pt x="1092" y="428"/>
                  </a:lnTo>
                  <a:cubicBezTo>
                    <a:pt x="1105" y="403"/>
                    <a:pt x="1130" y="365"/>
                    <a:pt x="1142" y="328"/>
                  </a:cubicBezTo>
                  <a:cubicBezTo>
                    <a:pt x="1041" y="289"/>
                    <a:pt x="954" y="252"/>
                    <a:pt x="853" y="214"/>
                  </a:cubicBezTo>
                  <a:cubicBezTo>
                    <a:pt x="614" y="127"/>
                    <a:pt x="413" y="63"/>
                    <a:pt x="237" y="1"/>
                  </a:cubicBezTo>
                  <a:close/>
                  <a:moveTo>
                    <a:pt x="514" y="916"/>
                  </a:moveTo>
                  <a:cubicBezTo>
                    <a:pt x="516" y="918"/>
                    <a:pt x="519" y="918"/>
                    <a:pt x="526" y="918"/>
                  </a:cubicBezTo>
                  <a:cubicBezTo>
                    <a:pt x="522" y="917"/>
                    <a:pt x="518" y="917"/>
                    <a:pt x="514" y="91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632957" y="4946681"/>
              <a:ext cx="13952" cy="15105"/>
            </a:xfrm>
            <a:custGeom>
              <a:avLst/>
              <a:gdLst/>
              <a:ahLst/>
              <a:cxnLst/>
              <a:rect l="l" t="t" r="r" b="b"/>
              <a:pathLst>
                <a:path w="265" h="289" extrusionOk="0">
                  <a:moveTo>
                    <a:pt x="13" y="0"/>
                  </a:moveTo>
                  <a:lnTo>
                    <a:pt x="1" y="12"/>
                  </a:lnTo>
                  <a:lnTo>
                    <a:pt x="1" y="289"/>
                  </a:lnTo>
                  <a:cubicBezTo>
                    <a:pt x="88" y="264"/>
                    <a:pt x="177" y="227"/>
                    <a:pt x="264" y="201"/>
                  </a:cubicBezTo>
                  <a:cubicBezTo>
                    <a:pt x="177" y="138"/>
                    <a:pt x="88" y="63"/>
                    <a:pt x="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345703" y="4259345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"/>
                  </a:moveTo>
                  <a:lnTo>
                    <a:pt x="0" y="13"/>
                  </a:lnTo>
                  <a:cubicBezTo>
                    <a:pt x="0" y="13"/>
                    <a:pt x="0" y="1"/>
                    <a:pt x="1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247143" y="4093769"/>
              <a:ext cx="30379" cy="15836"/>
            </a:xfrm>
            <a:custGeom>
              <a:avLst/>
              <a:gdLst/>
              <a:ahLst/>
              <a:cxnLst/>
              <a:rect l="l" t="t" r="r" b="b"/>
              <a:pathLst>
                <a:path w="577" h="303" extrusionOk="0">
                  <a:moveTo>
                    <a:pt x="62" y="0"/>
                  </a:moveTo>
                  <a:lnTo>
                    <a:pt x="62" y="12"/>
                  </a:lnTo>
                  <a:lnTo>
                    <a:pt x="49" y="0"/>
                  </a:lnTo>
                  <a:lnTo>
                    <a:pt x="49" y="0"/>
                  </a:lnTo>
                  <a:cubicBezTo>
                    <a:pt x="0" y="236"/>
                    <a:pt x="5" y="303"/>
                    <a:pt x="200" y="303"/>
                  </a:cubicBezTo>
                  <a:cubicBezTo>
                    <a:pt x="255" y="303"/>
                    <a:pt x="325" y="297"/>
                    <a:pt x="414" y="289"/>
                  </a:cubicBezTo>
                  <a:cubicBezTo>
                    <a:pt x="464" y="289"/>
                    <a:pt x="526" y="277"/>
                    <a:pt x="577" y="264"/>
                  </a:cubicBezTo>
                  <a:cubicBezTo>
                    <a:pt x="401" y="176"/>
                    <a:pt x="225" y="88"/>
                    <a:pt x="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9"/>
            <p:cNvSpPr/>
            <p:nvPr/>
          </p:nvSpPr>
          <p:spPr>
            <a:xfrm>
              <a:off x="356864" y="4370355"/>
              <a:ext cx="37855" cy="15679"/>
            </a:xfrm>
            <a:custGeom>
              <a:avLst/>
              <a:gdLst/>
              <a:ahLst/>
              <a:cxnLst/>
              <a:rect l="l" t="t" r="r" b="b"/>
              <a:pathLst>
                <a:path w="719" h="300" extrusionOk="0">
                  <a:moveTo>
                    <a:pt x="630" y="1"/>
                  </a:moveTo>
                  <a:cubicBezTo>
                    <a:pt x="429" y="26"/>
                    <a:pt x="241" y="39"/>
                    <a:pt x="40" y="64"/>
                  </a:cubicBezTo>
                  <a:cubicBezTo>
                    <a:pt x="0" y="251"/>
                    <a:pt x="146" y="300"/>
                    <a:pt x="321" y="300"/>
                  </a:cubicBezTo>
                  <a:cubicBezTo>
                    <a:pt x="368" y="300"/>
                    <a:pt x="418" y="296"/>
                    <a:pt x="467" y="290"/>
                  </a:cubicBezTo>
                  <a:cubicBezTo>
                    <a:pt x="719" y="265"/>
                    <a:pt x="643" y="114"/>
                    <a:pt x="6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368816" y="3918995"/>
              <a:ext cx="10003" cy="7213"/>
            </a:xfrm>
            <a:custGeom>
              <a:avLst/>
              <a:gdLst/>
              <a:ahLst/>
              <a:cxnLst/>
              <a:rect l="l" t="t" r="r" b="b"/>
              <a:pathLst>
                <a:path w="190" h="138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50"/>
                    <a:pt x="26" y="101"/>
                    <a:pt x="39" y="138"/>
                  </a:cubicBezTo>
                  <a:cubicBezTo>
                    <a:pt x="89" y="113"/>
                    <a:pt x="140" y="76"/>
                    <a:pt x="190" y="3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368184" y="3918316"/>
              <a:ext cx="684" cy="732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1" y="0"/>
                  </a:moveTo>
                  <a:lnTo>
                    <a:pt x="1" y="13"/>
                  </a:lnTo>
                  <a:lnTo>
                    <a:pt x="13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9"/>
            <p:cNvSpPr/>
            <p:nvPr/>
          </p:nvSpPr>
          <p:spPr>
            <a:xfrm>
              <a:off x="219239" y="4078612"/>
              <a:ext cx="31169" cy="15209"/>
            </a:xfrm>
            <a:custGeom>
              <a:avLst/>
              <a:gdLst/>
              <a:ahLst/>
              <a:cxnLst/>
              <a:rect l="l" t="t" r="r" b="b"/>
              <a:pathLst>
                <a:path w="592" h="291" extrusionOk="0">
                  <a:moveTo>
                    <a:pt x="315" y="1"/>
                  </a:moveTo>
                  <a:lnTo>
                    <a:pt x="302" y="14"/>
                  </a:lnTo>
                  <a:cubicBezTo>
                    <a:pt x="0" y="277"/>
                    <a:pt x="428" y="227"/>
                    <a:pt x="579" y="290"/>
                  </a:cubicBezTo>
                  <a:lnTo>
                    <a:pt x="592" y="290"/>
                  </a:lnTo>
                  <a:cubicBezTo>
                    <a:pt x="491" y="190"/>
                    <a:pt x="403" y="101"/>
                    <a:pt x="3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284103" y="4445983"/>
              <a:ext cx="29589" cy="21167"/>
            </a:xfrm>
            <a:custGeom>
              <a:avLst/>
              <a:gdLst/>
              <a:ahLst/>
              <a:cxnLst/>
              <a:rect l="l" t="t" r="r" b="b"/>
              <a:pathLst>
                <a:path w="562" h="405" extrusionOk="0">
                  <a:moveTo>
                    <a:pt x="466" y="0"/>
                  </a:moveTo>
                  <a:lnTo>
                    <a:pt x="466" y="0"/>
                  </a:lnTo>
                  <a:cubicBezTo>
                    <a:pt x="290" y="151"/>
                    <a:pt x="164" y="264"/>
                    <a:pt x="0" y="389"/>
                  </a:cubicBezTo>
                  <a:cubicBezTo>
                    <a:pt x="131" y="398"/>
                    <a:pt x="231" y="405"/>
                    <a:pt x="307" y="405"/>
                  </a:cubicBezTo>
                  <a:cubicBezTo>
                    <a:pt x="561" y="405"/>
                    <a:pt x="544" y="329"/>
                    <a:pt x="4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9"/>
            <p:cNvSpPr/>
            <p:nvPr/>
          </p:nvSpPr>
          <p:spPr>
            <a:xfrm>
              <a:off x="338384" y="4417707"/>
              <a:ext cx="14584" cy="8571"/>
            </a:xfrm>
            <a:custGeom>
              <a:avLst/>
              <a:gdLst/>
              <a:ahLst/>
              <a:cxnLst/>
              <a:rect l="l" t="t" r="r" b="b"/>
              <a:pathLst>
                <a:path w="277" h="164" extrusionOk="0">
                  <a:moveTo>
                    <a:pt x="189" y="0"/>
                  </a:moveTo>
                  <a:cubicBezTo>
                    <a:pt x="126" y="25"/>
                    <a:pt x="64" y="63"/>
                    <a:pt x="0" y="101"/>
                  </a:cubicBezTo>
                  <a:cubicBezTo>
                    <a:pt x="13" y="114"/>
                    <a:pt x="39" y="139"/>
                    <a:pt x="51" y="164"/>
                  </a:cubicBezTo>
                  <a:cubicBezTo>
                    <a:pt x="126" y="126"/>
                    <a:pt x="202" y="89"/>
                    <a:pt x="277" y="63"/>
                  </a:cubicBezTo>
                  <a:cubicBezTo>
                    <a:pt x="252" y="38"/>
                    <a:pt x="202" y="0"/>
                    <a:pt x="18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9"/>
            <p:cNvSpPr/>
            <p:nvPr/>
          </p:nvSpPr>
          <p:spPr>
            <a:xfrm>
              <a:off x="260253" y="4430199"/>
              <a:ext cx="10635" cy="9251"/>
            </a:xfrm>
            <a:custGeom>
              <a:avLst/>
              <a:gdLst/>
              <a:ahLst/>
              <a:cxnLst/>
              <a:rect l="l" t="t" r="r" b="b"/>
              <a:pathLst>
                <a:path w="202" h="177" extrusionOk="0">
                  <a:moveTo>
                    <a:pt x="76" y="0"/>
                  </a:moveTo>
                  <a:cubicBezTo>
                    <a:pt x="51" y="26"/>
                    <a:pt x="1" y="51"/>
                    <a:pt x="14" y="63"/>
                  </a:cubicBezTo>
                  <a:cubicBezTo>
                    <a:pt x="26" y="101"/>
                    <a:pt x="64" y="138"/>
                    <a:pt x="101" y="176"/>
                  </a:cubicBezTo>
                  <a:cubicBezTo>
                    <a:pt x="152" y="138"/>
                    <a:pt x="202" y="101"/>
                    <a:pt x="190" y="88"/>
                  </a:cubicBezTo>
                  <a:cubicBezTo>
                    <a:pt x="165" y="51"/>
                    <a:pt x="114" y="26"/>
                    <a:pt x="7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9"/>
            <p:cNvSpPr/>
            <p:nvPr/>
          </p:nvSpPr>
          <p:spPr>
            <a:xfrm>
              <a:off x="234507" y="4460356"/>
              <a:ext cx="19165" cy="14582"/>
            </a:xfrm>
            <a:custGeom>
              <a:avLst/>
              <a:gdLst/>
              <a:ahLst/>
              <a:cxnLst/>
              <a:rect l="l" t="t" r="r" b="b"/>
              <a:pathLst>
                <a:path w="364" h="279" extrusionOk="0">
                  <a:moveTo>
                    <a:pt x="231" y="0"/>
                  </a:moveTo>
                  <a:cubicBezTo>
                    <a:pt x="229" y="0"/>
                    <a:pt x="227" y="1"/>
                    <a:pt x="226" y="2"/>
                  </a:cubicBezTo>
                  <a:cubicBezTo>
                    <a:pt x="151" y="39"/>
                    <a:pt x="62" y="89"/>
                    <a:pt x="0" y="153"/>
                  </a:cubicBezTo>
                  <a:cubicBezTo>
                    <a:pt x="0" y="153"/>
                    <a:pt x="88" y="215"/>
                    <a:pt x="163" y="278"/>
                  </a:cubicBezTo>
                  <a:cubicBezTo>
                    <a:pt x="238" y="203"/>
                    <a:pt x="314" y="153"/>
                    <a:pt x="352" y="89"/>
                  </a:cubicBezTo>
                  <a:cubicBezTo>
                    <a:pt x="363" y="66"/>
                    <a:pt x="257" y="0"/>
                    <a:pt x="23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9"/>
            <p:cNvSpPr/>
            <p:nvPr/>
          </p:nvSpPr>
          <p:spPr>
            <a:xfrm>
              <a:off x="569409" y="4337533"/>
              <a:ext cx="19217" cy="13171"/>
            </a:xfrm>
            <a:custGeom>
              <a:avLst/>
              <a:gdLst/>
              <a:ahLst/>
              <a:cxnLst/>
              <a:rect l="l" t="t" r="r" b="b"/>
              <a:pathLst>
                <a:path w="365" h="252" extrusionOk="0">
                  <a:moveTo>
                    <a:pt x="277" y="0"/>
                  </a:moveTo>
                  <a:cubicBezTo>
                    <a:pt x="189" y="64"/>
                    <a:pt x="88" y="114"/>
                    <a:pt x="1" y="176"/>
                  </a:cubicBezTo>
                  <a:cubicBezTo>
                    <a:pt x="26" y="201"/>
                    <a:pt x="63" y="226"/>
                    <a:pt x="88" y="252"/>
                  </a:cubicBezTo>
                  <a:cubicBezTo>
                    <a:pt x="189" y="189"/>
                    <a:pt x="277" y="126"/>
                    <a:pt x="365" y="64"/>
                  </a:cubicBezTo>
                  <a:cubicBezTo>
                    <a:pt x="340" y="38"/>
                    <a:pt x="314" y="25"/>
                    <a:pt x="2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9"/>
            <p:cNvSpPr/>
            <p:nvPr/>
          </p:nvSpPr>
          <p:spPr>
            <a:xfrm>
              <a:off x="323800" y="4192341"/>
              <a:ext cx="378080" cy="152457"/>
            </a:xfrm>
            <a:custGeom>
              <a:avLst/>
              <a:gdLst/>
              <a:ahLst/>
              <a:cxnLst/>
              <a:rect l="l" t="t" r="r" b="b"/>
              <a:pathLst>
                <a:path w="7181" h="2917" extrusionOk="0">
                  <a:moveTo>
                    <a:pt x="1120" y="1446"/>
                  </a:moveTo>
                  <a:cubicBezTo>
                    <a:pt x="1145" y="1446"/>
                    <a:pt x="1271" y="1559"/>
                    <a:pt x="1271" y="1609"/>
                  </a:cubicBezTo>
                  <a:cubicBezTo>
                    <a:pt x="1246" y="1685"/>
                    <a:pt x="1145" y="1735"/>
                    <a:pt x="1032" y="1848"/>
                  </a:cubicBezTo>
                  <a:cubicBezTo>
                    <a:pt x="931" y="1722"/>
                    <a:pt x="805" y="1647"/>
                    <a:pt x="818" y="1584"/>
                  </a:cubicBezTo>
                  <a:cubicBezTo>
                    <a:pt x="844" y="1521"/>
                    <a:pt x="1007" y="1471"/>
                    <a:pt x="1120" y="1446"/>
                  </a:cubicBezTo>
                  <a:close/>
                  <a:moveTo>
                    <a:pt x="1459" y="0"/>
                  </a:moveTo>
                  <a:cubicBezTo>
                    <a:pt x="1573" y="188"/>
                    <a:pt x="1359" y="327"/>
                    <a:pt x="1233" y="465"/>
                  </a:cubicBezTo>
                  <a:cubicBezTo>
                    <a:pt x="1107" y="616"/>
                    <a:pt x="1132" y="691"/>
                    <a:pt x="1372" y="741"/>
                  </a:cubicBezTo>
                  <a:cubicBezTo>
                    <a:pt x="1372" y="729"/>
                    <a:pt x="1372" y="729"/>
                    <a:pt x="1384" y="729"/>
                  </a:cubicBezTo>
                  <a:cubicBezTo>
                    <a:pt x="1384" y="729"/>
                    <a:pt x="1397" y="729"/>
                    <a:pt x="1397" y="741"/>
                  </a:cubicBezTo>
                  <a:cubicBezTo>
                    <a:pt x="1603" y="700"/>
                    <a:pt x="1715" y="679"/>
                    <a:pt x="1811" y="679"/>
                  </a:cubicBezTo>
                  <a:cubicBezTo>
                    <a:pt x="1920" y="679"/>
                    <a:pt x="2008" y="707"/>
                    <a:pt x="2188" y="767"/>
                  </a:cubicBezTo>
                  <a:cubicBezTo>
                    <a:pt x="1959" y="839"/>
                    <a:pt x="1837" y="877"/>
                    <a:pt x="1738" y="877"/>
                  </a:cubicBezTo>
                  <a:cubicBezTo>
                    <a:pt x="1632" y="877"/>
                    <a:pt x="1553" y="833"/>
                    <a:pt x="1397" y="741"/>
                  </a:cubicBezTo>
                  <a:lnTo>
                    <a:pt x="1372" y="741"/>
                  </a:lnTo>
                  <a:cubicBezTo>
                    <a:pt x="1057" y="917"/>
                    <a:pt x="743" y="1107"/>
                    <a:pt x="428" y="1283"/>
                  </a:cubicBezTo>
                  <a:cubicBezTo>
                    <a:pt x="277" y="1383"/>
                    <a:pt x="140" y="1471"/>
                    <a:pt x="1" y="1571"/>
                  </a:cubicBezTo>
                  <a:lnTo>
                    <a:pt x="14" y="1571"/>
                  </a:lnTo>
                  <a:cubicBezTo>
                    <a:pt x="26" y="1571"/>
                    <a:pt x="39" y="1571"/>
                    <a:pt x="51" y="1571"/>
                  </a:cubicBezTo>
                  <a:cubicBezTo>
                    <a:pt x="465" y="1571"/>
                    <a:pt x="659" y="1767"/>
                    <a:pt x="805" y="1999"/>
                  </a:cubicBezTo>
                  <a:cubicBezTo>
                    <a:pt x="805" y="2012"/>
                    <a:pt x="743" y="2037"/>
                    <a:pt x="705" y="2049"/>
                  </a:cubicBezTo>
                  <a:lnTo>
                    <a:pt x="705" y="2062"/>
                  </a:lnTo>
                  <a:cubicBezTo>
                    <a:pt x="906" y="2263"/>
                    <a:pt x="1095" y="2476"/>
                    <a:pt x="1296" y="2691"/>
                  </a:cubicBezTo>
                  <a:cubicBezTo>
                    <a:pt x="1610" y="2552"/>
                    <a:pt x="1610" y="2552"/>
                    <a:pt x="1736" y="2314"/>
                  </a:cubicBezTo>
                  <a:cubicBezTo>
                    <a:pt x="1808" y="2315"/>
                    <a:pt x="1872" y="2316"/>
                    <a:pt x="1928" y="2316"/>
                  </a:cubicBezTo>
                  <a:cubicBezTo>
                    <a:pt x="2266" y="2316"/>
                    <a:pt x="2300" y="2271"/>
                    <a:pt x="2214" y="2012"/>
                  </a:cubicBezTo>
                  <a:cubicBezTo>
                    <a:pt x="2138" y="1798"/>
                    <a:pt x="2289" y="1647"/>
                    <a:pt x="2390" y="1484"/>
                  </a:cubicBezTo>
                  <a:lnTo>
                    <a:pt x="2377" y="1484"/>
                  </a:lnTo>
                  <a:cubicBezTo>
                    <a:pt x="2377" y="1484"/>
                    <a:pt x="2364" y="1484"/>
                    <a:pt x="2364" y="1471"/>
                  </a:cubicBezTo>
                  <a:cubicBezTo>
                    <a:pt x="2239" y="1484"/>
                    <a:pt x="2113" y="1484"/>
                    <a:pt x="1950" y="1484"/>
                  </a:cubicBezTo>
                  <a:cubicBezTo>
                    <a:pt x="2107" y="1405"/>
                    <a:pt x="2186" y="1364"/>
                    <a:pt x="2239" y="1364"/>
                  </a:cubicBezTo>
                  <a:cubicBezTo>
                    <a:pt x="2288" y="1364"/>
                    <a:pt x="2316" y="1398"/>
                    <a:pt x="2364" y="1471"/>
                  </a:cubicBezTo>
                  <a:lnTo>
                    <a:pt x="2390" y="1471"/>
                  </a:lnTo>
                  <a:lnTo>
                    <a:pt x="2390" y="1484"/>
                  </a:lnTo>
                  <a:cubicBezTo>
                    <a:pt x="2528" y="1408"/>
                    <a:pt x="2691" y="1345"/>
                    <a:pt x="2817" y="1257"/>
                  </a:cubicBezTo>
                  <a:cubicBezTo>
                    <a:pt x="3157" y="1018"/>
                    <a:pt x="3157" y="1018"/>
                    <a:pt x="3747" y="1018"/>
                  </a:cubicBezTo>
                  <a:cubicBezTo>
                    <a:pt x="3635" y="1219"/>
                    <a:pt x="3786" y="1459"/>
                    <a:pt x="3420" y="1584"/>
                  </a:cubicBezTo>
                  <a:cubicBezTo>
                    <a:pt x="3345" y="1609"/>
                    <a:pt x="2704" y="1760"/>
                    <a:pt x="2666" y="1760"/>
                  </a:cubicBezTo>
                  <a:cubicBezTo>
                    <a:pt x="2616" y="2024"/>
                    <a:pt x="2579" y="2275"/>
                    <a:pt x="2528" y="2540"/>
                  </a:cubicBezTo>
                  <a:cubicBezTo>
                    <a:pt x="2616" y="2552"/>
                    <a:pt x="2704" y="2565"/>
                    <a:pt x="2792" y="2590"/>
                  </a:cubicBezTo>
                  <a:cubicBezTo>
                    <a:pt x="2780" y="2577"/>
                    <a:pt x="2780" y="2577"/>
                    <a:pt x="2767" y="2577"/>
                  </a:cubicBezTo>
                  <a:cubicBezTo>
                    <a:pt x="2780" y="2577"/>
                    <a:pt x="2792" y="2565"/>
                    <a:pt x="2805" y="2565"/>
                  </a:cubicBezTo>
                  <a:cubicBezTo>
                    <a:pt x="2742" y="2351"/>
                    <a:pt x="2931" y="2238"/>
                    <a:pt x="3182" y="2150"/>
                  </a:cubicBezTo>
                  <a:lnTo>
                    <a:pt x="3182" y="2150"/>
                  </a:lnTo>
                  <a:cubicBezTo>
                    <a:pt x="3182" y="2476"/>
                    <a:pt x="3182" y="2490"/>
                    <a:pt x="2805" y="2565"/>
                  </a:cubicBezTo>
                  <a:lnTo>
                    <a:pt x="2805" y="2590"/>
                  </a:lnTo>
                  <a:lnTo>
                    <a:pt x="2792" y="2590"/>
                  </a:lnTo>
                  <a:cubicBezTo>
                    <a:pt x="3043" y="2766"/>
                    <a:pt x="3333" y="2917"/>
                    <a:pt x="3760" y="2917"/>
                  </a:cubicBezTo>
                  <a:cubicBezTo>
                    <a:pt x="3940" y="2827"/>
                    <a:pt x="3929" y="2538"/>
                    <a:pt x="4272" y="2538"/>
                  </a:cubicBezTo>
                  <a:cubicBezTo>
                    <a:pt x="4314" y="2538"/>
                    <a:pt x="4361" y="2542"/>
                    <a:pt x="4414" y="2552"/>
                  </a:cubicBezTo>
                  <a:cubicBezTo>
                    <a:pt x="4250" y="2490"/>
                    <a:pt x="4087" y="2426"/>
                    <a:pt x="3747" y="2300"/>
                  </a:cubicBezTo>
                  <a:cubicBezTo>
                    <a:pt x="4001" y="2258"/>
                    <a:pt x="4140" y="2207"/>
                    <a:pt x="4245" y="2207"/>
                  </a:cubicBezTo>
                  <a:cubicBezTo>
                    <a:pt x="4264" y="2207"/>
                    <a:pt x="4283" y="2209"/>
                    <a:pt x="4301" y="2213"/>
                  </a:cubicBezTo>
                  <a:cubicBezTo>
                    <a:pt x="4440" y="2243"/>
                    <a:pt x="4574" y="2269"/>
                    <a:pt x="4701" y="2269"/>
                  </a:cubicBezTo>
                  <a:cubicBezTo>
                    <a:pt x="4892" y="2269"/>
                    <a:pt x="5067" y="2209"/>
                    <a:pt x="5219" y="2012"/>
                  </a:cubicBezTo>
                  <a:cubicBezTo>
                    <a:pt x="5244" y="2049"/>
                    <a:pt x="5269" y="2087"/>
                    <a:pt x="5294" y="2112"/>
                  </a:cubicBezTo>
                  <a:cubicBezTo>
                    <a:pt x="5244" y="2263"/>
                    <a:pt x="5206" y="2401"/>
                    <a:pt x="5143" y="2577"/>
                  </a:cubicBezTo>
                  <a:cubicBezTo>
                    <a:pt x="5256" y="2615"/>
                    <a:pt x="5370" y="2666"/>
                    <a:pt x="5521" y="2716"/>
                  </a:cubicBezTo>
                  <a:cubicBezTo>
                    <a:pt x="5633" y="2577"/>
                    <a:pt x="5734" y="2464"/>
                    <a:pt x="5784" y="2401"/>
                  </a:cubicBezTo>
                  <a:cubicBezTo>
                    <a:pt x="6300" y="2364"/>
                    <a:pt x="6740" y="2326"/>
                    <a:pt x="7180" y="2288"/>
                  </a:cubicBezTo>
                  <a:cubicBezTo>
                    <a:pt x="6639" y="2074"/>
                    <a:pt x="6111" y="1861"/>
                    <a:pt x="5571" y="1647"/>
                  </a:cubicBezTo>
                  <a:cubicBezTo>
                    <a:pt x="5555" y="1648"/>
                    <a:pt x="5539" y="1649"/>
                    <a:pt x="5523" y="1649"/>
                  </a:cubicBezTo>
                  <a:cubicBezTo>
                    <a:pt x="5383" y="1649"/>
                    <a:pt x="5215" y="1598"/>
                    <a:pt x="4967" y="1496"/>
                  </a:cubicBezTo>
                  <a:cubicBezTo>
                    <a:pt x="4803" y="1660"/>
                    <a:pt x="4627" y="1823"/>
                    <a:pt x="4451" y="1999"/>
                  </a:cubicBezTo>
                  <a:cubicBezTo>
                    <a:pt x="4263" y="1785"/>
                    <a:pt x="4263" y="1785"/>
                    <a:pt x="4527" y="1446"/>
                  </a:cubicBezTo>
                  <a:lnTo>
                    <a:pt x="4527" y="1446"/>
                  </a:lnTo>
                  <a:cubicBezTo>
                    <a:pt x="4339" y="1459"/>
                    <a:pt x="4150" y="1484"/>
                    <a:pt x="3823" y="1509"/>
                  </a:cubicBezTo>
                  <a:cubicBezTo>
                    <a:pt x="3962" y="1333"/>
                    <a:pt x="4012" y="1244"/>
                    <a:pt x="4099" y="1157"/>
                  </a:cubicBezTo>
                  <a:cubicBezTo>
                    <a:pt x="4138" y="1132"/>
                    <a:pt x="4163" y="1107"/>
                    <a:pt x="4200" y="1081"/>
                  </a:cubicBezTo>
                  <a:cubicBezTo>
                    <a:pt x="3283" y="716"/>
                    <a:pt x="2377" y="364"/>
                    <a:pt x="145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9"/>
            <p:cNvSpPr/>
            <p:nvPr/>
          </p:nvSpPr>
          <p:spPr>
            <a:xfrm>
              <a:off x="280154" y="4248160"/>
              <a:ext cx="22534" cy="9930"/>
            </a:xfrm>
            <a:custGeom>
              <a:avLst/>
              <a:gdLst/>
              <a:ahLst/>
              <a:cxnLst/>
              <a:rect l="l" t="t" r="r" b="b"/>
              <a:pathLst>
                <a:path w="428" h="190" extrusionOk="0">
                  <a:moveTo>
                    <a:pt x="38" y="0"/>
                  </a:moveTo>
                  <a:cubicBezTo>
                    <a:pt x="25" y="39"/>
                    <a:pt x="13" y="76"/>
                    <a:pt x="0" y="126"/>
                  </a:cubicBezTo>
                  <a:cubicBezTo>
                    <a:pt x="126" y="139"/>
                    <a:pt x="265" y="164"/>
                    <a:pt x="402" y="189"/>
                  </a:cubicBezTo>
                  <a:cubicBezTo>
                    <a:pt x="402" y="151"/>
                    <a:pt x="415" y="126"/>
                    <a:pt x="427" y="101"/>
                  </a:cubicBezTo>
                  <a:cubicBezTo>
                    <a:pt x="302" y="76"/>
                    <a:pt x="164" y="39"/>
                    <a:pt x="3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9"/>
            <p:cNvSpPr/>
            <p:nvPr/>
          </p:nvSpPr>
          <p:spPr>
            <a:xfrm>
              <a:off x="231138" y="4151574"/>
              <a:ext cx="158266" cy="40610"/>
            </a:xfrm>
            <a:custGeom>
              <a:avLst/>
              <a:gdLst/>
              <a:ahLst/>
              <a:cxnLst/>
              <a:rect l="l" t="t" r="r" b="b"/>
              <a:pathLst>
                <a:path w="3006" h="777" extrusionOk="0">
                  <a:moveTo>
                    <a:pt x="152" y="1"/>
                  </a:moveTo>
                  <a:cubicBezTo>
                    <a:pt x="89" y="126"/>
                    <a:pt x="39" y="227"/>
                    <a:pt x="1" y="328"/>
                  </a:cubicBezTo>
                  <a:cubicBezTo>
                    <a:pt x="760" y="548"/>
                    <a:pt x="1498" y="777"/>
                    <a:pt x="2275" y="777"/>
                  </a:cubicBezTo>
                  <a:cubicBezTo>
                    <a:pt x="2514" y="777"/>
                    <a:pt x="2757" y="755"/>
                    <a:pt x="3006" y="705"/>
                  </a:cubicBezTo>
                  <a:lnTo>
                    <a:pt x="1724" y="214"/>
                  </a:lnTo>
                  <a:cubicBezTo>
                    <a:pt x="1673" y="189"/>
                    <a:pt x="1610" y="177"/>
                    <a:pt x="1560" y="164"/>
                  </a:cubicBezTo>
                  <a:cubicBezTo>
                    <a:pt x="1386" y="173"/>
                    <a:pt x="1210" y="186"/>
                    <a:pt x="1034" y="186"/>
                  </a:cubicBezTo>
                  <a:cubicBezTo>
                    <a:pt x="739" y="186"/>
                    <a:pt x="443" y="150"/>
                    <a:pt x="1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9"/>
            <p:cNvSpPr/>
            <p:nvPr/>
          </p:nvSpPr>
          <p:spPr>
            <a:xfrm>
              <a:off x="257620" y="4263944"/>
              <a:ext cx="14637" cy="21063"/>
            </a:xfrm>
            <a:custGeom>
              <a:avLst/>
              <a:gdLst/>
              <a:ahLst/>
              <a:cxnLst/>
              <a:rect l="l" t="t" r="r" b="b"/>
              <a:pathLst>
                <a:path w="278" h="403" extrusionOk="0">
                  <a:moveTo>
                    <a:pt x="114" y="0"/>
                  </a:moveTo>
                  <a:cubicBezTo>
                    <a:pt x="76" y="13"/>
                    <a:pt x="39" y="13"/>
                    <a:pt x="1" y="25"/>
                  </a:cubicBezTo>
                  <a:cubicBezTo>
                    <a:pt x="26" y="151"/>
                    <a:pt x="64" y="277"/>
                    <a:pt x="101" y="402"/>
                  </a:cubicBezTo>
                  <a:cubicBezTo>
                    <a:pt x="151" y="390"/>
                    <a:pt x="215" y="377"/>
                    <a:pt x="277" y="365"/>
                  </a:cubicBezTo>
                  <a:cubicBezTo>
                    <a:pt x="227" y="239"/>
                    <a:pt x="177" y="126"/>
                    <a:pt x="1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9"/>
            <p:cNvSpPr/>
            <p:nvPr/>
          </p:nvSpPr>
          <p:spPr>
            <a:xfrm>
              <a:off x="304689" y="4274449"/>
              <a:ext cx="56230" cy="27700"/>
            </a:xfrm>
            <a:custGeom>
              <a:avLst/>
              <a:gdLst/>
              <a:ahLst/>
              <a:cxnLst/>
              <a:rect l="l" t="t" r="r" b="b"/>
              <a:pathLst>
                <a:path w="1068" h="530" extrusionOk="0">
                  <a:moveTo>
                    <a:pt x="352" y="0"/>
                  </a:moveTo>
                  <a:cubicBezTo>
                    <a:pt x="354" y="0"/>
                    <a:pt x="356" y="1"/>
                    <a:pt x="357" y="1"/>
                  </a:cubicBezTo>
                  <a:lnTo>
                    <a:pt x="357" y="1"/>
                  </a:lnTo>
                  <a:cubicBezTo>
                    <a:pt x="360" y="1"/>
                    <a:pt x="362" y="0"/>
                    <a:pt x="364" y="0"/>
                  </a:cubicBezTo>
                  <a:close/>
                  <a:moveTo>
                    <a:pt x="377" y="0"/>
                  </a:moveTo>
                  <a:cubicBezTo>
                    <a:pt x="377" y="5"/>
                    <a:pt x="375" y="6"/>
                    <a:pt x="373" y="6"/>
                  </a:cubicBezTo>
                  <a:cubicBezTo>
                    <a:pt x="369" y="6"/>
                    <a:pt x="364" y="3"/>
                    <a:pt x="357" y="1"/>
                  </a:cubicBezTo>
                  <a:lnTo>
                    <a:pt x="357" y="1"/>
                  </a:lnTo>
                  <a:cubicBezTo>
                    <a:pt x="159" y="27"/>
                    <a:pt x="1" y="90"/>
                    <a:pt x="112" y="252"/>
                  </a:cubicBezTo>
                  <a:cubicBezTo>
                    <a:pt x="188" y="352"/>
                    <a:pt x="288" y="503"/>
                    <a:pt x="414" y="516"/>
                  </a:cubicBezTo>
                  <a:cubicBezTo>
                    <a:pt x="467" y="526"/>
                    <a:pt x="521" y="530"/>
                    <a:pt x="577" y="530"/>
                  </a:cubicBezTo>
                  <a:cubicBezTo>
                    <a:pt x="734" y="530"/>
                    <a:pt x="901" y="500"/>
                    <a:pt x="1068" y="491"/>
                  </a:cubicBezTo>
                  <a:cubicBezTo>
                    <a:pt x="1068" y="478"/>
                    <a:pt x="1068" y="478"/>
                    <a:pt x="1056" y="478"/>
                  </a:cubicBezTo>
                  <a:lnTo>
                    <a:pt x="1068" y="478"/>
                  </a:lnTo>
                  <a:cubicBezTo>
                    <a:pt x="842" y="315"/>
                    <a:pt x="603" y="164"/>
                    <a:pt x="37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9"/>
            <p:cNvSpPr/>
            <p:nvPr/>
          </p:nvSpPr>
          <p:spPr>
            <a:xfrm>
              <a:off x="368816" y="4410495"/>
              <a:ext cx="26536" cy="6376"/>
            </a:xfrm>
            <a:custGeom>
              <a:avLst/>
              <a:gdLst/>
              <a:ahLst/>
              <a:cxnLst/>
              <a:rect l="l" t="t" r="r" b="b"/>
              <a:pathLst>
                <a:path w="504" h="122" extrusionOk="0">
                  <a:moveTo>
                    <a:pt x="504" y="0"/>
                  </a:moveTo>
                  <a:lnTo>
                    <a:pt x="504" y="0"/>
                  </a:lnTo>
                  <a:cubicBezTo>
                    <a:pt x="341" y="25"/>
                    <a:pt x="227" y="51"/>
                    <a:pt x="1" y="101"/>
                  </a:cubicBezTo>
                  <a:cubicBezTo>
                    <a:pt x="126" y="114"/>
                    <a:pt x="208" y="122"/>
                    <a:pt x="267" y="122"/>
                  </a:cubicBezTo>
                  <a:cubicBezTo>
                    <a:pt x="382" y="122"/>
                    <a:pt x="413" y="91"/>
                    <a:pt x="50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8" name="Google Shape;558;p9"/>
          <p:cNvSpPr txBox="1">
            <a:spLocks noGrp="1"/>
          </p:cNvSpPr>
          <p:nvPr>
            <p:ph type="ctrTitle"/>
          </p:nvPr>
        </p:nvSpPr>
        <p:spPr>
          <a:xfrm>
            <a:off x="2555375" y="2153550"/>
            <a:ext cx="4033200" cy="83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72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59" name="Google Shape;559;p9"/>
          <p:cNvSpPr txBox="1">
            <a:spLocks noGrp="1"/>
          </p:cNvSpPr>
          <p:nvPr>
            <p:ph type="subTitle" idx="1"/>
          </p:nvPr>
        </p:nvSpPr>
        <p:spPr>
          <a:xfrm>
            <a:off x="3283825" y="3228413"/>
            <a:ext cx="2576100" cy="4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60" name="Google Shape;560;p9"/>
          <p:cNvSpPr txBox="1">
            <a:spLocks noGrp="1"/>
          </p:cNvSpPr>
          <p:nvPr>
            <p:ph type="title" idx="2" hasCustomPrompt="1"/>
          </p:nvPr>
        </p:nvSpPr>
        <p:spPr>
          <a:xfrm>
            <a:off x="3151550" y="1078675"/>
            <a:ext cx="2665500" cy="83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8000"/>
              <a:buNone/>
              <a:defRPr sz="7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CUSTOM_2">
    <p:bg>
      <p:bgPr>
        <a:solidFill>
          <a:srgbClr val="E2ACA2"/>
        </a:solidFill>
        <a:effectLst/>
      </p:bgPr>
    </p:bg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" name="Google Shape;768;p16"/>
          <p:cNvGrpSpPr/>
          <p:nvPr/>
        </p:nvGrpSpPr>
        <p:grpSpPr>
          <a:xfrm rot="10800000" flipH="1">
            <a:off x="180997" y="171233"/>
            <a:ext cx="8775988" cy="4802245"/>
            <a:chOff x="170275" y="167625"/>
            <a:chExt cx="8791813" cy="4808014"/>
          </a:xfrm>
        </p:grpSpPr>
        <p:sp>
          <p:nvSpPr>
            <p:cNvPr id="769" name="Google Shape;769;p16"/>
            <p:cNvSpPr/>
            <p:nvPr/>
          </p:nvSpPr>
          <p:spPr>
            <a:xfrm>
              <a:off x="170275" y="167625"/>
              <a:ext cx="8791813" cy="4808014"/>
            </a:xfrm>
            <a:custGeom>
              <a:avLst/>
              <a:gdLst/>
              <a:ahLst/>
              <a:cxnLst/>
              <a:rect l="l" t="t" r="r" b="b"/>
              <a:pathLst>
                <a:path w="166986" h="91993" extrusionOk="0">
                  <a:moveTo>
                    <a:pt x="166131" y="3458"/>
                  </a:moveTo>
                  <a:cubicBezTo>
                    <a:pt x="166156" y="3470"/>
                    <a:pt x="166181" y="3483"/>
                    <a:pt x="166206" y="3508"/>
                  </a:cubicBezTo>
                  <a:lnTo>
                    <a:pt x="165980" y="3696"/>
                  </a:lnTo>
                  <a:lnTo>
                    <a:pt x="165867" y="3621"/>
                  </a:lnTo>
                  <a:cubicBezTo>
                    <a:pt x="165955" y="3571"/>
                    <a:pt x="166043" y="3508"/>
                    <a:pt x="166131" y="3458"/>
                  </a:cubicBezTo>
                  <a:close/>
                  <a:moveTo>
                    <a:pt x="1358" y="13503"/>
                  </a:moveTo>
                  <a:lnTo>
                    <a:pt x="1471" y="13578"/>
                  </a:lnTo>
                  <a:cubicBezTo>
                    <a:pt x="1383" y="13628"/>
                    <a:pt x="1295" y="13692"/>
                    <a:pt x="1220" y="13742"/>
                  </a:cubicBezTo>
                  <a:cubicBezTo>
                    <a:pt x="1182" y="13729"/>
                    <a:pt x="1157" y="13704"/>
                    <a:pt x="1132" y="13692"/>
                  </a:cubicBezTo>
                  <a:lnTo>
                    <a:pt x="1358" y="13503"/>
                  </a:lnTo>
                  <a:close/>
                  <a:moveTo>
                    <a:pt x="393" y="16076"/>
                  </a:moveTo>
                  <a:cubicBezTo>
                    <a:pt x="395" y="16079"/>
                    <a:pt x="398" y="16081"/>
                    <a:pt x="402" y="16081"/>
                  </a:cubicBezTo>
                  <a:cubicBezTo>
                    <a:pt x="399" y="16079"/>
                    <a:pt x="396" y="16078"/>
                    <a:pt x="393" y="16076"/>
                  </a:cubicBezTo>
                  <a:close/>
                  <a:moveTo>
                    <a:pt x="6912" y="17674"/>
                  </a:moveTo>
                  <a:cubicBezTo>
                    <a:pt x="6917" y="17674"/>
                    <a:pt x="6923" y="17675"/>
                    <a:pt x="6928" y="17677"/>
                  </a:cubicBezTo>
                  <a:cubicBezTo>
                    <a:pt x="6953" y="17677"/>
                    <a:pt x="6965" y="17715"/>
                    <a:pt x="6990" y="17740"/>
                  </a:cubicBezTo>
                  <a:cubicBezTo>
                    <a:pt x="6965" y="17752"/>
                    <a:pt x="6928" y="17765"/>
                    <a:pt x="6890" y="17777"/>
                  </a:cubicBezTo>
                  <a:lnTo>
                    <a:pt x="6827" y="17715"/>
                  </a:lnTo>
                  <a:cubicBezTo>
                    <a:pt x="6849" y="17704"/>
                    <a:pt x="6880" y="17674"/>
                    <a:pt x="6912" y="17674"/>
                  </a:cubicBezTo>
                  <a:close/>
                  <a:moveTo>
                    <a:pt x="2251" y="17564"/>
                  </a:moveTo>
                  <a:cubicBezTo>
                    <a:pt x="2075" y="17790"/>
                    <a:pt x="1936" y="17941"/>
                    <a:pt x="1785" y="18117"/>
                  </a:cubicBezTo>
                  <a:cubicBezTo>
                    <a:pt x="1534" y="17841"/>
                    <a:pt x="1584" y="17777"/>
                    <a:pt x="2251" y="17564"/>
                  </a:cubicBezTo>
                  <a:close/>
                  <a:moveTo>
                    <a:pt x="3206" y="20305"/>
                  </a:moveTo>
                  <a:cubicBezTo>
                    <a:pt x="3219" y="20330"/>
                    <a:pt x="3244" y="20355"/>
                    <a:pt x="3257" y="20367"/>
                  </a:cubicBezTo>
                  <a:cubicBezTo>
                    <a:pt x="3219" y="20380"/>
                    <a:pt x="3193" y="20392"/>
                    <a:pt x="3156" y="20405"/>
                  </a:cubicBezTo>
                  <a:cubicBezTo>
                    <a:pt x="3143" y="20380"/>
                    <a:pt x="3118" y="20355"/>
                    <a:pt x="3118" y="20330"/>
                  </a:cubicBezTo>
                  <a:cubicBezTo>
                    <a:pt x="3131" y="20317"/>
                    <a:pt x="3181" y="20317"/>
                    <a:pt x="3206" y="20305"/>
                  </a:cubicBezTo>
                  <a:close/>
                  <a:moveTo>
                    <a:pt x="1371" y="20216"/>
                  </a:moveTo>
                  <a:cubicBezTo>
                    <a:pt x="1396" y="20229"/>
                    <a:pt x="1458" y="20255"/>
                    <a:pt x="1458" y="20267"/>
                  </a:cubicBezTo>
                  <a:cubicBezTo>
                    <a:pt x="1421" y="20330"/>
                    <a:pt x="1383" y="20380"/>
                    <a:pt x="1346" y="20443"/>
                  </a:cubicBezTo>
                  <a:cubicBezTo>
                    <a:pt x="1295" y="20418"/>
                    <a:pt x="1257" y="20405"/>
                    <a:pt x="1207" y="20380"/>
                  </a:cubicBezTo>
                  <a:cubicBezTo>
                    <a:pt x="1257" y="20330"/>
                    <a:pt x="1308" y="20267"/>
                    <a:pt x="1371" y="20216"/>
                  </a:cubicBezTo>
                  <a:close/>
                  <a:moveTo>
                    <a:pt x="166569" y="20616"/>
                  </a:moveTo>
                  <a:cubicBezTo>
                    <a:pt x="166594" y="20616"/>
                    <a:pt x="166627" y="20646"/>
                    <a:pt x="166659" y="20657"/>
                  </a:cubicBezTo>
                  <a:lnTo>
                    <a:pt x="166622" y="20732"/>
                  </a:lnTo>
                  <a:cubicBezTo>
                    <a:pt x="166558" y="20707"/>
                    <a:pt x="166483" y="20694"/>
                    <a:pt x="166407" y="20669"/>
                  </a:cubicBezTo>
                  <a:cubicBezTo>
                    <a:pt x="166458" y="20644"/>
                    <a:pt x="166508" y="20619"/>
                    <a:pt x="166558" y="20619"/>
                  </a:cubicBezTo>
                  <a:cubicBezTo>
                    <a:pt x="166562" y="20617"/>
                    <a:pt x="166565" y="20616"/>
                    <a:pt x="166569" y="20616"/>
                  </a:cubicBezTo>
                  <a:close/>
                  <a:moveTo>
                    <a:pt x="2163" y="21169"/>
                  </a:moveTo>
                  <a:cubicBezTo>
                    <a:pt x="2195" y="21169"/>
                    <a:pt x="2249" y="21197"/>
                    <a:pt x="2238" y="21197"/>
                  </a:cubicBezTo>
                  <a:cubicBezTo>
                    <a:pt x="2226" y="21235"/>
                    <a:pt x="2201" y="21272"/>
                    <a:pt x="2162" y="21311"/>
                  </a:cubicBezTo>
                  <a:cubicBezTo>
                    <a:pt x="2125" y="21272"/>
                    <a:pt x="2075" y="21260"/>
                    <a:pt x="2087" y="21235"/>
                  </a:cubicBezTo>
                  <a:cubicBezTo>
                    <a:pt x="2087" y="21210"/>
                    <a:pt x="2125" y="21185"/>
                    <a:pt x="2150" y="21172"/>
                  </a:cubicBezTo>
                  <a:cubicBezTo>
                    <a:pt x="2154" y="21170"/>
                    <a:pt x="2158" y="21169"/>
                    <a:pt x="2163" y="21169"/>
                  </a:cubicBezTo>
                  <a:close/>
                  <a:moveTo>
                    <a:pt x="6978" y="21826"/>
                  </a:moveTo>
                  <a:cubicBezTo>
                    <a:pt x="7009" y="21832"/>
                    <a:pt x="7037" y="21832"/>
                    <a:pt x="7061" y="21832"/>
                  </a:cubicBezTo>
                  <a:cubicBezTo>
                    <a:pt x="7085" y="21832"/>
                    <a:pt x="7103" y="21832"/>
                    <a:pt x="7116" y="21839"/>
                  </a:cubicBezTo>
                  <a:cubicBezTo>
                    <a:pt x="7317" y="21990"/>
                    <a:pt x="7230" y="22077"/>
                    <a:pt x="6864" y="22216"/>
                  </a:cubicBezTo>
                  <a:cubicBezTo>
                    <a:pt x="6915" y="22027"/>
                    <a:pt x="6940" y="21926"/>
                    <a:pt x="6978" y="21826"/>
                  </a:cubicBezTo>
                  <a:close/>
                  <a:moveTo>
                    <a:pt x="2628" y="22102"/>
                  </a:moveTo>
                  <a:lnTo>
                    <a:pt x="2628" y="22102"/>
                  </a:lnTo>
                  <a:cubicBezTo>
                    <a:pt x="2766" y="22191"/>
                    <a:pt x="2917" y="22278"/>
                    <a:pt x="3056" y="22379"/>
                  </a:cubicBezTo>
                  <a:cubicBezTo>
                    <a:pt x="3017" y="22404"/>
                    <a:pt x="2980" y="22429"/>
                    <a:pt x="2930" y="22454"/>
                  </a:cubicBezTo>
                  <a:cubicBezTo>
                    <a:pt x="2741" y="22404"/>
                    <a:pt x="2540" y="22354"/>
                    <a:pt x="2628" y="22102"/>
                  </a:cubicBezTo>
                  <a:close/>
                  <a:moveTo>
                    <a:pt x="4979" y="22618"/>
                  </a:moveTo>
                  <a:cubicBezTo>
                    <a:pt x="4872" y="22768"/>
                    <a:pt x="4736" y="22833"/>
                    <a:pt x="4583" y="22833"/>
                  </a:cubicBezTo>
                  <a:cubicBezTo>
                    <a:pt x="4468" y="22833"/>
                    <a:pt x="4342" y="22796"/>
                    <a:pt x="4212" y="22731"/>
                  </a:cubicBezTo>
                  <a:cubicBezTo>
                    <a:pt x="4464" y="22694"/>
                    <a:pt x="4727" y="22655"/>
                    <a:pt x="4979" y="22618"/>
                  </a:cubicBezTo>
                  <a:close/>
                  <a:moveTo>
                    <a:pt x="2201" y="22492"/>
                  </a:moveTo>
                  <a:lnTo>
                    <a:pt x="2201" y="22492"/>
                  </a:lnTo>
                  <a:cubicBezTo>
                    <a:pt x="2125" y="22605"/>
                    <a:pt x="2062" y="22694"/>
                    <a:pt x="1986" y="22794"/>
                  </a:cubicBezTo>
                  <a:cubicBezTo>
                    <a:pt x="1949" y="22831"/>
                    <a:pt x="1886" y="22844"/>
                    <a:pt x="1836" y="22882"/>
                  </a:cubicBezTo>
                  <a:cubicBezTo>
                    <a:pt x="1584" y="22630"/>
                    <a:pt x="1647" y="22555"/>
                    <a:pt x="2201" y="22492"/>
                  </a:cubicBezTo>
                  <a:close/>
                  <a:moveTo>
                    <a:pt x="163440" y="22819"/>
                  </a:moveTo>
                  <a:cubicBezTo>
                    <a:pt x="163453" y="22844"/>
                    <a:pt x="163479" y="22870"/>
                    <a:pt x="163479" y="22895"/>
                  </a:cubicBezTo>
                  <a:cubicBezTo>
                    <a:pt x="163466" y="22907"/>
                    <a:pt x="163415" y="22920"/>
                    <a:pt x="163378" y="22932"/>
                  </a:cubicBezTo>
                  <a:cubicBezTo>
                    <a:pt x="163353" y="22907"/>
                    <a:pt x="163328" y="22882"/>
                    <a:pt x="163303" y="22870"/>
                  </a:cubicBezTo>
                  <a:cubicBezTo>
                    <a:pt x="163353" y="22844"/>
                    <a:pt x="163390" y="22831"/>
                    <a:pt x="163440" y="22819"/>
                  </a:cubicBezTo>
                  <a:close/>
                  <a:moveTo>
                    <a:pt x="8046" y="28276"/>
                  </a:moveTo>
                  <a:lnTo>
                    <a:pt x="8122" y="28804"/>
                  </a:lnTo>
                  <a:cubicBezTo>
                    <a:pt x="8085" y="28804"/>
                    <a:pt x="8034" y="28816"/>
                    <a:pt x="7996" y="28816"/>
                  </a:cubicBezTo>
                  <a:cubicBezTo>
                    <a:pt x="7959" y="28653"/>
                    <a:pt x="7921" y="28477"/>
                    <a:pt x="7895" y="28301"/>
                  </a:cubicBezTo>
                  <a:cubicBezTo>
                    <a:pt x="7946" y="28301"/>
                    <a:pt x="7996" y="28288"/>
                    <a:pt x="8046" y="28276"/>
                  </a:cubicBezTo>
                  <a:close/>
                  <a:moveTo>
                    <a:pt x="3659" y="29646"/>
                  </a:moveTo>
                  <a:lnTo>
                    <a:pt x="3659" y="29646"/>
                  </a:lnTo>
                  <a:cubicBezTo>
                    <a:pt x="3860" y="29709"/>
                    <a:pt x="3961" y="29721"/>
                    <a:pt x="4011" y="29759"/>
                  </a:cubicBezTo>
                  <a:cubicBezTo>
                    <a:pt x="4048" y="29796"/>
                    <a:pt x="4023" y="29860"/>
                    <a:pt x="4036" y="29910"/>
                  </a:cubicBezTo>
                  <a:lnTo>
                    <a:pt x="3885" y="29947"/>
                  </a:lnTo>
                  <a:cubicBezTo>
                    <a:pt x="3835" y="29872"/>
                    <a:pt x="3785" y="29810"/>
                    <a:pt x="3659" y="29646"/>
                  </a:cubicBezTo>
                  <a:close/>
                  <a:moveTo>
                    <a:pt x="2502" y="29935"/>
                  </a:moveTo>
                  <a:cubicBezTo>
                    <a:pt x="2553" y="29947"/>
                    <a:pt x="2603" y="29972"/>
                    <a:pt x="2704" y="29998"/>
                  </a:cubicBezTo>
                  <a:cubicBezTo>
                    <a:pt x="2627" y="30031"/>
                    <a:pt x="2569" y="30063"/>
                    <a:pt x="2531" y="30063"/>
                  </a:cubicBezTo>
                  <a:cubicBezTo>
                    <a:pt x="2525" y="30063"/>
                    <a:pt x="2519" y="30063"/>
                    <a:pt x="2514" y="30061"/>
                  </a:cubicBezTo>
                  <a:cubicBezTo>
                    <a:pt x="2464" y="30061"/>
                    <a:pt x="2439" y="30011"/>
                    <a:pt x="2402" y="29986"/>
                  </a:cubicBezTo>
                  <a:cubicBezTo>
                    <a:pt x="2439" y="29972"/>
                    <a:pt x="2477" y="29935"/>
                    <a:pt x="2502" y="29935"/>
                  </a:cubicBezTo>
                  <a:close/>
                  <a:moveTo>
                    <a:pt x="163289" y="31733"/>
                  </a:moveTo>
                  <a:lnTo>
                    <a:pt x="163289" y="31984"/>
                  </a:lnTo>
                  <a:cubicBezTo>
                    <a:pt x="163248" y="31984"/>
                    <a:pt x="163184" y="31990"/>
                    <a:pt x="163145" y="31990"/>
                  </a:cubicBezTo>
                  <a:cubicBezTo>
                    <a:pt x="163126" y="31990"/>
                    <a:pt x="163113" y="31988"/>
                    <a:pt x="163113" y="31984"/>
                  </a:cubicBezTo>
                  <a:lnTo>
                    <a:pt x="163113" y="31733"/>
                  </a:lnTo>
                  <a:close/>
                  <a:moveTo>
                    <a:pt x="164044" y="31858"/>
                  </a:moveTo>
                  <a:cubicBezTo>
                    <a:pt x="164057" y="31897"/>
                    <a:pt x="164094" y="31934"/>
                    <a:pt x="164094" y="31947"/>
                  </a:cubicBezTo>
                  <a:cubicBezTo>
                    <a:pt x="164007" y="31997"/>
                    <a:pt x="163918" y="32047"/>
                    <a:pt x="163831" y="32110"/>
                  </a:cubicBezTo>
                  <a:cubicBezTo>
                    <a:pt x="163792" y="32073"/>
                    <a:pt x="163755" y="32034"/>
                    <a:pt x="163717" y="32009"/>
                  </a:cubicBezTo>
                  <a:cubicBezTo>
                    <a:pt x="163831" y="31959"/>
                    <a:pt x="163931" y="31909"/>
                    <a:pt x="164044" y="31858"/>
                  </a:cubicBezTo>
                  <a:close/>
                  <a:moveTo>
                    <a:pt x="2176" y="32450"/>
                  </a:moveTo>
                  <a:cubicBezTo>
                    <a:pt x="2213" y="32487"/>
                    <a:pt x="2251" y="32512"/>
                    <a:pt x="2276" y="32537"/>
                  </a:cubicBezTo>
                  <a:cubicBezTo>
                    <a:pt x="2213" y="32588"/>
                    <a:pt x="2137" y="32638"/>
                    <a:pt x="2062" y="32676"/>
                  </a:cubicBezTo>
                  <a:cubicBezTo>
                    <a:pt x="2025" y="32651"/>
                    <a:pt x="1949" y="32588"/>
                    <a:pt x="1961" y="32588"/>
                  </a:cubicBezTo>
                  <a:cubicBezTo>
                    <a:pt x="2025" y="32537"/>
                    <a:pt x="2100" y="32500"/>
                    <a:pt x="2176" y="32450"/>
                  </a:cubicBezTo>
                  <a:close/>
                  <a:moveTo>
                    <a:pt x="164982" y="32269"/>
                  </a:moveTo>
                  <a:cubicBezTo>
                    <a:pt x="165002" y="32269"/>
                    <a:pt x="165021" y="32270"/>
                    <a:pt x="165038" y="32274"/>
                  </a:cubicBezTo>
                  <a:cubicBezTo>
                    <a:pt x="165200" y="32324"/>
                    <a:pt x="165390" y="32437"/>
                    <a:pt x="165427" y="32550"/>
                  </a:cubicBezTo>
                  <a:cubicBezTo>
                    <a:pt x="165473" y="32678"/>
                    <a:pt x="165369" y="32817"/>
                    <a:pt x="165124" y="32817"/>
                  </a:cubicBezTo>
                  <a:cubicBezTo>
                    <a:pt x="165105" y="32817"/>
                    <a:pt x="165084" y="32816"/>
                    <a:pt x="165063" y="32814"/>
                  </a:cubicBezTo>
                  <a:cubicBezTo>
                    <a:pt x="164874" y="32789"/>
                    <a:pt x="164686" y="32764"/>
                    <a:pt x="164446" y="32738"/>
                  </a:cubicBezTo>
                  <a:cubicBezTo>
                    <a:pt x="164484" y="32626"/>
                    <a:pt x="164484" y="32475"/>
                    <a:pt x="164585" y="32399"/>
                  </a:cubicBezTo>
                  <a:cubicBezTo>
                    <a:pt x="164661" y="32334"/>
                    <a:pt x="164850" y="32269"/>
                    <a:pt x="164982" y="32269"/>
                  </a:cubicBezTo>
                  <a:close/>
                  <a:moveTo>
                    <a:pt x="164937" y="33430"/>
                  </a:moveTo>
                  <a:cubicBezTo>
                    <a:pt x="164987" y="33456"/>
                    <a:pt x="165038" y="33468"/>
                    <a:pt x="165088" y="33493"/>
                  </a:cubicBezTo>
                  <a:cubicBezTo>
                    <a:pt x="165012" y="33593"/>
                    <a:pt x="164924" y="33707"/>
                    <a:pt x="164836" y="33820"/>
                  </a:cubicBezTo>
                  <a:cubicBezTo>
                    <a:pt x="164635" y="33618"/>
                    <a:pt x="164723" y="33506"/>
                    <a:pt x="164937" y="33430"/>
                  </a:cubicBezTo>
                  <a:close/>
                  <a:moveTo>
                    <a:pt x="164572" y="33984"/>
                  </a:moveTo>
                  <a:cubicBezTo>
                    <a:pt x="164622" y="33996"/>
                    <a:pt x="164686" y="34034"/>
                    <a:pt x="164698" y="34071"/>
                  </a:cubicBezTo>
                  <a:cubicBezTo>
                    <a:pt x="164711" y="34084"/>
                    <a:pt x="164635" y="34121"/>
                    <a:pt x="164585" y="34172"/>
                  </a:cubicBezTo>
                  <a:cubicBezTo>
                    <a:pt x="164522" y="34121"/>
                    <a:pt x="164484" y="34084"/>
                    <a:pt x="164446" y="34046"/>
                  </a:cubicBezTo>
                  <a:cubicBezTo>
                    <a:pt x="164484" y="34034"/>
                    <a:pt x="164535" y="33984"/>
                    <a:pt x="164572" y="33984"/>
                  </a:cubicBezTo>
                  <a:close/>
                  <a:moveTo>
                    <a:pt x="165792" y="35278"/>
                  </a:moveTo>
                  <a:cubicBezTo>
                    <a:pt x="165842" y="35417"/>
                    <a:pt x="165980" y="35568"/>
                    <a:pt x="165678" y="35693"/>
                  </a:cubicBezTo>
                  <a:cubicBezTo>
                    <a:pt x="165477" y="35504"/>
                    <a:pt x="165716" y="35404"/>
                    <a:pt x="165792" y="35278"/>
                  </a:cubicBezTo>
                  <a:close/>
                  <a:moveTo>
                    <a:pt x="1252" y="35577"/>
                  </a:moveTo>
                  <a:cubicBezTo>
                    <a:pt x="1309" y="35577"/>
                    <a:pt x="1373" y="35585"/>
                    <a:pt x="1446" y="35605"/>
                  </a:cubicBezTo>
                  <a:cubicBezTo>
                    <a:pt x="1337" y="35738"/>
                    <a:pt x="1212" y="35784"/>
                    <a:pt x="1076" y="35784"/>
                  </a:cubicBezTo>
                  <a:cubicBezTo>
                    <a:pt x="994" y="35784"/>
                    <a:pt x="907" y="35767"/>
                    <a:pt x="818" y="35744"/>
                  </a:cubicBezTo>
                  <a:lnTo>
                    <a:pt x="805" y="35756"/>
                  </a:lnTo>
                  <a:lnTo>
                    <a:pt x="793" y="35756"/>
                  </a:lnTo>
                  <a:lnTo>
                    <a:pt x="793" y="35744"/>
                  </a:lnTo>
                  <a:lnTo>
                    <a:pt x="818" y="35744"/>
                  </a:lnTo>
                  <a:cubicBezTo>
                    <a:pt x="944" y="35675"/>
                    <a:pt x="1056" y="35577"/>
                    <a:pt x="1252" y="35577"/>
                  </a:cubicBezTo>
                  <a:close/>
                  <a:moveTo>
                    <a:pt x="2276" y="35693"/>
                  </a:moveTo>
                  <a:cubicBezTo>
                    <a:pt x="2288" y="35744"/>
                    <a:pt x="2313" y="35794"/>
                    <a:pt x="2326" y="35844"/>
                  </a:cubicBezTo>
                  <a:cubicBezTo>
                    <a:pt x="2276" y="35831"/>
                    <a:pt x="2213" y="35819"/>
                    <a:pt x="2176" y="35794"/>
                  </a:cubicBezTo>
                  <a:cubicBezTo>
                    <a:pt x="2162" y="35781"/>
                    <a:pt x="2176" y="35744"/>
                    <a:pt x="2176" y="35705"/>
                  </a:cubicBezTo>
                  <a:cubicBezTo>
                    <a:pt x="2213" y="35705"/>
                    <a:pt x="2238" y="35693"/>
                    <a:pt x="2276" y="35693"/>
                  </a:cubicBezTo>
                  <a:close/>
                  <a:moveTo>
                    <a:pt x="164773" y="35517"/>
                  </a:moveTo>
                  <a:lnTo>
                    <a:pt x="164773" y="35517"/>
                  </a:lnTo>
                  <a:cubicBezTo>
                    <a:pt x="165012" y="35655"/>
                    <a:pt x="164999" y="35769"/>
                    <a:pt x="164711" y="35970"/>
                  </a:cubicBezTo>
                  <a:cubicBezTo>
                    <a:pt x="164748" y="35756"/>
                    <a:pt x="164761" y="35643"/>
                    <a:pt x="164773" y="35517"/>
                  </a:cubicBezTo>
                  <a:close/>
                  <a:moveTo>
                    <a:pt x="165351" y="36133"/>
                  </a:moveTo>
                  <a:cubicBezTo>
                    <a:pt x="165377" y="36146"/>
                    <a:pt x="165415" y="36158"/>
                    <a:pt x="165452" y="36171"/>
                  </a:cubicBezTo>
                  <a:cubicBezTo>
                    <a:pt x="165402" y="36221"/>
                    <a:pt x="165351" y="36284"/>
                    <a:pt x="165314" y="36334"/>
                  </a:cubicBezTo>
                  <a:cubicBezTo>
                    <a:pt x="165289" y="36322"/>
                    <a:pt x="165251" y="36309"/>
                    <a:pt x="165226" y="36297"/>
                  </a:cubicBezTo>
                  <a:cubicBezTo>
                    <a:pt x="165264" y="36247"/>
                    <a:pt x="165314" y="36196"/>
                    <a:pt x="165351" y="36133"/>
                  </a:cubicBezTo>
                  <a:close/>
                  <a:moveTo>
                    <a:pt x="1773" y="36221"/>
                  </a:moveTo>
                  <a:cubicBezTo>
                    <a:pt x="1810" y="36234"/>
                    <a:pt x="1849" y="36259"/>
                    <a:pt x="1886" y="36272"/>
                  </a:cubicBezTo>
                  <a:cubicBezTo>
                    <a:pt x="1810" y="36347"/>
                    <a:pt x="1735" y="36423"/>
                    <a:pt x="1660" y="36485"/>
                  </a:cubicBezTo>
                  <a:cubicBezTo>
                    <a:pt x="1622" y="36473"/>
                    <a:pt x="1584" y="36448"/>
                    <a:pt x="1547" y="36435"/>
                  </a:cubicBezTo>
                  <a:cubicBezTo>
                    <a:pt x="1622" y="36359"/>
                    <a:pt x="1698" y="36284"/>
                    <a:pt x="1773" y="36221"/>
                  </a:cubicBezTo>
                  <a:close/>
                  <a:moveTo>
                    <a:pt x="2917" y="36560"/>
                  </a:moveTo>
                  <a:lnTo>
                    <a:pt x="2917" y="36560"/>
                  </a:lnTo>
                  <a:cubicBezTo>
                    <a:pt x="2779" y="36674"/>
                    <a:pt x="2640" y="36800"/>
                    <a:pt x="2288" y="36800"/>
                  </a:cubicBezTo>
                  <a:cubicBezTo>
                    <a:pt x="2502" y="36724"/>
                    <a:pt x="2704" y="36636"/>
                    <a:pt x="2917" y="36560"/>
                  </a:cubicBezTo>
                  <a:close/>
                  <a:moveTo>
                    <a:pt x="4237" y="38459"/>
                  </a:moveTo>
                  <a:cubicBezTo>
                    <a:pt x="4363" y="38597"/>
                    <a:pt x="4451" y="38698"/>
                    <a:pt x="4551" y="38798"/>
                  </a:cubicBezTo>
                  <a:cubicBezTo>
                    <a:pt x="4690" y="38949"/>
                    <a:pt x="4816" y="39113"/>
                    <a:pt x="4501" y="39239"/>
                  </a:cubicBezTo>
                  <a:cubicBezTo>
                    <a:pt x="4404" y="39278"/>
                    <a:pt x="4310" y="39298"/>
                    <a:pt x="4222" y="39298"/>
                  </a:cubicBezTo>
                  <a:cubicBezTo>
                    <a:pt x="4059" y="39298"/>
                    <a:pt x="3916" y="39231"/>
                    <a:pt x="3810" y="39100"/>
                  </a:cubicBezTo>
                  <a:cubicBezTo>
                    <a:pt x="3772" y="39063"/>
                    <a:pt x="3760" y="39013"/>
                    <a:pt x="3721" y="38949"/>
                  </a:cubicBezTo>
                  <a:cubicBezTo>
                    <a:pt x="3872" y="38811"/>
                    <a:pt x="4023" y="38661"/>
                    <a:pt x="4237" y="38459"/>
                  </a:cubicBezTo>
                  <a:close/>
                  <a:moveTo>
                    <a:pt x="1094" y="39201"/>
                  </a:moveTo>
                  <a:cubicBezTo>
                    <a:pt x="1383" y="39251"/>
                    <a:pt x="1660" y="39301"/>
                    <a:pt x="1949" y="39365"/>
                  </a:cubicBezTo>
                  <a:cubicBezTo>
                    <a:pt x="1936" y="39402"/>
                    <a:pt x="1924" y="39427"/>
                    <a:pt x="1899" y="39465"/>
                  </a:cubicBezTo>
                  <a:cubicBezTo>
                    <a:pt x="1815" y="39472"/>
                    <a:pt x="1731" y="39477"/>
                    <a:pt x="1648" y="39477"/>
                  </a:cubicBezTo>
                  <a:cubicBezTo>
                    <a:pt x="1422" y="39477"/>
                    <a:pt x="1206" y="39440"/>
                    <a:pt x="1031" y="39301"/>
                  </a:cubicBezTo>
                  <a:cubicBezTo>
                    <a:pt x="1056" y="39264"/>
                    <a:pt x="1081" y="39226"/>
                    <a:pt x="1094" y="39201"/>
                  </a:cubicBezTo>
                  <a:close/>
                  <a:moveTo>
                    <a:pt x="7079" y="41891"/>
                  </a:moveTo>
                  <a:lnTo>
                    <a:pt x="7079" y="41967"/>
                  </a:lnTo>
                  <a:cubicBezTo>
                    <a:pt x="7003" y="41967"/>
                    <a:pt x="6915" y="41967"/>
                    <a:pt x="6827" y="41980"/>
                  </a:cubicBezTo>
                  <a:cubicBezTo>
                    <a:pt x="6827" y="41954"/>
                    <a:pt x="6814" y="41929"/>
                    <a:pt x="6814" y="41904"/>
                  </a:cubicBezTo>
                  <a:cubicBezTo>
                    <a:pt x="6903" y="41904"/>
                    <a:pt x="6990" y="41891"/>
                    <a:pt x="7079" y="41891"/>
                  </a:cubicBezTo>
                  <a:close/>
                  <a:moveTo>
                    <a:pt x="1961" y="42835"/>
                  </a:moveTo>
                  <a:cubicBezTo>
                    <a:pt x="2050" y="42847"/>
                    <a:pt x="2150" y="42860"/>
                    <a:pt x="2238" y="42872"/>
                  </a:cubicBezTo>
                  <a:cubicBezTo>
                    <a:pt x="2226" y="42897"/>
                    <a:pt x="2213" y="42935"/>
                    <a:pt x="2201" y="42972"/>
                  </a:cubicBezTo>
                  <a:cubicBezTo>
                    <a:pt x="2112" y="42947"/>
                    <a:pt x="2025" y="42922"/>
                    <a:pt x="1936" y="42910"/>
                  </a:cubicBezTo>
                  <a:cubicBezTo>
                    <a:pt x="1936" y="42885"/>
                    <a:pt x="1949" y="42860"/>
                    <a:pt x="1961" y="42835"/>
                  </a:cubicBezTo>
                  <a:close/>
                  <a:moveTo>
                    <a:pt x="164196" y="44074"/>
                  </a:moveTo>
                  <a:cubicBezTo>
                    <a:pt x="164254" y="44074"/>
                    <a:pt x="164330" y="44082"/>
                    <a:pt x="164434" y="44092"/>
                  </a:cubicBezTo>
                  <a:cubicBezTo>
                    <a:pt x="164446" y="44092"/>
                    <a:pt x="164446" y="44079"/>
                    <a:pt x="164459" y="44079"/>
                  </a:cubicBezTo>
                  <a:lnTo>
                    <a:pt x="164459" y="44079"/>
                  </a:lnTo>
                  <a:cubicBezTo>
                    <a:pt x="164459" y="44079"/>
                    <a:pt x="164459" y="44092"/>
                    <a:pt x="164446" y="44092"/>
                  </a:cubicBezTo>
                  <a:cubicBezTo>
                    <a:pt x="164496" y="44104"/>
                    <a:pt x="164535" y="44104"/>
                    <a:pt x="164572" y="44117"/>
                  </a:cubicBezTo>
                  <a:cubicBezTo>
                    <a:pt x="165088" y="44255"/>
                    <a:pt x="165100" y="44255"/>
                    <a:pt x="164823" y="44595"/>
                  </a:cubicBezTo>
                  <a:lnTo>
                    <a:pt x="164836" y="44595"/>
                  </a:lnTo>
                  <a:lnTo>
                    <a:pt x="164836" y="44607"/>
                  </a:lnTo>
                  <a:lnTo>
                    <a:pt x="165490" y="44607"/>
                  </a:lnTo>
                  <a:cubicBezTo>
                    <a:pt x="165603" y="44808"/>
                    <a:pt x="165716" y="44997"/>
                    <a:pt x="165867" y="45248"/>
                  </a:cubicBezTo>
                  <a:cubicBezTo>
                    <a:pt x="165754" y="45336"/>
                    <a:pt x="165616" y="45500"/>
                    <a:pt x="165415" y="45575"/>
                  </a:cubicBezTo>
                  <a:cubicBezTo>
                    <a:pt x="165359" y="45595"/>
                    <a:pt x="165278" y="45605"/>
                    <a:pt x="165194" y="45605"/>
                  </a:cubicBezTo>
                  <a:cubicBezTo>
                    <a:pt x="165066" y="45605"/>
                    <a:pt x="164929" y="45582"/>
                    <a:pt x="164862" y="45537"/>
                  </a:cubicBezTo>
                  <a:cubicBezTo>
                    <a:pt x="164711" y="45450"/>
                    <a:pt x="164610" y="45274"/>
                    <a:pt x="164622" y="45135"/>
                  </a:cubicBezTo>
                  <a:cubicBezTo>
                    <a:pt x="164635" y="44959"/>
                    <a:pt x="164761" y="44783"/>
                    <a:pt x="164836" y="44607"/>
                  </a:cubicBezTo>
                  <a:lnTo>
                    <a:pt x="164823" y="44607"/>
                  </a:lnTo>
                  <a:lnTo>
                    <a:pt x="164823" y="44595"/>
                  </a:lnTo>
                  <a:cubicBezTo>
                    <a:pt x="164660" y="44582"/>
                    <a:pt x="164496" y="44556"/>
                    <a:pt x="164295" y="44531"/>
                  </a:cubicBezTo>
                  <a:cubicBezTo>
                    <a:pt x="164359" y="44368"/>
                    <a:pt x="164409" y="44230"/>
                    <a:pt x="164446" y="44092"/>
                  </a:cubicBezTo>
                  <a:lnTo>
                    <a:pt x="164434" y="44092"/>
                  </a:lnTo>
                  <a:cubicBezTo>
                    <a:pt x="164295" y="44167"/>
                    <a:pt x="164144" y="44243"/>
                    <a:pt x="163943" y="44343"/>
                  </a:cubicBezTo>
                  <a:cubicBezTo>
                    <a:pt x="164017" y="44131"/>
                    <a:pt x="164037" y="44074"/>
                    <a:pt x="164196" y="44074"/>
                  </a:cubicBezTo>
                  <a:close/>
                  <a:moveTo>
                    <a:pt x="1484" y="46392"/>
                  </a:moveTo>
                  <a:cubicBezTo>
                    <a:pt x="1509" y="46417"/>
                    <a:pt x="1559" y="46430"/>
                    <a:pt x="1547" y="46455"/>
                  </a:cubicBezTo>
                  <a:cubicBezTo>
                    <a:pt x="1547" y="46481"/>
                    <a:pt x="1497" y="46493"/>
                    <a:pt x="1471" y="46518"/>
                  </a:cubicBezTo>
                  <a:cubicBezTo>
                    <a:pt x="1446" y="46493"/>
                    <a:pt x="1408" y="46467"/>
                    <a:pt x="1383" y="46430"/>
                  </a:cubicBezTo>
                  <a:cubicBezTo>
                    <a:pt x="1408" y="46417"/>
                    <a:pt x="1446" y="46405"/>
                    <a:pt x="1484" y="46392"/>
                  </a:cubicBezTo>
                  <a:close/>
                  <a:moveTo>
                    <a:pt x="165377" y="46833"/>
                  </a:moveTo>
                  <a:cubicBezTo>
                    <a:pt x="165260" y="47121"/>
                    <a:pt x="165227" y="47202"/>
                    <a:pt x="165033" y="47202"/>
                  </a:cubicBezTo>
                  <a:cubicBezTo>
                    <a:pt x="164956" y="47202"/>
                    <a:pt x="164854" y="47189"/>
                    <a:pt x="164711" y="47171"/>
                  </a:cubicBezTo>
                  <a:cubicBezTo>
                    <a:pt x="164974" y="47046"/>
                    <a:pt x="165138" y="46958"/>
                    <a:pt x="165377" y="46833"/>
                  </a:cubicBezTo>
                  <a:close/>
                  <a:moveTo>
                    <a:pt x="1710" y="48605"/>
                  </a:moveTo>
                  <a:cubicBezTo>
                    <a:pt x="1723" y="48605"/>
                    <a:pt x="1760" y="48643"/>
                    <a:pt x="1785" y="48668"/>
                  </a:cubicBezTo>
                  <a:cubicBezTo>
                    <a:pt x="1710" y="48705"/>
                    <a:pt x="1634" y="48730"/>
                    <a:pt x="1559" y="48769"/>
                  </a:cubicBezTo>
                  <a:cubicBezTo>
                    <a:pt x="1534" y="48744"/>
                    <a:pt x="1522" y="48705"/>
                    <a:pt x="1497" y="48680"/>
                  </a:cubicBezTo>
                  <a:cubicBezTo>
                    <a:pt x="1559" y="48655"/>
                    <a:pt x="1634" y="48630"/>
                    <a:pt x="1710" y="48605"/>
                  </a:cubicBezTo>
                  <a:close/>
                  <a:moveTo>
                    <a:pt x="165639" y="48867"/>
                  </a:moveTo>
                  <a:cubicBezTo>
                    <a:pt x="165811" y="48867"/>
                    <a:pt x="165984" y="48896"/>
                    <a:pt x="166156" y="48906"/>
                  </a:cubicBezTo>
                  <a:cubicBezTo>
                    <a:pt x="166169" y="48945"/>
                    <a:pt x="166169" y="48995"/>
                    <a:pt x="166181" y="49032"/>
                  </a:cubicBezTo>
                  <a:cubicBezTo>
                    <a:pt x="165993" y="49096"/>
                    <a:pt x="165804" y="49146"/>
                    <a:pt x="165616" y="49208"/>
                  </a:cubicBezTo>
                  <a:cubicBezTo>
                    <a:pt x="165566" y="49183"/>
                    <a:pt x="165515" y="49158"/>
                    <a:pt x="165465" y="49146"/>
                  </a:cubicBezTo>
                  <a:cubicBezTo>
                    <a:pt x="165490" y="49045"/>
                    <a:pt x="165515" y="48881"/>
                    <a:pt x="165553" y="48869"/>
                  </a:cubicBezTo>
                  <a:cubicBezTo>
                    <a:pt x="165581" y="48867"/>
                    <a:pt x="165610" y="48867"/>
                    <a:pt x="165639" y="48867"/>
                  </a:cubicBezTo>
                  <a:close/>
                  <a:moveTo>
                    <a:pt x="5444" y="49359"/>
                  </a:moveTo>
                  <a:lnTo>
                    <a:pt x="5444" y="49359"/>
                  </a:lnTo>
                  <a:cubicBezTo>
                    <a:pt x="5406" y="49535"/>
                    <a:pt x="5381" y="49649"/>
                    <a:pt x="5344" y="49837"/>
                  </a:cubicBezTo>
                  <a:cubicBezTo>
                    <a:pt x="5092" y="49611"/>
                    <a:pt x="5104" y="49510"/>
                    <a:pt x="5444" y="49359"/>
                  </a:cubicBezTo>
                  <a:close/>
                  <a:moveTo>
                    <a:pt x="7041" y="49699"/>
                  </a:moveTo>
                  <a:cubicBezTo>
                    <a:pt x="7066" y="49711"/>
                    <a:pt x="7104" y="49711"/>
                    <a:pt x="7141" y="49711"/>
                  </a:cubicBezTo>
                  <a:lnTo>
                    <a:pt x="7104" y="49900"/>
                  </a:lnTo>
                  <a:cubicBezTo>
                    <a:pt x="7054" y="49900"/>
                    <a:pt x="7015" y="49887"/>
                    <a:pt x="6978" y="49887"/>
                  </a:cubicBezTo>
                  <a:cubicBezTo>
                    <a:pt x="6990" y="49825"/>
                    <a:pt x="7015" y="49761"/>
                    <a:pt x="7041" y="49699"/>
                  </a:cubicBezTo>
                  <a:close/>
                  <a:moveTo>
                    <a:pt x="4087" y="49800"/>
                  </a:moveTo>
                  <a:cubicBezTo>
                    <a:pt x="4087" y="49825"/>
                    <a:pt x="4099" y="49850"/>
                    <a:pt x="4112" y="49875"/>
                  </a:cubicBezTo>
                  <a:cubicBezTo>
                    <a:pt x="4011" y="49900"/>
                    <a:pt x="3897" y="49925"/>
                    <a:pt x="3785" y="49950"/>
                  </a:cubicBezTo>
                  <a:cubicBezTo>
                    <a:pt x="3772" y="49912"/>
                    <a:pt x="3760" y="49887"/>
                    <a:pt x="3747" y="49850"/>
                  </a:cubicBezTo>
                  <a:cubicBezTo>
                    <a:pt x="3860" y="49837"/>
                    <a:pt x="3973" y="49812"/>
                    <a:pt x="4087" y="49800"/>
                  </a:cubicBezTo>
                  <a:close/>
                  <a:moveTo>
                    <a:pt x="166898" y="49347"/>
                  </a:moveTo>
                  <a:lnTo>
                    <a:pt x="166898" y="49347"/>
                  </a:lnTo>
                  <a:cubicBezTo>
                    <a:pt x="166672" y="49585"/>
                    <a:pt x="166496" y="49761"/>
                    <a:pt x="166244" y="50026"/>
                  </a:cubicBezTo>
                  <a:cubicBezTo>
                    <a:pt x="166161" y="49753"/>
                    <a:pt x="165978" y="49660"/>
                    <a:pt x="165716" y="49660"/>
                  </a:cubicBezTo>
                  <a:cubicBezTo>
                    <a:pt x="165700" y="49660"/>
                    <a:pt x="165683" y="49660"/>
                    <a:pt x="165666" y="49661"/>
                  </a:cubicBezTo>
                  <a:lnTo>
                    <a:pt x="165666" y="49674"/>
                  </a:lnTo>
                  <a:lnTo>
                    <a:pt x="165653" y="49686"/>
                  </a:lnTo>
                  <a:lnTo>
                    <a:pt x="165653" y="49661"/>
                  </a:lnTo>
                  <a:lnTo>
                    <a:pt x="165666" y="49661"/>
                  </a:lnTo>
                  <a:cubicBezTo>
                    <a:pt x="165905" y="49322"/>
                    <a:pt x="166357" y="49372"/>
                    <a:pt x="166898" y="49347"/>
                  </a:cubicBezTo>
                  <a:close/>
                  <a:moveTo>
                    <a:pt x="165653" y="49686"/>
                  </a:moveTo>
                  <a:lnTo>
                    <a:pt x="165653" y="49686"/>
                  </a:lnTo>
                  <a:cubicBezTo>
                    <a:pt x="165691" y="49812"/>
                    <a:pt x="165729" y="49937"/>
                    <a:pt x="165779" y="50101"/>
                  </a:cubicBezTo>
                  <a:cubicBezTo>
                    <a:pt x="165477" y="49963"/>
                    <a:pt x="165465" y="49963"/>
                    <a:pt x="165653" y="49686"/>
                  </a:cubicBezTo>
                  <a:close/>
                  <a:moveTo>
                    <a:pt x="1295" y="50428"/>
                  </a:moveTo>
                  <a:lnTo>
                    <a:pt x="1371" y="50465"/>
                  </a:lnTo>
                  <a:cubicBezTo>
                    <a:pt x="1333" y="50516"/>
                    <a:pt x="1308" y="50566"/>
                    <a:pt x="1270" y="50616"/>
                  </a:cubicBezTo>
                  <a:cubicBezTo>
                    <a:pt x="1220" y="50604"/>
                    <a:pt x="1182" y="50579"/>
                    <a:pt x="1145" y="50566"/>
                  </a:cubicBezTo>
                  <a:cubicBezTo>
                    <a:pt x="1195" y="50516"/>
                    <a:pt x="1245" y="50479"/>
                    <a:pt x="1295" y="50428"/>
                  </a:cubicBezTo>
                  <a:close/>
                  <a:moveTo>
                    <a:pt x="6336" y="50479"/>
                  </a:moveTo>
                  <a:cubicBezTo>
                    <a:pt x="6727" y="50516"/>
                    <a:pt x="6953" y="50529"/>
                    <a:pt x="7104" y="50541"/>
                  </a:cubicBezTo>
                  <a:cubicBezTo>
                    <a:pt x="7015" y="50641"/>
                    <a:pt x="6903" y="50742"/>
                    <a:pt x="6739" y="50893"/>
                  </a:cubicBezTo>
                  <a:cubicBezTo>
                    <a:pt x="6613" y="50767"/>
                    <a:pt x="6512" y="50655"/>
                    <a:pt x="6336" y="50479"/>
                  </a:cubicBezTo>
                  <a:close/>
                  <a:moveTo>
                    <a:pt x="7184" y="57354"/>
                  </a:moveTo>
                  <a:cubicBezTo>
                    <a:pt x="7187" y="57354"/>
                    <a:pt x="7189" y="57355"/>
                    <a:pt x="7191" y="57355"/>
                  </a:cubicBezTo>
                  <a:cubicBezTo>
                    <a:pt x="7330" y="57355"/>
                    <a:pt x="7468" y="57444"/>
                    <a:pt x="7719" y="57544"/>
                  </a:cubicBezTo>
                  <a:cubicBezTo>
                    <a:pt x="7493" y="57670"/>
                    <a:pt x="7367" y="57770"/>
                    <a:pt x="7230" y="57783"/>
                  </a:cubicBezTo>
                  <a:cubicBezTo>
                    <a:pt x="7227" y="57783"/>
                    <a:pt x="7224" y="57783"/>
                    <a:pt x="7221" y="57783"/>
                  </a:cubicBezTo>
                  <a:cubicBezTo>
                    <a:pt x="7151" y="57783"/>
                    <a:pt x="6990" y="57653"/>
                    <a:pt x="6990" y="57581"/>
                  </a:cubicBezTo>
                  <a:cubicBezTo>
                    <a:pt x="6979" y="57509"/>
                    <a:pt x="7119" y="57354"/>
                    <a:pt x="7184" y="57354"/>
                  </a:cubicBezTo>
                  <a:close/>
                  <a:moveTo>
                    <a:pt x="1685" y="59958"/>
                  </a:moveTo>
                  <a:cubicBezTo>
                    <a:pt x="1698" y="59958"/>
                    <a:pt x="1723" y="59995"/>
                    <a:pt x="1748" y="60034"/>
                  </a:cubicBezTo>
                  <a:cubicBezTo>
                    <a:pt x="1685" y="60046"/>
                    <a:pt x="1622" y="60059"/>
                    <a:pt x="1559" y="60059"/>
                  </a:cubicBezTo>
                  <a:cubicBezTo>
                    <a:pt x="1547" y="60059"/>
                    <a:pt x="1534" y="60008"/>
                    <a:pt x="1522" y="59983"/>
                  </a:cubicBezTo>
                  <a:cubicBezTo>
                    <a:pt x="1572" y="59970"/>
                    <a:pt x="1634" y="59958"/>
                    <a:pt x="1685" y="59958"/>
                  </a:cubicBezTo>
                  <a:close/>
                  <a:moveTo>
                    <a:pt x="1911" y="60436"/>
                  </a:moveTo>
                  <a:cubicBezTo>
                    <a:pt x="1986" y="60461"/>
                    <a:pt x="2125" y="60511"/>
                    <a:pt x="2112" y="60511"/>
                  </a:cubicBezTo>
                  <a:cubicBezTo>
                    <a:pt x="2075" y="60599"/>
                    <a:pt x="2000" y="60662"/>
                    <a:pt x="1936" y="60738"/>
                  </a:cubicBezTo>
                  <a:cubicBezTo>
                    <a:pt x="1886" y="60724"/>
                    <a:pt x="1836" y="60699"/>
                    <a:pt x="1785" y="60687"/>
                  </a:cubicBezTo>
                  <a:cubicBezTo>
                    <a:pt x="1823" y="60599"/>
                    <a:pt x="1874" y="60511"/>
                    <a:pt x="1911" y="60436"/>
                  </a:cubicBezTo>
                  <a:close/>
                  <a:moveTo>
                    <a:pt x="3545" y="67200"/>
                  </a:moveTo>
                  <a:cubicBezTo>
                    <a:pt x="5532" y="67564"/>
                    <a:pt x="6274" y="68821"/>
                    <a:pt x="7267" y="69550"/>
                  </a:cubicBezTo>
                  <a:cubicBezTo>
                    <a:pt x="6199" y="68871"/>
                    <a:pt x="4853" y="68016"/>
                    <a:pt x="3545" y="67200"/>
                  </a:cubicBezTo>
                  <a:close/>
                  <a:moveTo>
                    <a:pt x="7267" y="69550"/>
                  </a:moveTo>
                  <a:cubicBezTo>
                    <a:pt x="7418" y="69639"/>
                    <a:pt x="7543" y="69726"/>
                    <a:pt x="7682" y="69802"/>
                  </a:cubicBezTo>
                  <a:cubicBezTo>
                    <a:pt x="7531" y="69726"/>
                    <a:pt x="7406" y="69639"/>
                    <a:pt x="7267" y="69550"/>
                  </a:cubicBezTo>
                  <a:close/>
                  <a:moveTo>
                    <a:pt x="8524" y="69601"/>
                  </a:moveTo>
                  <a:cubicBezTo>
                    <a:pt x="8549" y="69639"/>
                    <a:pt x="8562" y="69676"/>
                    <a:pt x="8587" y="69701"/>
                  </a:cubicBezTo>
                  <a:cubicBezTo>
                    <a:pt x="8423" y="69751"/>
                    <a:pt x="8273" y="69790"/>
                    <a:pt x="8110" y="69840"/>
                  </a:cubicBezTo>
                  <a:cubicBezTo>
                    <a:pt x="8097" y="69802"/>
                    <a:pt x="8071" y="69777"/>
                    <a:pt x="8046" y="69739"/>
                  </a:cubicBezTo>
                  <a:cubicBezTo>
                    <a:pt x="8210" y="69689"/>
                    <a:pt x="8361" y="69651"/>
                    <a:pt x="8524" y="69601"/>
                  </a:cubicBezTo>
                  <a:close/>
                  <a:moveTo>
                    <a:pt x="3118" y="70016"/>
                  </a:moveTo>
                  <a:cubicBezTo>
                    <a:pt x="3181" y="70028"/>
                    <a:pt x="3219" y="70041"/>
                    <a:pt x="3257" y="70053"/>
                  </a:cubicBezTo>
                  <a:cubicBezTo>
                    <a:pt x="3232" y="70078"/>
                    <a:pt x="3206" y="70117"/>
                    <a:pt x="3181" y="70154"/>
                  </a:cubicBezTo>
                  <a:cubicBezTo>
                    <a:pt x="3168" y="70154"/>
                    <a:pt x="3081" y="70129"/>
                    <a:pt x="3081" y="70117"/>
                  </a:cubicBezTo>
                  <a:cubicBezTo>
                    <a:pt x="3081" y="70078"/>
                    <a:pt x="3106" y="70053"/>
                    <a:pt x="3118" y="70016"/>
                  </a:cubicBezTo>
                  <a:close/>
                  <a:moveTo>
                    <a:pt x="4777" y="70117"/>
                  </a:moveTo>
                  <a:cubicBezTo>
                    <a:pt x="4878" y="70129"/>
                    <a:pt x="4979" y="70129"/>
                    <a:pt x="5079" y="70142"/>
                  </a:cubicBezTo>
                  <a:cubicBezTo>
                    <a:pt x="5054" y="70179"/>
                    <a:pt x="5042" y="70204"/>
                    <a:pt x="5029" y="70242"/>
                  </a:cubicBezTo>
                  <a:cubicBezTo>
                    <a:pt x="4941" y="70229"/>
                    <a:pt x="4853" y="70204"/>
                    <a:pt x="4765" y="70192"/>
                  </a:cubicBezTo>
                  <a:cubicBezTo>
                    <a:pt x="4765" y="70167"/>
                    <a:pt x="4777" y="70142"/>
                    <a:pt x="4777" y="70117"/>
                  </a:cubicBezTo>
                  <a:close/>
                  <a:moveTo>
                    <a:pt x="2188" y="70430"/>
                  </a:moveTo>
                  <a:cubicBezTo>
                    <a:pt x="2226" y="70481"/>
                    <a:pt x="2301" y="70531"/>
                    <a:pt x="2313" y="70581"/>
                  </a:cubicBezTo>
                  <a:cubicBezTo>
                    <a:pt x="2313" y="70632"/>
                    <a:pt x="2251" y="70682"/>
                    <a:pt x="2176" y="70795"/>
                  </a:cubicBezTo>
                  <a:cubicBezTo>
                    <a:pt x="2087" y="70670"/>
                    <a:pt x="2012" y="70606"/>
                    <a:pt x="2012" y="70544"/>
                  </a:cubicBezTo>
                  <a:cubicBezTo>
                    <a:pt x="2012" y="70506"/>
                    <a:pt x="2125" y="70469"/>
                    <a:pt x="2188" y="70430"/>
                  </a:cubicBezTo>
                  <a:close/>
                  <a:moveTo>
                    <a:pt x="5372" y="70528"/>
                  </a:moveTo>
                  <a:cubicBezTo>
                    <a:pt x="5399" y="70528"/>
                    <a:pt x="5427" y="70529"/>
                    <a:pt x="5456" y="70531"/>
                  </a:cubicBezTo>
                  <a:cubicBezTo>
                    <a:pt x="5520" y="70670"/>
                    <a:pt x="5520" y="70782"/>
                    <a:pt x="5280" y="70808"/>
                  </a:cubicBezTo>
                  <a:cubicBezTo>
                    <a:pt x="5276" y="70809"/>
                    <a:pt x="5272" y="70809"/>
                    <a:pt x="5267" y="70809"/>
                  </a:cubicBezTo>
                  <a:cubicBezTo>
                    <a:pt x="5211" y="70809"/>
                    <a:pt x="5103" y="70742"/>
                    <a:pt x="5092" y="70707"/>
                  </a:cubicBezTo>
                  <a:cubicBezTo>
                    <a:pt x="5081" y="70566"/>
                    <a:pt x="5202" y="70528"/>
                    <a:pt x="5372" y="70528"/>
                  </a:cubicBezTo>
                  <a:close/>
                  <a:moveTo>
                    <a:pt x="5746" y="71009"/>
                  </a:moveTo>
                  <a:cubicBezTo>
                    <a:pt x="5746" y="71034"/>
                    <a:pt x="5758" y="71059"/>
                    <a:pt x="5758" y="71084"/>
                  </a:cubicBezTo>
                  <a:cubicBezTo>
                    <a:pt x="5620" y="71097"/>
                    <a:pt x="5482" y="71109"/>
                    <a:pt x="5356" y="71122"/>
                  </a:cubicBezTo>
                  <a:cubicBezTo>
                    <a:pt x="5344" y="71084"/>
                    <a:pt x="5344" y="71047"/>
                    <a:pt x="5331" y="71009"/>
                  </a:cubicBezTo>
                  <a:close/>
                  <a:moveTo>
                    <a:pt x="7330" y="70594"/>
                  </a:moveTo>
                  <a:cubicBezTo>
                    <a:pt x="7418" y="70770"/>
                    <a:pt x="7531" y="70908"/>
                    <a:pt x="7543" y="71059"/>
                  </a:cubicBezTo>
                  <a:cubicBezTo>
                    <a:pt x="7556" y="71134"/>
                    <a:pt x="7406" y="71223"/>
                    <a:pt x="7330" y="71310"/>
                  </a:cubicBezTo>
                  <a:cubicBezTo>
                    <a:pt x="7230" y="71260"/>
                    <a:pt x="7054" y="71223"/>
                    <a:pt x="7041" y="71160"/>
                  </a:cubicBezTo>
                  <a:cubicBezTo>
                    <a:pt x="6953" y="70933"/>
                    <a:pt x="6878" y="70707"/>
                    <a:pt x="7330" y="70594"/>
                  </a:cubicBezTo>
                  <a:close/>
                  <a:moveTo>
                    <a:pt x="4071" y="71543"/>
                  </a:moveTo>
                  <a:cubicBezTo>
                    <a:pt x="4220" y="71543"/>
                    <a:pt x="4393" y="71602"/>
                    <a:pt x="4554" y="71602"/>
                  </a:cubicBezTo>
                  <a:cubicBezTo>
                    <a:pt x="4570" y="71602"/>
                    <a:pt x="4586" y="71601"/>
                    <a:pt x="4601" y="71600"/>
                  </a:cubicBezTo>
                  <a:cubicBezTo>
                    <a:pt x="4627" y="71701"/>
                    <a:pt x="4677" y="71776"/>
                    <a:pt x="4677" y="71852"/>
                  </a:cubicBezTo>
                  <a:cubicBezTo>
                    <a:pt x="4698" y="72106"/>
                    <a:pt x="4621" y="72200"/>
                    <a:pt x="4340" y="72200"/>
                  </a:cubicBezTo>
                  <a:cubicBezTo>
                    <a:pt x="4288" y="72200"/>
                    <a:pt x="4229" y="72196"/>
                    <a:pt x="4162" y="72190"/>
                  </a:cubicBezTo>
                  <a:cubicBezTo>
                    <a:pt x="3772" y="72165"/>
                    <a:pt x="3395" y="72103"/>
                    <a:pt x="3005" y="72053"/>
                  </a:cubicBezTo>
                  <a:cubicBezTo>
                    <a:pt x="3043" y="71726"/>
                    <a:pt x="3445" y="71801"/>
                    <a:pt x="3760" y="71763"/>
                  </a:cubicBezTo>
                  <a:cubicBezTo>
                    <a:pt x="3827" y="71589"/>
                    <a:pt x="3939" y="71543"/>
                    <a:pt x="4071" y="71543"/>
                  </a:cubicBezTo>
                  <a:close/>
                  <a:moveTo>
                    <a:pt x="7267" y="71864"/>
                  </a:moveTo>
                  <a:lnTo>
                    <a:pt x="7267" y="71864"/>
                  </a:lnTo>
                  <a:cubicBezTo>
                    <a:pt x="7493" y="72090"/>
                    <a:pt x="7267" y="72165"/>
                    <a:pt x="7141" y="72266"/>
                  </a:cubicBezTo>
                  <a:cubicBezTo>
                    <a:pt x="7166" y="72153"/>
                    <a:pt x="7204" y="72040"/>
                    <a:pt x="7267" y="71864"/>
                  </a:cubicBezTo>
                  <a:close/>
                  <a:moveTo>
                    <a:pt x="5897" y="72254"/>
                  </a:moveTo>
                  <a:cubicBezTo>
                    <a:pt x="5972" y="72329"/>
                    <a:pt x="6035" y="72405"/>
                    <a:pt x="6098" y="72480"/>
                  </a:cubicBezTo>
                  <a:cubicBezTo>
                    <a:pt x="6060" y="72492"/>
                    <a:pt x="6035" y="72517"/>
                    <a:pt x="5998" y="72530"/>
                  </a:cubicBezTo>
                  <a:cubicBezTo>
                    <a:pt x="5922" y="72455"/>
                    <a:pt x="5847" y="72392"/>
                    <a:pt x="5758" y="72316"/>
                  </a:cubicBezTo>
                  <a:cubicBezTo>
                    <a:pt x="5808" y="72291"/>
                    <a:pt x="5859" y="72279"/>
                    <a:pt x="5897" y="72254"/>
                  </a:cubicBezTo>
                  <a:close/>
                  <a:moveTo>
                    <a:pt x="7280" y="72631"/>
                  </a:moveTo>
                  <a:lnTo>
                    <a:pt x="7280" y="72631"/>
                  </a:lnTo>
                  <a:cubicBezTo>
                    <a:pt x="7175" y="72785"/>
                    <a:pt x="7128" y="72853"/>
                    <a:pt x="7055" y="72853"/>
                  </a:cubicBezTo>
                  <a:cubicBezTo>
                    <a:pt x="6997" y="72853"/>
                    <a:pt x="6923" y="72810"/>
                    <a:pt x="6789" y="72732"/>
                  </a:cubicBezTo>
                  <a:cubicBezTo>
                    <a:pt x="6965" y="72693"/>
                    <a:pt x="7116" y="72668"/>
                    <a:pt x="7280" y="72631"/>
                  </a:cubicBezTo>
                  <a:close/>
                  <a:moveTo>
                    <a:pt x="4816" y="73514"/>
                  </a:moveTo>
                  <a:cubicBezTo>
                    <a:pt x="4920" y="73514"/>
                    <a:pt x="4985" y="73559"/>
                    <a:pt x="5155" y="73674"/>
                  </a:cubicBezTo>
                  <a:cubicBezTo>
                    <a:pt x="5077" y="73706"/>
                    <a:pt x="5010" y="73719"/>
                    <a:pt x="4950" y="73719"/>
                  </a:cubicBezTo>
                  <a:cubicBezTo>
                    <a:pt x="4796" y="73719"/>
                    <a:pt x="4684" y="73634"/>
                    <a:pt x="4539" y="73561"/>
                  </a:cubicBezTo>
                  <a:cubicBezTo>
                    <a:pt x="4671" y="73532"/>
                    <a:pt x="4751" y="73514"/>
                    <a:pt x="4816" y="73514"/>
                  </a:cubicBezTo>
                  <a:close/>
                  <a:moveTo>
                    <a:pt x="8197" y="73674"/>
                  </a:moveTo>
                  <a:cubicBezTo>
                    <a:pt x="8261" y="73674"/>
                    <a:pt x="8311" y="73687"/>
                    <a:pt x="8373" y="73699"/>
                  </a:cubicBezTo>
                  <a:cubicBezTo>
                    <a:pt x="8351" y="73744"/>
                    <a:pt x="8328" y="73789"/>
                    <a:pt x="8315" y="73789"/>
                  </a:cubicBezTo>
                  <a:cubicBezTo>
                    <a:pt x="8313" y="73789"/>
                    <a:pt x="8312" y="73789"/>
                    <a:pt x="8311" y="73788"/>
                  </a:cubicBezTo>
                  <a:cubicBezTo>
                    <a:pt x="8247" y="73788"/>
                    <a:pt x="8197" y="73763"/>
                    <a:pt x="8147" y="73737"/>
                  </a:cubicBezTo>
                  <a:cubicBezTo>
                    <a:pt x="8147" y="73737"/>
                    <a:pt x="8185" y="73674"/>
                    <a:pt x="8197" y="73674"/>
                  </a:cubicBezTo>
                  <a:close/>
                  <a:moveTo>
                    <a:pt x="4137" y="72517"/>
                  </a:moveTo>
                  <a:lnTo>
                    <a:pt x="4137" y="72517"/>
                  </a:lnTo>
                  <a:cubicBezTo>
                    <a:pt x="4011" y="72983"/>
                    <a:pt x="3897" y="73423"/>
                    <a:pt x="3772" y="73850"/>
                  </a:cubicBezTo>
                  <a:cubicBezTo>
                    <a:pt x="3433" y="73662"/>
                    <a:pt x="3106" y="73461"/>
                    <a:pt x="2779" y="73260"/>
                  </a:cubicBezTo>
                  <a:cubicBezTo>
                    <a:pt x="3106" y="72945"/>
                    <a:pt x="3244" y="72869"/>
                    <a:pt x="4137" y="72517"/>
                  </a:cubicBezTo>
                  <a:close/>
                  <a:moveTo>
                    <a:pt x="3772" y="73863"/>
                  </a:moveTo>
                  <a:cubicBezTo>
                    <a:pt x="3772" y="73863"/>
                    <a:pt x="3785" y="73863"/>
                    <a:pt x="3785" y="73875"/>
                  </a:cubicBezTo>
                  <a:cubicBezTo>
                    <a:pt x="3772" y="73875"/>
                    <a:pt x="3772" y="73863"/>
                    <a:pt x="3772" y="73863"/>
                  </a:cubicBezTo>
                  <a:close/>
                  <a:moveTo>
                    <a:pt x="10146" y="73775"/>
                  </a:moveTo>
                  <a:cubicBezTo>
                    <a:pt x="10209" y="73788"/>
                    <a:pt x="10247" y="73813"/>
                    <a:pt x="10322" y="73838"/>
                  </a:cubicBezTo>
                  <a:cubicBezTo>
                    <a:pt x="10259" y="73888"/>
                    <a:pt x="10222" y="73913"/>
                    <a:pt x="10184" y="73951"/>
                  </a:cubicBezTo>
                  <a:cubicBezTo>
                    <a:pt x="10146" y="73913"/>
                    <a:pt x="10096" y="73888"/>
                    <a:pt x="10083" y="73850"/>
                  </a:cubicBezTo>
                  <a:cubicBezTo>
                    <a:pt x="10083" y="73825"/>
                    <a:pt x="10133" y="73775"/>
                    <a:pt x="10146" y="73775"/>
                  </a:cubicBezTo>
                  <a:close/>
                  <a:moveTo>
                    <a:pt x="3785" y="73875"/>
                  </a:moveTo>
                  <a:cubicBezTo>
                    <a:pt x="3897" y="73964"/>
                    <a:pt x="4023" y="74064"/>
                    <a:pt x="4199" y="74215"/>
                  </a:cubicBezTo>
                  <a:cubicBezTo>
                    <a:pt x="3760" y="74190"/>
                    <a:pt x="3785" y="74026"/>
                    <a:pt x="3785" y="73875"/>
                  </a:cubicBezTo>
                  <a:close/>
                  <a:moveTo>
                    <a:pt x="8826" y="72832"/>
                  </a:moveTo>
                  <a:cubicBezTo>
                    <a:pt x="9102" y="73084"/>
                    <a:pt x="9367" y="73335"/>
                    <a:pt x="9719" y="73662"/>
                  </a:cubicBezTo>
                  <a:cubicBezTo>
                    <a:pt x="9241" y="73775"/>
                    <a:pt x="8914" y="73850"/>
                    <a:pt x="8423" y="73964"/>
                  </a:cubicBezTo>
                  <a:cubicBezTo>
                    <a:pt x="8449" y="73724"/>
                    <a:pt x="8462" y="73573"/>
                    <a:pt x="8487" y="73347"/>
                  </a:cubicBezTo>
                  <a:lnTo>
                    <a:pt x="8487" y="73347"/>
                  </a:lnTo>
                  <a:cubicBezTo>
                    <a:pt x="8235" y="73360"/>
                    <a:pt x="7959" y="73360"/>
                    <a:pt x="7682" y="73372"/>
                  </a:cubicBezTo>
                  <a:cubicBezTo>
                    <a:pt x="7594" y="73498"/>
                    <a:pt x="7506" y="73637"/>
                    <a:pt x="7431" y="73763"/>
                  </a:cubicBezTo>
                  <a:cubicBezTo>
                    <a:pt x="7431" y="73763"/>
                    <a:pt x="7431" y="73775"/>
                    <a:pt x="7418" y="73775"/>
                  </a:cubicBezTo>
                  <a:cubicBezTo>
                    <a:pt x="7481" y="73875"/>
                    <a:pt x="7682" y="73976"/>
                    <a:pt x="7456" y="74089"/>
                  </a:cubicBezTo>
                  <a:cubicBezTo>
                    <a:pt x="7449" y="74093"/>
                    <a:pt x="7438" y="74094"/>
                    <a:pt x="7426" y="74094"/>
                  </a:cubicBezTo>
                  <a:cubicBezTo>
                    <a:pt x="7397" y="74094"/>
                    <a:pt x="7360" y="74086"/>
                    <a:pt x="7342" y="74076"/>
                  </a:cubicBezTo>
                  <a:cubicBezTo>
                    <a:pt x="7330" y="74076"/>
                    <a:pt x="7330" y="74064"/>
                    <a:pt x="7330" y="74064"/>
                  </a:cubicBezTo>
                  <a:cubicBezTo>
                    <a:pt x="7317" y="74101"/>
                    <a:pt x="7317" y="74127"/>
                    <a:pt x="7317" y="74152"/>
                  </a:cubicBezTo>
                  <a:cubicBezTo>
                    <a:pt x="7202" y="74135"/>
                    <a:pt x="7086" y="74128"/>
                    <a:pt x="6969" y="74128"/>
                  </a:cubicBezTo>
                  <a:cubicBezTo>
                    <a:pt x="6435" y="74128"/>
                    <a:pt x="5875" y="74272"/>
                    <a:pt x="5322" y="74272"/>
                  </a:cubicBezTo>
                  <a:cubicBezTo>
                    <a:pt x="4834" y="74272"/>
                    <a:pt x="4351" y="74159"/>
                    <a:pt x="3897" y="73737"/>
                  </a:cubicBezTo>
                  <a:lnTo>
                    <a:pt x="3897" y="73737"/>
                  </a:lnTo>
                  <a:cubicBezTo>
                    <a:pt x="4589" y="73763"/>
                    <a:pt x="5218" y="73800"/>
                    <a:pt x="5821" y="73825"/>
                  </a:cubicBezTo>
                  <a:cubicBezTo>
                    <a:pt x="5796" y="73800"/>
                    <a:pt x="5783" y="73788"/>
                    <a:pt x="5771" y="73763"/>
                  </a:cubicBezTo>
                  <a:cubicBezTo>
                    <a:pt x="5758" y="73749"/>
                    <a:pt x="5808" y="73724"/>
                    <a:pt x="5834" y="73699"/>
                  </a:cubicBezTo>
                  <a:cubicBezTo>
                    <a:pt x="5872" y="73737"/>
                    <a:pt x="5922" y="73763"/>
                    <a:pt x="5947" y="73788"/>
                  </a:cubicBezTo>
                  <a:cubicBezTo>
                    <a:pt x="5947" y="73800"/>
                    <a:pt x="5934" y="73813"/>
                    <a:pt x="5909" y="73825"/>
                  </a:cubicBezTo>
                  <a:cubicBezTo>
                    <a:pt x="6387" y="73850"/>
                    <a:pt x="6839" y="73863"/>
                    <a:pt x="7292" y="73888"/>
                  </a:cubicBezTo>
                  <a:cubicBezTo>
                    <a:pt x="7317" y="73850"/>
                    <a:pt x="7380" y="73813"/>
                    <a:pt x="7418" y="73775"/>
                  </a:cubicBezTo>
                  <a:cubicBezTo>
                    <a:pt x="7418" y="73763"/>
                    <a:pt x="7418" y="73763"/>
                    <a:pt x="7431" y="73763"/>
                  </a:cubicBezTo>
                  <a:cubicBezTo>
                    <a:pt x="7305" y="73737"/>
                    <a:pt x="7191" y="73712"/>
                    <a:pt x="7028" y="73687"/>
                  </a:cubicBezTo>
                  <a:cubicBezTo>
                    <a:pt x="7317" y="73385"/>
                    <a:pt x="7556" y="73121"/>
                    <a:pt x="7795" y="72857"/>
                  </a:cubicBezTo>
                  <a:cubicBezTo>
                    <a:pt x="7895" y="73008"/>
                    <a:pt x="7909" y="73045"/>
                    <a:pt x="7870" y="73121"/>
                  </a:cubicBezTo>
                  <a:cubicBezTo>
                    <a:pt x="8160" y="73033"/>
                    <a:pt x="8462" y="72945"/>
                    <a:pt x="8826" y="72832"/>
                  </a:cubicBezTo>
                  <a:close/>
                  <a:moveTo>
                    <a:pt x="166860" y="74252"/>
                  </a:moveTo>
                  <a:cubicBezTo>
                    <a:pt x="166860" y="74252"/>
                    <a:pt x="166923" y="74265"/>
                    <a:pt x="166961" y="74265"/>
                  </a:cubicBezTo>
                  <a:cubicBezTo>
                    <a:pt x="166961" y="74316"/>
                    <a:pt x="166949" y="74366"/>
                    <a:pt x="166949" y="74416"/>
                  </a:cubicBezTo>
                  <a:cubicBezTo>
                    <a:pt x="166898" y="74416"/>
                    <a:pt x="166848" y="74416"/>
                    <a:pt x="166810" y="74403"/>
                  </a:cubicBezTo>
                  <a:cubicBezTo>
                    <a:pt x="166823" y="74353"/>
                    <a:pt x="166835" y="74303"/>
                    <a:pt x="166860" y="74252"/>
                  </a:cubicBezTo>
                  <a:close/>
                  <a:moveTo>
                    <a:pt x="166571" y="74567"/>
                  </a:moveTo>
                  <a:cubicBezTo>
                    <a:pt x="166583" y="74655"/>
                    <a:pt x="166597" y="74743"/>
                    <a:pt x="166622" y="74831"/>
                  </a:cubicBezTo>
                  <a:cubicBezTo>
                    <a:pt x="166558" y="74844"/>
                    <a:pt x="166496" y="74844"/>
                    <a:pt x="166433" y="74844"/>
                  </a:cubicBezTo>
                  <a:lnTo>
                    <a:pt x="166433" y="74567"/>
                  </a:lnTo>
                  <a:close/>
                  <a:moveTo>
                    <a:pt x="3369" y="74353"/>
                  </a:moveTo>
                  <a:cubicBezTo>
                    <a:pt x="3445" y="74441"/>
                    <a:pt x="3533" y="74542"/>
                    <a:pt x="3609" y="74643"/>
                  </a:cubicBezTo>
                  <a:lnTo>
                    <a:pt x="3621" y="74643"/>
                  </a:lnTo>
                  <a:lnTo>
                    <a:pt x="3621" y="74655"/>
                  </a:lnTo>
                  <a:lnTo>
                    <a:pt x="4099" y="74655"/>
                  </a:lnTo>
                  <a:cubicBezTo>
                    <a:pt x="4023" y="74869"/>
                    <a:pt x="3835" y="74919"/>
                    <a:pt x="3558" y="74931"/>
                  </a:cubicBezTo>
                  <a:cubicBezTo>
                    <a:pt x="3584" y="74819"/>
                    <a:pt x="3609" y="74730"/>
                    <a:pt x="3621" y="74655"/>
                  </a:cubicBezTo>
                  <a:lnTo>
                    <a:pt x="3609" y="74655"/>
                  </a:lnTo>
                  <a:lnTo>
                    <a:pt x="3609" y="74643"/>
                  </a:lnTo>
                  <a:cubicBezTo>
                    <a:pt x="3458" y="74705"/>
                    <a:pt x="3307" y="74755"/>
                    <a:pt x="3156" y="74819"/>
                  </a:cubicBezTo>
                  <a:cubicBezTo>
                    <a:pt x="3099" y="74842"/>
                    <a:pt x="3050" y="74853"/>
                    <a:pt x="3005" y="74853"/>
                  </a:cubicBezTo>
                  <a:cubicBezTo>
                    <a:pt x="2880" y="74853"/>
                    <a:pt x="2789" y="74769"/>
                    <a:pt x="2678" y="74630"/>
                  </a:cubicBezTo>
                  <a:cubicBezTo>
                    <a:pt x="2905" y="74542"/>
                    <a:pt x="3131" y="74441"/>
                    <a:pt x="3369" y="74353"/>
                  </a:cubicBezTo>
                  <a:close/>
                  <a:moveTo>
                    <a:pt x="5306" y="75271"/>
                  </a:moveTo>
                  <a:cubicBezTo>
                    <a:pt x="5331" y="75296"/>
                    <a:pt x="5344" y="75321"/>
                    <a:pt x="5369" y="75347"/>
                  </a:cubicBezTo>
                  <a:cubicBezTo>
                    <a:pt x="5347" y="75357"/>
                    <a:pt x="5316" y="75387"/>
                    <a:pt x="5292" y="75387"/>
                  </a:cubicBezTo>
                  <a:cubicBezTo>
                    <a:pt x="5288" y="75387"/>
                    <a:pt x="5284" y="75386"/>
                    <a:pt x="5280" y="75384"/>
                  </a:cubicBezTo>
                  <a:cubicBezTo>
                    <a:pt x="5243" y="75384"/>
                    <a:pt x="5218" y="75359"/>
                    <a:pt x="5193" y="75334"/>
                  </a:cubicBezTo>
                  <a:cubicBezTo>
                    <a:pt x="5230" y="75308"/>
                    <a:pt x="5268" y="75296"/>
                    <a:pt x="5306" y="75271"/>
                  </a:cubicBezTo>
                  <a:close/>
                  <a:moveTo>
                    <a:pt x="8118" y="74257"/>
                  </a:moveTo>
                  <a:cubicBezTo>
                    <a:pt x="8184" y="74257"/>
                    <a:pt x="8267" y="74271"/>
                    <a:pt x="8373" y="74303"/>
                  </a:cubicBezTo>
                  <a:cubicBezTo>
                    <a:pt x="7996" y="74705"/>
                    <a:pt x="8059" y="75258"/>
                    <a:pt x="7280" y="75472"/>
                  </a:cubicBezTo>
                  <a:lnTo>
                    <a:pt x="7280" y="74517"/>
                  </a:lnTo>
                  <a:cubicBezTo>
                    <a:pt x="7393" y="74567"/>
                    <a:pt x="7493" y="74630"/>
                    <a:pt x="7594" y="74680"/>
                  </a:cubicBezTo>
                  <a:cubicBezTo>
                    <a:pt x="7880" y="74637"/>
                    <a:pt x="7765" y="74257"/>
                    <a:pt x="8118" y="74257"/>
                  </a:cubicBezTo>
                  <a:close/>
                  <a:moveTo>
                    <a:pt x="6116" y="75471"/>
                  </a:moveTo>
                  <a:cubicBezTo>
                    <a:pt x="6119" y="75471"/>
                    <a:pt x="6121" y="75471"/>
                    <a:pt x="6123" y="75472"/>
                  </a:cubicBezTo>
                  <a:cubicBezTo>
                    <a:pt x="6199" y="75484"/>
                    <a:pt x="6261" y="75523"/>
                    <a:pt x="6387" y="75560"/>
                  </a:cubicBezTo>
                  <a:cubicBezTo>
                    <a:pt x="6274" y="75598"/>
                    <a:pt x="6224" y="75635"/>
                    <a:pt x="6174" y="75635"/>
                  </a:cubicBezTo>
                  <a:cubicBezTo>
                    <a:pt x="6123" y="75623"/>
                    <a:pt x="6048" y="75598"/>
                    <a:pt x="6035" y="75560"/>
                  </a:cubicBezTo>
                  <a:cubicBezTo>
                    <a:pt x="6024" y="75537"/>
                    <a:pt x="6087" y="75471"/>
                    <a:pt x="6116" y="75471"/>
                  </a:cubicBezTo>
                  <a:close/>
                  <a:moveTo>
                    <a:pt x="6928" y="75674"/>
                  </a:moveTo>
                  <a:cubicBezTo>
                    <a:pt x="6965" y="75686"/>
                    <a:pt x="7003" y="75736"/>
                    <a:pt x="7054" y="75811"/>
                  </a:cubicBezTo>
                  <a:cubicBezTo>
                    <a:pt x="6973" y="75821"/>
                    <a:pt x="6905" y="75829"/>
                    <a:pt x="6850" y="75829"/>
                  </a:cubicBezTo>
                  <a:cubicBezTo>
                    <a:pt x="6828" y="75829"/>
                    <a:pt x="6807" y="75828"/>
                    <a:pt x="6789" y="75824"/>
                  </a:cubicBezTo>
                  <a:cubicBezTo>
                    <a:pt x="6739" y="75811"/>
                    <a:pt x="6727" y="75749"/>
                    <a:pt x="6702" y="75699"/>
                  </a:cubicBezTo>
                  <a:cubicBezTo>
                    <a:pt x="6777" y="75699"/>
                    <a:pt x="6852" y="75674"/>
                    <a:pt x="6928" y="75674"/>
                  </a:cubicBezTo>
                  <a:close/>
                  <a:moveTo>
                    <a:pt x="166974" y="75409"/>
                  </a:moveTo>
                  <a:lnTo>
                    <a:pt x="166974" y="75409"/>
                  </a:lnTo>
                  <a:cubicBezTo>
                    <a:pt x="166923" y="75573"/>
                    <a:pt x="166885" y="75724"/>
                    <a:pt x="166835" y="75862"/>
                  </a:cubicBezTo>
                  <a:cubicBezTo>
                    <a:pt x="166835" y="75862"/>
                    <a:pt x="166848" y="75862"/>
                    <a:pt x="166848" y="75875"/>
                  </a:cubicBezTo>
                  <a:cubicBezTo>
                    <a:pt x="166835" y="75875"/>
                    <a:pt x="166835" y="75875"/>
                    <a:pt x="166835" y="75887"/>
                  </a:cubicBezTo>
                  <a:lnTo>
                    <a:pt x="166835" y="75875"/>
                  </a:lnTo>
                  <a:lnTo>
                    <a:pt x="166835" y="75862"/>
                  </a:lnTo>
                  <a:cubicBezTo>
                    <a:pt x="166521" y="75598"/>
                    <a:pt x="166533" y="75498"/>
                    <a:pt x="166974" y="75409"/>
                  </a:cubicBezTo>
                  <a:close/>
                  <a:moveTo>
                    <a:pt x="4464" y="75900"/>
                  </a:moveTo>
                  <a:lnTo>
                    <a:pt x="4464" y="75900"/>
                  </a:lnTo>
                  <a:cubicBezTo>
                    <a:pt x="4715" y="75962"/>
                    <a:pt x="4878" y="76012"/>
                    <a:pt x="5168" y="76101"/>
                  </a:cubicBezTo>
                  <a:cubicBezTo>
                    <a:pt x="5042" y="76125"/>
                    <a:pt x="4939" y="76138"/>
                    <a:pt x="4853" y="76138"/>
                  </a:cubicBezTo>
                  <a:cubicBezTo>
                    <a:pt x="4665" y="76138"/>
                    <a:pt x="4558" y="76072"/>
                    <a:pt x="4464" y="75900"/>
                  </a:cubicBezTo>
                  <a:close/>
                  <a:moveTo>
                    <a:pt x="7355" y="76051"/>
                  </a:moveTo>
                  <a:cubicBezTo>
                    <a:pt x="7367" y="76051"/>
                    <a:pt x="7431" y="76101"/>
                    <a:pt x="7431" y="76113"/>
                  </a:cubicBezTo>
                  <a:cubicBezTo>
                    <a:pt x="7406" y="76151"/>
                    <a:pt x="7355" y="76176"/>
                    <a:pt x="7292" y="76239"/>
                  </a:cubicBezTo>
                  <a:cubicBezTo>
                    <a:pt x="7255" y="76176"/>
                    <a:pt x="7191" y="76138"/>
                    <a:pt x="7204" y="76113"/>
                  </a:cubicBezTo>
                  <a:cubicBezTo>
                    <a:pt x="7230" y="76076"/>
                    <a:pt x="7292" y="76063"/>
                    <a:pt x="7355" y="76051"/>
                  </a:cubicBezTo>
                  <a:close/>
                  <a:moveTo>
                    <a:pt x="9015" y="76151"/>
                  </a:moveTo>
                  <a:cubicBezTo>
                    <a:pt x="9015" y="76151"/>
                    <a:pt x="9128" y="76163"/>
                    <a:pt x="9128" y="76176"/>
                  </a:cubicBezTo>
                  <a:cubicBezTo>
                    <a:pt x="9141" y="76264"/>
                    <a:pt x="9141" y="76352"/>
                    <a:pt x="9141" y="76440"/>
                  </a:cubicBezTo>
                  <a:cubicBezTo>
                    <a:pt x="9052" y="76428"/>
                    <a:pt x="8977" y="76415"/>
                    <a:pt x="8901" y="76403"/>
                  </a:cubicBezTo>
                  <a:cubicBezTo>
                    <a:pt x="8939" y="76327"/>
                    <a:pt x="8977" y="76239"/>
                    <a:pt x="9015" y="76151"/>
                  </a:cubicBezTo>
                  <a:close/>
                  <a:moveTo>
                    <a:pt x="166785" y="76830"/>
                  </a:moveTo>
                  <a:cubicBezTo>
                    <a:pt x="166798" y="76855"/>
                    <a:pt x="166835" y="76880"/>
                    <a:pt x="166835" y="76906"/>
                  </a:cubicBezTo>
                  <a:cubicBezTo>
                    <a:pt x="166823" y="76931"/>
                    <a:pt x="166785" y="76956"/>
                    <a:pt x="166747" y="76968"/>
                  </a:cubicBezTo>
                  <a:cubicBezTo>
                    <a:pt x="166734" y="76968"/>
                    <a:pt x="166697" y="76931"/>
                    <a:pt x="166647" y="76906"/>
                  </a:cubicBezTo>
                  <a:cubicBezTo>
                    <a:pt x="166697" y="76880"/>
                    <a:pt x="166734" y="76855"/>
                    <a:pt x="166785" y="76830"/>
                  </a:cubicBezTo>
                  <a:close/>
                  <a:moveTo>
                    <a:pt x="10804" y="76650"/>
                  </a:moveTo>
                  <a:cubicBezTo>
                    <a:pt x="10894" y="76650"/>
                    <a:pt x="11068" y="76734"/>
                    <a:pt x="11202" y="76767"/>
                  </a:cubicBezTo>
                  <a:cubicBezTo>
                    <a:pt x="11189" y="76817"/>
                    <a:pt x="11177" y="76855"/>
                    <a:pt x="11164" y="76893"/>
                  </a:cubicBezTo>
                  <a:cubicBezTo>
                    <a:pt x="11052" y="76931"/>
                    <a:pt x="10938" y="76981"/>
                    <a:pt x="10825" y="77018"/>
                  </a:cubicBezTo>
                  <a:cubicBezTo>
                    <a:pt x="10624" y="76893"/>
                    <a:pt x="10549" y="76755"/>
                    <a:pt x="10775" y="76654"/>
                  </a:cubicBezTo>
                  <a:cubicBezTo>
                    <a:pt x="10783" y="76651"/>
                    <a:pt x="10793" y="76650"/>
                    <a:pt x="10804" y="76650"/>
                  </a:cubicBezTo>
                  <a:close/>
                  <a:moveTo>
                    <a:pt x="7443" y="76742"/>
                  </a:moveTo>
                  <a:cubicBezTo>
                    <a:pt x="7481" y="76767"/>
                    <a:pt x="7518" y="76780"/>
                    <a:pt x="7569" y="76805"/>
                  </a:cubicBezTo>
                  <a:cubicBezTo>
                    <a:pt x="7481" y="76880"/>
                    <a:pt x="7406" y="76968"/>
                    <a:pt x="7330" y="77043"/>
                  </a:cubicBezTo>
                  <a:lnTo>
                    <a:pt x="7217" y="77006"/>
                  </a:lnTo>
                  <a:lnTo>
                    <a:pt x="7443" y="76742"/>
                  </a:lnTo>
                  <a:close/>
                  <a:moveTo>
                    <a:pt x="8650" y="76918"/>
                  </a:moveTo>
                  <a:cubicBezTo>
                    <a:pt x="8713" y="76943"/>
                    <a:pt x="8775" y="76956"/>
                    <a:pt x="8775" y="76981"/>
                  </a:cubicBezTo>
                  <a:cubicBezTo>
                    <a:pt x="8775" y="77018"/>
                    <a:pt x="8750" y="77056"/>
                    <a:pt x="8725" y="77094"/>
                  </a:cubicBezTo>
                  <a:cubicBezTo>
                    <a:pt x="8700" y="77082"/>
                    <a:pt x="8638" y="77069"/>
                    <a:pt x="8638" y="77056"/>
                  </a:cubicBezTo>
                  <a:cubicBezTo>
                    <a:pt x="8625" y="77018"/>
                    <a:pt x="8638" y="76968"/>
                    <a:pt x="8650" y="76918"/>
                  </a:cubicBezTo>
                  <a:close/>
                  <a:moveTo>
                    <a:pt x="21156" y="80621"/>
                  </a:moveTo>
                  <a:cubicBezTo>
                    <a:pt x="21171" y="80621"/>
                    <a:pt x="21185" y="80623"/>
                    <a:pt x="21197" y="80627"/>
                  </a:cubicBezTo>
                  <a:cubicBezTo>
                    <a:pt x="21222" y="80627"/>
                    <a:pt x="21210" y="80677"/>
                    <a:pt x="21222" y="80702"/>
                  </a:cubicBezTo>
                  <a:lnTo>
                    <a:pt x="21109" y="80702"/>
                  </a:lnTo>
                  <a:cubicBezTo>
                    <a:pt x="21084" y="80677"/>
                    <a:pt x="21084" y="80652"/>
                    <a:pt x="21059" y="80627"/>
                  </a:cubicBezTo>
                  <a:cubicBezTo>
                    <a:pt x="21093" y="80627"/>
                    <a:pt x="21126" y="80621"/>
                    <a:pt x="21156" y="80621"/>
                  </a:cubicBezTo>
                  <a:close/>
                  <a:moveTo>
                    <a:pt x="166810" y="81859"/>
                  </a:moveTo>
                  <a:cubicBezTo>
                    <a:pt x="166848" y="81871"/>
                    <a:pt x="166885" y="81871"/>
                    <a:pt x="166923" y="81871"/>
                  </a:cubicBezTo>
                  <a:cubicBezTo>
                    <a:pt x="166898" y="81985"/>
                    <a:pt x="166885" y="82097"/>
                    <a:pt x="166860" y="82223"/>
                  </a:cubicBezTo>
                  <a:cubicBezTo>
                    <a:pt x="166810" y="82211"/>
                    <a:pt x="166759" y="82211"/>
                    <a:pt x="166709" y="82198"/>
                  </a:cubicBezTo>
                  <a:cubicBezTo>
                    <a:pt x="166747" y="82085"/>
                    <a:pt x="166785" y="81972"/>
                    <a:pt x="166810" y="81859"/>
                  </a:cubicBezTo>
                  <a:close/>
                  <a:moveTo>
                    <a:pt x="165955" y="86950"/>
                  </a:moveTo>
                  <a:lnTo>
                    <a:pt x="165955" y="87165"/>
                  </a:lnTo>
                  <a:lnTo>
                    <a:pt x="165867" y="87165"/>
                  </a:lnTo>
                  <a:lnTo>
                    <a:pt x="165867" y="86950"/>
                  </a:lnTo>
                  <a:close/>
                  <a:moveTo>
                    <a:pt x="35353" y="87290"/>
                  </a:moveTo>
                  <a:cubicBezTo>
                    <a:pt x="35429" y="87316"/>
                    <a:pt x="35479" y="87353"/>
                    <a:pt x="35542" y="87378"/>
                  </a:cubicBezTo>
                  <a:cubicBezTo>
                    <a:pt x="35504" y="87403"/>
                    <a:pt x="35467" y="87453"/>
                    <a:pt x="35417" y="87453"/>
                  </a:cubicBezTo>
                  <a:cubicBezTo>
                    <a:pt x="35366" y="87453"/>
                    <a:pt x="35316" y="87416"/>
                    <a:pt x="35241" y="87391"/>
                  </a:cubicBezTo>
                  <a:cubicBezTo>
                    <a:pt x="35291" y="87341"/>
                    <a:pt x="35341" y="87290"/>
                    <a:pt x="35353" y="87290"/>
                  </a:cubicBezTo>
                  <a:close/>
                  <a:moveTo>
                    <a:pt x="44117" y="87579"/>
                  </a:moveTo>
                  <a:cubicBezTo>
                    <a:pt x="44167" y="87592"/>
                    <a:pt x="44243" y="87629"/>
                    <a:pt x="44255" y="87668"/>
                  </a:cubicBezTo>
                  <a:cubicBezTo>
                    <a:pt x="44268" y="87680"/>
                    <a:pt x="44204" y="87755"/>
                    <a:pt x="44192" y="87755"/>
                  </a:cubicBezTo>
                  <a:cubicBezTo>
                    <a:pt x="44117" y="87743"/>
                    <a:pt x="44053" y="87718"/>
                    <a:pt x="43941" y="87680"/>
                  </a:cubicBezTo>
                  <a:cubicBezTo>
                    <a:pt x="44028" y="87629"/>
                    <a:pt x="44079" y="87579"/>
                    <a:pt x="44117" y="87579"/>
                  </a:cubicBezTo>
                  <a:close/>
                  <a:moveTo>
                    <a:pt x="34348" y="87780"/>
                  </a:moveTo>
                  <a:cubicBezTo>
                    <a:pt x="34373" y="87793"/>
                    <a:pt x="34386" y="87830"/>
                    <a:pt x="34398" y="87856"/>
                  </a:cubicBezTo>
                  <a:cubicBezTo>
                    <a:pt x="34373" y="87881"/>
                    <a:pt x="34336" y="87894"/>
                    <a:pt x="34297" y="87919"/>
                  </a:cubicBezTo>
                  <a:cubicBezTo>
                    <a:pt x="34272" y="87881"/>
                    <a:pt x="34247" y="87844"/>
                    <a:pt x="34222" y="87818"/>
                  </a:cubicBezTo>
                  <a:cubicBezTo>
                    <a:pt x="34272" y="87805"/>
                    <a:pt x="34310" y="87780"/>
                    <a:pt x="34348" y="87780"/>
                  </a:cubicBezTo>
                  <a:close/>
                  <a:moveTo>
                    <a:pt x="31883" y="87693"/>
                  </a:moveTo>
                  <a:cubicBezTo>
                    <a:pt x="31897" y="87693"/>
                    <a:pt x="31959" y="87755"/>
                    <a:pt x="32009" y="87793"/>
                  </a:cubicBezTo>
                  <a:cubicBezTo>
                    <a:pt x="31871" y="87856"/>
                    <a:pt x="31721" y="87931"/>
                    <a:pt x="31582" y="87994"/>
                  </a:cubicBezTo>
                  <a:lnTo>
                    <a:pt x="31469" y="87881"/>
                  </a:lnTo>
                  <a:lnTo>
                    <a:pt x="31883" y="87693"/>
                  </a:lnTo>
                  <a:close/>
                  <a:moveTo>
                    <a:pt x="46216" y="87428"/>
                  </a:moveTo>
                  <a:cubicBezTo>
                    <a:pt x="46492" y="87579"/>
                    <a:pt x="46631" y="87680"/>
                    <a:pt x="46794" y="87743"/>
                  </a:cubicBezTo>
                  <a:cubicBezTo>
                    <a:pt x="46933" y="87805"/>
                    <a:pt x="47096" y="87856"/>
                    <a:pt x="47260" y="87906"/>
                  </a:cubicBezTo>
                  <a:cubicBezTo>
                    <a:pt x="47156" y="88027"/>
                    <a:pt x="47036" y="88059"/>
                    <a:pt x="46907" y="88059"/>
                  </a:cubicBezTo>
                  <a:cubicBezTo>
                    <a:pt x="46761" y="88059"/>
                    <a:pt x="46604" y="88019"/>
                    <a:pt x="46444" y="88019"/>
                  </a:cubicBezTo>
                  <a:cubicBezTo>
                    <a:pt x="46331" y="88019"/>
                    <a:pt x="46216" y="88039"/>
                    <a:pt x="46103" y="88107"/>
                  </a:cubicBezTo>
                  <a:cubicBezTo>
                    <a:pt x="46140" y="87869"/>
                    <a:pt x="46179" y="87705"/>
                    <a:pt x="46216" y="87428"/>
                  </a:cubicBezTo>
                  <a:close/>
                  <a:moveTo>
                    <a:pt x="34222" y="88006"/>
                  </a:moveTo>
                  <a:cubicBezTo>
                    <a:pt x="34260" y="88020"/>
                    <a:pt x="34297" y="88070"/>
                    <a:pt x="34322" y="88107"/>
                  </a:cubicBezTo>
                  <a:cubicBezTo>
                    <a:pt x="34322" y="88119"/>
                    <a:pt x="34283" y="88160"/>
                    <a:pt x="34266" y="88160"/>
                  </a:cubicBezTo>
                  <a:cubicBezTo>
                    <a:pt x="34263" y="88160"/>
                    <a:pt x="34261" y="88159"/>
                    <a:pt x="34260" y="88157"/>
                  </a:cubicBezTo>
                  <a:cubicBezTo>
                    <a:pt x="34210" y="88157"/>
                    <a:pt x="34160" y="88132"/>
                    <a:pt x="33996" y="88057"/>
                  </a:cubicBezTo>
                  <a:cubicBezTo>
                    <a:pt x="34109" y="88032"/>
                    <a:pt x="34172" y="88006"/>
                    <a:pt x="34222" y="88006"/>
                  </a:cubicBezTo>
                  <a:close/>
                  <a:moveTo>
                    <a:pt x="38404" y="87362"/>
                  </a:moveTo>
                  <a:cubicBezTo>
                    <a:pt x="38590" y="87362"/>
                    <a:pt x="38777" y="87386"/>
                    <a:pt x="38949" y="87492"/>
                  </a:cubicBezTo>
                  <a:cubicBezTo>
                    <a:pt x="39150" y="87604"/>
                    <a:pt x="39440" y="87629"/>
                    <a:pt x="39691" y="87705"/>
                  </a:cubicBezTo>
                  <a:lnTo>
                    <a:pt x="39691" y="87693"/>
                  </a:lnTo>
                  <a:lnTo>
                    <a:pt x="39703" y="87705"/>
                  </a:lnTo>
                  <a:cubicBezTo>
                    <a:pt x="39717" y="87617"/>
                    <a:pt x="39742" y="87517"/>
                    <a:pt x="39767" y="87428"/>
                  </a:cubicBezTo>
                  <a:cubicBezTo>
                    <a:pt x="40446" y="87693"/>
                    <a:pt x="40471" y="87768"/>
                    <a:pt x="40245" y="88283"/>
                  </a:cubicBezTo>
                  <a:cubicBezTo>
                    <a:pt x="40185" y="88295"/>
                    <a:pt x="40134" y="88301"/>
                    <a:pt x="40090" y="88301"/>
                  </a:cubicBezTo>
                  <a:cubicBezTo>
                    <a:pt x="39867" y="88301"/>
                    <a:pt x="39832" y="88156"/>
                    <a:pt x="39779" y="88020"/>
                  </a:cubicBezTo>
                  <a:cubicBezTo>
                    <a:pt x="39465" y="88032"/>
                    <a:pt x="39150" y="88057"/>
                    <a:pt x="38823" y="88070"/>
                  </a:cubicBezTo>
                  <a:cubicBezTo>
                    <a:pt x="38773" y="88006"/>
                    <a:pt x="38723" y="87944"/>
                    <a:pt x="38673" y="87869"/>
                  </a:cubicBezTo>
                  <a:cubicBezTo>
                    <a:pt x="38622" y="87919"/>
                    <a:pt x="38572" y="87969"/>
                    <a:pt x="38510" y="88020"/>
                  </a:cubicBezTo>
                  <a:cubicBezTo>
                    <a:pt x="38446" y="87956"/>
                    <a:pt x="38384" y="87906"/>
                    <a:pt x="38334" y="87869"/>
                  </a:cubicBezTo>
                  <a:cubicBezTo>
                    <a:pt x="38233" y="87931"/>
                    <a:pt x="38144" y="88006"/>
                    <a:pt x="38044" y="88057"/>
                  </a:cubicBezTo>
                  <a:cubicBezTo>
                    <a:pt x="37839" y="88155"/>
                    <a:pt x="37607" y="88243"/>
                    <a:pt x="37376" y="88243"/>
                  </a:cubicBezTo>
                  <a:cubicBezTo>
                    <a:pt x="37253" y="88243"/>
                    <a:pt x="37131" y="88218"/>
                    <a:pt x="37013" y="88157"/>
                  </a:cubicBezTo>
                  <a:cubicBezTo>
                    <a:pt x="36820" y="88064"/>
                    <a:pt x="36647" y="88024"/>
                    <a:pt x="36483" y="88024"/>
                  </a:cubicBezTo>
                  <a:cubicBezTo>
                    <a:pt x="36252" y="88024"/>
                    <a:pt x="36040" y="88103"/>
                    <a:pt x="35819" y="88221"/>
                  </a:cubicBezTo>
                  <a:cubicBezTo>
                    <a:pt x="35744" y="88254"/>
                    <a:pt x="35647" y="88271"/>
                    <a:pt x="35531" y="88271"/>
                  </a:cubicBezTo>
                  <a:cubicBezTo>
                    <a:pt x="35472" y="88271"/>
                    <a:pt x="35409" y="88266"/>
                    <a:pt x="35341" y="88258"/>
                  </a:cubicBezTo>
                  <a:cubicBezTo>
                    <a:pt x="35442" y="88170"/>
                    <a:pt x="35555" y="88082"/>
                    <a:pt x="35680" y="87969"/>
                  </a:cubicBezTo>
                  <a:cubicBezTo>
                    <a:pt x="35517" y="87894"/>
                    <a:pt x="35379" y="87830"/>
                    <a:pt x="35190" y="87743"/>
                  </a:cubicBezTo>
                  <a:cubicBezTo>
                    <a:pt x="35373" y="87646"/>
                    <a:pt x="35566" y="87620"/>
                    <a:pt x="35761" y="87620"/>
                  </a:cubicBezTo>
                  <a:cubicBezTo>
                    <a:pt x="35975" y="87620"/>
                    <a:pt x="36190" y="87651"/>
                    <a:pt x="36391" y="87651"/>
                  </a:cubicBezTo>
                  <a:cubicBezTo>
                    <a:pt x="36572" y="87651"/>
                    <a:pt x="36741" y="87626"/>
                    <a:pt x="36887" y="87529"/>
                  </a:cubicBezTo>
                  <a:cubicBezTo>
                    <a:pt x="37088" y="87705"/>
                    <a:pt x="37264" y="87844"/>
                    <a:pt x="37453" y="88006"/>
                  </a:cubicBezTo>
                  <a:cubicBezTo>
                    <a:pt x="37591" y="87869"/>
                    <a:pt x="37680" y="87793"/>
                    <a:pt x="37755" y="87705"/>
                  </a:cubicBezTo>
                  <a:cubicBezTo>
                    <a:pt x="37856" y="87592"/>
                    <a:pt x="37931" y="87378"/>
                    <a:pt x="38032" y="87378"/>
                  </a:cubicBezTo>
                  <a:cubicBezTo>
                    <a:pt x="38153" y="87373"/>
                    <a:pt x="38279" y="87362"/>
                    <a:pt x="38404" y="87362"/>
                  </a:cubicBezTo>
                  <a:close/>
                  <a:moveTo>
                    <a:pt x="41690" y="88045"/>
                  </a:moveTo>
                  <a:cubicBezTo>
                    <a:pt x="41866" y="88208"/>
                    <a:pt x="42017" y="88296"/>
                    <a:pt x="42055" y="88409"/>
                  </a:cubicBezTo>
                  <a:cubicBezTo>
                    <a:pt x="42080" y="88459"/>
                    <a:pt x="41879" y="88548"/>
                    <a:pt x="41765" y="88610"/>
                  </a:cubicBezTo>
                  <a:cubicBezTo>
                    <a:pt x="41678" y="88522"/>
                    <a:pt x="41539" y="88447"/>
                    <a:pt x="41502" y="88333"/>
                  </a:cubicBezTo>
                  <a:cubicBezTo>
                    <a:pt x="41464" y="88283"/>
                    <a:pt x="41589" y="88196"/>
                    <a:pt x="41690" y="88045"/>
                  </a:cubicBezTo>
                  <a:close/>
                  <a:moveTo>
                    <a:pt x="37104" y="88533"/>
                  </a:moveTo>
                  <a:cubicBezTo>
                    <a:pt x="37108" y="88533"/>
                    <a:pt x="37111" y="88533"/>
                    <a:pt x="37114" y="88535"/>
                  </a:cubicBezTo>
                  <a:cubicBezTo>
                    <a:pt x="37164" y="88548"/>
                    <a:pt x="37202" y="88573"/>
                    <a:pt x="37252" y="88610"/>
                  </a:cubicBezTo>
                  <a:cubicBezTo>
                    <a:pt x="37202" y="88635"/>
                    <a:pt x="37164" y="88660"/>
                    <a:pt x="37139" y="88673"/>
                  </a:cubicBezTo>
                  <a:cubicBezTo>
                    <a:pt x="37101" y="88648"/>
                    <a:pt x="37051" y="88610"/>
                    <a:pt x="37026" y="88585"/>
                  </a:cubicBezTo>
                  <a:cubicBezTo>
                    <a:pt x="37026" y="88574"/>
                    <a:pt x="37076" y="88533"/>
                    <a:pt x="37104" y="88533"/>
                  </a:cubicBezTo>
                  <a:close/>
                  <a:moveTo>
                    <a:pt x="45701" y="88183"/>
                  </a:moveTo>
                  <a:lnTo>
                    <a:pt x="45701" y="88183"/>
                  </a:lnTo>
                  <a:cubicBezTo>
                    <a:pt x="45638" y="88397"/>
                    <a:pt x="45638" y="88535"/>
                    <a:pt x="45550" y="88635"/>
                  </a:cubicBezTo>
                  <a:cubicBezTo>
                    <a:pt x="45500" y="88711"/>
                    <a:pt x="45349" y="88761"/>
                    <a:pt x="45223" y="88774"/>
                  </a:cubicBezTo>
                  <a:cubicBezTo>
                    <a:pt x="45218" y="88775"/>
                    <a:pt x="45213" y="88775"/>
                    <a:pt x="45208" y="88775"/>
                  </a:cubicBezTo>
                  <a:cubicBezTo>
                    <a:pt x="45128" y="88775"/>
                    <a:pt x="44984" y="88695"/>
                    <a:pt x="44984" y="88648"/>
                  </a:cubicBezTo>
                  <a:cubicBezTo>
                    <a:pt x="44984" y="88573"/>
                    <a:pt x="45047" y="88472"/>
                    <a:pt x="45135" y="88409"/>
                  </a:cubicBezTo>
                  <a:cubicBezTo>
                    <a:pt x="45260" y="88333"/>
                    <a:pt x="45436" y="88283"/>
                    <a:pt x="45701" y="88183"/>
                  </a:cubicBezTo>
                  <a:close/>
                  <a:moveTo>
                    <a:pt x="32953" y="88573"/>
                  </a:moveTo>
                  <a:cubicBezTo>
                    <a:pt x="33015" y="88598"/>
                    <a:pt x="33078" y="88623"/>
                    <a:pt x="33129" y="88660"/>
                  </a:cubicBezTo>
                  <a:cubicBezTo>
                    <a:pt x="33141" y="88673"/>
                    <a:pt x="33103" y="88711"/>
                    <a:pt x="33053" y="88799"/>
                  </a:cubicBezTo>
                  <a:cubicBezTo>
                    <a:pt x="33003" y="88685"/>
                    <a:pt x="32978" y="88623"/>
                    <a:pt x="32953" y="88573"/>
                  </a:cubicBezTo>
                  <a:close/>
                  <a:moveTo>
                    <a:pt x="35215" y="88759"/>
                  </a:moveTo>
                  <a:cubicBezTo>
                    <a:pt x="35220" y="88759"/>
                    <a:pt x="35224" y="88760"/>
                    <a:pt x="35228" y="88761"/>
                  </a:cubicBezTo>
                  <a:cubicBezTo>
                    <a:pt x="35303" y="88774"/>
                    <a:pt x="35353" y="88824"/>
                    <a:pt x="35442" y="88887"/>
                  </a:cubicBezTo>
                  <a:cubicBezTo>
                    <a:pt x="35340" y="88909"/>
                    <a:pt x="35269" y="88952"/>
                    <a:pt x="35237" y="88952"/>
                  </a:cubicBezTo>
                  <a:cubicBezTo>
                    <a:pt x="35233" y="88952"/>
                    <a:pt x="35230" y="88951"/>
                    <a:pt x="35228" y="88950"/>
                  </a:cubicBezTo>
                  <a:cubicBezTo>
                    <a:pt x="35165" y="88912"/>
                    <a:pt x="35115" y="88861"/>
                    <a:pt x="35065" y="88824"/>
                  </a:cubicBezTo>
                  <a:cubicBezTo>
                    <a:pt x="35121" y="88802"/>
                    <a:pt x="35177" y="88759"/>
                    <a:pt x="35215" y="88759"/>
                  </a:cubicBezTo>
                  <a:close/>
                  <a:moveTo>
                    <a:pt x="35856" y="88610"/>
                  </a:moveTo>
                  <a:lnTo>
                    <a:pt x="35856" y="88610"/>
                  </a:lnTo>
                  <a:cubicBezTo>
                    <a:pt x="36523" y="88749"/>
                    <a:pt x="36523" y="88749"/>
                    <a:pt x="36397" y="89063"/>
                  </a:cubicBezTo>
                  <a:cubicBezTo>
                    <a:pt x="36208" y="88900"/>
                    <a:pt x="36032" y="88749"/>
                    <a:pt x="35856" y="88610"/>
                  </a:cubicBezTo>
                  <a:close/>
                  <a:moveTo>
                    <a:pt x="35881" y="89415"/>
                  </a:moveTo>
                  <a:cubicBezTo>
                    <a:pt x="35982" y="89453"/>
                    <a:pt x="36071" y="89490"/>
                    <a:pt x="36171" y="89528"/>
                  </a:cubicBezTo>
                  <a:cubicBezTo>
                    <a:pt x="36133" y="89553"/>
                    <a:pt x="36108" y="89579"/>
                    <a:pt x="36071" y="89604"/>
                  </a:cubicBezTo>
                  <a:cubicBezTo>
                    <a:pt x="35982" y="89565"/>
                    <a:pt x="35907" y="89528"/>
                    <a:pt x="35819" y="89490"/>
                  </a:cubicBezTo>
                  <a:cubicBezTo>
                    <a:pt x="35844" y="89465"/>
                    <a:pt x="35856" y="89440"/>
                    <a:pt x="35881" y="89415"/>
                  </a:cubicBezTo>
                  <a:close/>
                  <a:moveTo>
                    <a:pt x="33417" y="89553"/>
                  </a:moveTo>
                  <a:lnTo>
                    <a:pt x="33417" y="89553"/>
                  </a:lnTo>
                  <a:cubicBezTo>
                    <a:pt x="33556" y="89767"/>
                    <a:pt x="33392" y="89767"/>
                    <a:pt x="33229" y="89767"/>
                  </a:cubicBezTo>
                  <a:cubicBezTo>
                    <a:pt x="33204" y="89729"/>
                    <a:pt x="33179" y="89704"/>
                    <a:pt x="33141" y="89666"/>
                  </a:cubicBezTo>
                  <a:cubicBezTo>
                    <a:pt x="33229" y="89629"/>
                    <a:pt x="33317" y="89591"/>
                    <a:pt x="33417" y="89553"/>
                  </a:cubicBezTo>
                  <a:close/>
                  <a:moveTo>
                    <a:pt x="43375" y="89012"/>
                  </a:moveTo>
                  <a:lnTo>
                    <a:pt x="43375" y="89012"/>
                  </a:lnTo>
                  <a:cubicBezTo>
                    <a:pt x="43262" y="89277"/>
                    <a:pt x="42885" y="89364"/>
                    <a:pt x="43010" y="89629"/>
                  </a:cubicBezTo>
                  <a:cubicBezTo>
                    <a:pt x="43023" y="89679"/>
                    <a:pt x="42696" y="89842"/>
                    <a:pt x="42508" y="89880"/>
                  </a:cubicBezTo>
                  <a:cubicBezTo>
                    <a:pt x="42474" y="89885"/>
                    <a:pt x="42441" y="89887"/>
                    <a:pt x="42411" y="89887"/>
                  </a:cubicBezTo>
                  <a:cubicBezTo>
                    <a:pt x="42118" y="89887"/>
                    <a:pt x="41959" y="89684"/>
                    <a:pt x="42130" y="89490"/>
                  </a:cubicBezTo>
                  <a:cubicBezTo>
                    <a:pt x="42243" y="89364"/>
                    <a:pt x="42432" y="89252"/>
                    <a:pt x="42620" y="89176"/>
                  </a:cubicBezTo>
                  <a:cubicBezTo>
                    <a:pt x="42809" y="89101"/>
                    <a:pt x="43048" y="89088"/>
                    <a:pt x="43375" y="89012"/>
                  </a:cubicBezTo>
                  <a:close/>
                  <a:moveTo>
                    <a:pt x="44620" y="89792"/>
                  </a:moveTo>
                  <a:cubicBezTo>
                    <a:pt x="44632" y="89817"/>
                    <a:pt x="44682" y="89842"/>
                    <a:pt x="44670" y="89867"/>
                  </a:cubicBezTo>
                  <a:cubicBezTo>
                    <a:pt x="44670" y="89892"/>
                    <a:pt x="44620" y="89905"/>
                    <a:pt x="44582" y="89917"/>
                  </a:cubicBezTo>
                  <a:cubicBezTo>
                    <a:pt x="44556" y="89892"/>
                    <a:pt x="44519" y="89867"/>
                    <a:pt x="44519" y="89842"/>
                  </a:cubicBezTo>
                  <a:cubicBezTo>
                    <a:pt x="44531" y="89830"/>
                    <a:pt x="44582" y="89817"/>
                    <a:pt x="44620" y="89792"/>
                  </a:cubicBezTo>
                  <a:close/>
                  <a:moveTo>
                    <a:pt x="40332" y="89792"/>
                  </a:moveTo>
                  <a:lnTo>
                    <a:pt x="40332" y="89792"/>
                  </a:lnTo>
                  <a:cubicBezTo>
                    <a:pt x="40421" y="89892"/>
                    <a:pt x="40483" y="89956"/>
                    <a:pt x="40634" y="90107"/>
                  </a:cubicBezTo>
                  <a:cubicBezTo>
                    <a:pt x="40194" y="90068"/>
                    <a:pt x="40131" y="89993"/>
                    <a:pt x="40332" y="89792"/>
                  </a:cubicBezTo>
                  <a:close/>
                  <a:moveTo>
                    <a:pt x="37101" y="90031"/>
                  </a:moveTo>
                  <a:cubicBezTo>
                    <a:pt x="37164" y="90043"/>
                    <a:pt x="37227" y="90068"/>
                    <a:pt x="37290" y="90081"/>
                  </a:cubicBezTo>
                  <a:cubicBezTo>
                    <a:pt x="37227" y="90169"/>
                    <a:pt x="37164" y="90257"/>
                    <a:pt x="37101" y="90333"/>
                  </a:cubicBezTo>
                  <a:cubicBezTo>
                    <a:pt x="37100" y="90335"/>
                    <a:pt x="37096" y="90335"/>
                    <a:pt x="37092" y="90335"/>
                  </a:cubicBezTo>
                  <a:cubicBezTo>
                    <a:pt x="37062" y="90335"/>
                    <a:pt x="36979" y="90306"/>
                    <a:pt x="36925" y="90295"/>
                  </a:cubicBezTo>
                  <a:cubicBezTo>
                    <a:pt x="36988" y="90207"/>
                    <a:pt x="37038" y="90119"/>
                    <a:pt x="37101" y="90031"/>
                  </a:cubicBezTo>
                  <a:close/>
                  <a:moveTo>
                    <a:pt x="42608" y="90459"/>
                  </a:moveTo>
                  <a:cubicBezTo>
                    <a:pt x="42658" y="90471"/>
                    <a:pt x="42709" y="90509"/>
                    <a:pt x="42860" y="90571"/>
                  </a:cubicBezTo>
                  <a:cubicBezTo>
                    <a:pt x="42759" y="90596"/>
                    <a:pt x="42684" y="90635"/>
                    <a:pt x="42645" y="90635"/>
                  </a:cubicBezTo>
                  <a:cubicBezTo>
                    <a:pt x="42595" y="90622"/>
                    <a:pt x="42558" y="90571"/>
                    <a:pt x="42545" y="90534"/>
                  </a:cubicBezTo>
                  <a:cubicBezTo>
                    <a:pt x="42533" y="90509"/>
                    <a:pt x="42595" y="90459"/>
                    <a:pt x="42608" y="90459"/>
                  </a:cubicBezTo>
                  <a:close/>
                  <a:moveTo>
                    <a:pt x="47071" y="90509"/>
                  </a:moveTo>
                  <a:cubicBezTo>
                    <a:pt x="47121" y="90534"/>
                    <a:pt x="47197" y="90546"/>
                    <a:pt x="47197" y="90559"/>
                  </a:cubicBezTo>
                  <a:cubicBezTo>
                    <a:pt x="47197" y="90596"/>
                    <a:pt x="47159" y="90635"/>
                    <a:pt x="47134" y="90672"/>
                  </a:cubicBezTo>
                  <a:cubicBezTo>
                    <a:pt x="47084" y="90660"/>
                    <a:pt x="47021" y="90647"/>
                    <a:pt x="47021" y="90635"/>
                  </a:cubicBezTo>
                  <a:cubicBezTo>
                    <a:pt x="47034" y="90596"/>
                    <a:pt x="47059" y="90559"/>
                    <a:pt x="47071" y="90509"/>
                  </a:cubicBezTo>
                  <a:close/>
                  <a:moveTo>
                    <a:pt x="38849" y="89968"/>
                  </a:moveTo>
                  <a:lnTo>
                    <a:pt x="38849" y="89968"/>
                  </a:lnTo>
                  <a:cubicBezTo>
                    <a:pt x="38874" y="90420"/>
                    <a:pt x="38836" y="90459"/>
                    <a:pt x="38170" y="90710"/>
                  </a:cubicBezTo>
                  <a:cubicBezTo>
                    <a:pt x="38132" y="90584"/>
                    <a:pt x="38094" y="90496"/>
                    <a:pt x="38057" y="90358"/>
                  </a:cubicBezTo>
                  <a:lnTo>
                    <a:pt x="38057" y="90358"/>
                  </a:lnTo>
                  <a:cubicBezTo>
                    <a:pt x="38075" y="90359"/>
                    <a:pt x="38093" y="90359"/>
                    <a:pt x="38110" y="90359"/>
                  </a:cubicBezTo>
                  <a:cubicBezTo>
                    <a:pt x="38494" y="90359"/>
                    <a:pt x="38741" y="90232"/>
                    <a:pt x="38849" y="89968"/>
                  </a:cubicBezTo>
                  <a:close/>
                  <a:moveTo>
                    <a:pt x="46090" y="90962"/>
                  </a:moveTo>
                  <a:cubicBezTo>
                    <a:pt x="46115" y="90987"/>
                    <a:pt x="46140" y="91024"/>
                    <a:pt x="46166" y="91062"/>
                  </a:cubicBezTo>
                  <a:cubicBezTo>
                    <a:pt x="46128" y="91074"/>
                    <a:pt x="46090" y="91087"/>
                    <a:pt x="46040" y="91099"/>
                  </a:cubicBezTo>
                  <a:cubicBezTo>
                    <a:pt x="46015" y="91062"/>
                    <a:pt x="46003" y="91024"/>
                    <a:pt x="45990" y="90987"/>
                  </a:cubicBezTo>
                  <a:cubicBezTo>
                    <a:pt x="45990" y="90974"/>
                    <a:pt x="46078" y="90962"/>
                    <a:pt x="46090" y="90962"/>
                  </a:cubicBezTo>
                  <a:close/>
                  <a:moveTo>
                    <a:pt x="0" y="0"/>
                  </a:moveTo>
                  <a:lnTo>
                    <a:pt x="0" y="2263"/>
                  </a:lnTo>
                  <a:cubicBezTo>
                    <a:pt x="38" y="2251"/>
                    <a:pt x="75" y="2238"/>
                    <a:pt x="126" y="2213"/>
                  </a:cubicBezTo>
                  <a:lnTo>
                    <a:pt x="126" y="2213"/>
                  </a:lnTo>
                  <a:cubicBezTo>
                    <a:pt x="114" y="2326"/>
                    <a:pt x="63" y="2389"/>
                    <a:pt x="0" y="2439"/>
                  </a:cubicBezTo>
                  <a:lnTo>
                    <a:pt x="0" y="5545"/>
                  </a:lnTo>
                  <a:cubicBezTo>
                    <a:pt x="226" y="5721"/>
                    <a:pt x="466" y="5884"/>
                    <a:pt x="704" y="6060"/>
                  </a:cubicBezTo>
                  <a:cubicBezTo>
                    <a:pt x="466" y="6148"/>
                    <a:pt x="226" y="6224"/>
                    <a:pt x="0" y="6311"/>
                  </a:cubicBezTo>
                  <a:lnTo>
                    <a:pt x="0" y="6802"/>
                  </a:lnTo>
                  <a:cubicBezTo>
                    <a:pt x="63" y="6789"/>
                    <a:pt x="139" y="6764"/>
                    <a:pt x="226" y="6752"/>
                  </a:cubicBezTo>
                  <a:cubicBezTo>
                    <a:pt x="265" y="6978"/>
                    <a:pt x="302" y="7191"/>
                    <a:pt x="340" y="7418"/>
                  </a:cubicBezTo>
                  <a:cubicBezTo>
                    <a:pt x="214" y="7406"/>
                    <a:pt x="101" y="7393"/>
                    <a:pt x="0" y="7380"/>
                  </a:cubicBezTo>
                  <a:lnTo>
                    <a:pt x="0" y="7632"/>
                  </a:lnTo>
                  <a:cubicBezTo>
                    <a:pt x="114" y="7694"/>
                    <a:pt x="189" y="7783"/>
                    <a:pt x="226" y="7909"/>
                  </a:cubicBezTo>
                  <a:cubicBezTo>
                    <a:pt x="340" y="8210"/>
                    <a:pt x="415" y="8524"/>
                    <a:pt x="830" y="8738"/>
                  </a:cubicBezTo>
                  <a:cubicBezTo>
                    <a:pt x="981" y="8814"/>
                    <a:pt x="1044" y="9166"/>
                    <a:pt x="930" y="9241"/>
                  </a:cubicBezTo>
                  <a:cubicBezTo>
                    <a:pt x="478" y="9555"/>
                    <a:pt x="365" y="9982"/>
                    <a:pt x="0" y="10309"/>
                  </a:cubicBezTo>
                  <a:lnTo>
                    <a:pt x="0" y="10825"/>
                  </a:lnTo>
                  <a:cubicBezTo>
                    <a:pt x="151" y="10888"/>
                    <a:pt x="302" y="10951"/>
                    <a:pt x="478" y="11026"/>
                  </a:cubicBezTo>
                  <a:cubicBezTo>
                    <a:pt x="251" y="11202"/>
                    <a:pt x="239" y="11479"/>
                    <a:pt x="0" y="11655"/>
                  </a:cubicBezTo>
                  <a:lnTo>
                    <a:pt x="0" y="12007"/>
                  </a:lnTo>
                  <a:cubicBezTo>
                    <a:pt x="63" y="11994"/>
                    <a:pt x="126" y="11982"/>
                    <a:pt x="201" y="11969"/>
                  </a:cubicBezTo>
                  <a:cubicBezTo>
                    <a:pt x="290" y="12195"/>
                    <a:pt x="516" y="12396"/>
                    <a:pt x="226" y="12636"/>
                  </a:cubicBezTo>
                  <a:cubicBezTo>
                    <a:pt x="63" y="12774"/>
                    <a:pt x="189" y="12924"/>
                    <a:pt x="377" y="13013"/>
                  </a:cubicBezTo>
                  <a:cubicBezTo>
                    <a:pt x="516" y="13075"/>
                    <a:pt x="704" y="13113"/>
                    <a:pt x="943" y="13176"/>
                  </a:cubicBezTo>
                  <a:cubicBezTo>
                    <a:pt x="491" y="13276"/>
                    <a:pt x="139" y="13415"/>
                    <a:pt x="164" y="13767"/>
                  </a:cubicBezTo>
                  <a:cubicBezTo>
                    <a:pt x="164" y="13792"/>
                    <a:pt x="75" y="13818"/>
                    <a:pt x="0" y="13843"/>
                  </a:cubicBezTo>
                  <a:lnTo>
                    <a:pt x="0" y="13880"/>
                  </a:lnTo>
                  <a:cubicBezTo>
                    <a:pt x="251" y="13905"/>
                    <a:pt x="503" y="13943"/>
                    <a:pt x="818" y="13968"/>
                  </a:cubicBezTo>
                  <a:cubicBezTo>
                    <a:pt x="767" y="14119"/>
                    <a:pt x="729" y="14282"/>
                    <a:pt x="679" y="14446"/>
                  </a:cubicBezTo>
                  <a:cubicBezTo>
                    <a:pt x="1081" y="14798"/>
                    <a:pt x="1056" y="14861"/>
                    <a:pt x="617" y="15137"/>
                  </a:cubicBezTo>
                  <a:cubicBezTo>
                    <a:pt x="390" y="15288"/>
                    <a:pt x="201" y="15452"/>
                    <a:pt x="0" y="15603"/>
                  </a:cubicBezTo>
                  <a:lnTo>
                    <a:pt x="0" y="15905"/>
                  </a:lnTo>
                  <a:cubicBezTo>
                    <a:pt x="123" y="15966"/>
                    <a:pt x="258" y="16015"/>
                    <a:pt x="393" y="16076"/>
                  </a:cubicBezTo>
                  <a:lnTo>
                    <a:pt x="393" y="16076"/>
                  </a:lnTo>
                  <a:cubicBezTo>
                    <a:pt x="390" y="16073"/>
                    <a:pt x="390" y="16067"/>
                    <a:pt x="390" y="16067"/>
                  </a:cubicBezTo>
                  <a:lnTo>
                    <a:pt x="402" y="16067"/>
                  </a:lnTo>
                  <a:lnTo>
                    <a:pt x="402" y="15866"/>
                  </a:lnTo>
                  <a:cubicBezTo>
                    <a:pt x="453" y="15854"/>
                    <a:pt x="503" y="15854"/>
                    <a:pt x="553" y="15854"/>
                  </a:cubicBezTo>
                  <a:cubicBezTo>
                    <a:pt x="578" y="15942"/>
                    <a:pt x="603" y="16017"/>
                    <a:pt x="629" y="16106"/>
                  </a:cubicBezTo>
                  <a:lnTo>
                    <a:pt x="402" y="16067"/>
                  </a:lnTo>
                  <a:lnTo>
                    <a:pt x="402" y="16081"/>
                  </a:lnTo>
                  <a:cubicBezTo>
                    <a:pt x="478" y="16243"/>
                    <a:pt x="503" y="16419"/>
                    <a:pt x="642" y="16545"/>
                  </a:cubicBezTo>
                  <a:cubicBezTo>
                    <a:pt x="880" y="16772"/>
                    <a:pt x="930" y="16948"/>
                    <a:pt x="541" y="17098"/>
                  </a:cubicBezTo>
                  <a:cubicBezTo>
                    <a:pt x="692" y="17313"/>
                    <a:pt x="1006" y="17489"/>
                    <a:pt x="692" y="17727"/>
                  </a:cubicBezTo>
                  <a:cubicBezTo>
                    <a:pt x="918" y="17740"/>
                    <a:pt x="1106" y="17765"/>
                    <a:pt x="1396" y="17790"/>
                  </a:cubicBezTo>
                  <a:cubicBezTo>
                    <a:pt x="1195" y="17941"/>
                    <a:pt x="1069" y="18029"/>
                    <a:pt x="930" y="18142"/>
                  </a:cubicBezTo>
                  <a:cubicBezTo>
                    <a:pt x="1207" y="18243"/>
                    <a:pt x="1446" y="18330"/>
                    <a:pt x="1685" y="18431"/>
                  </a:cubicBezTo>
                  <a:cubicBezTo>
                    <a:pt x="1132" y="18934"/>
                    <a:pt x="1132" y="18934"/>
                    <a:pt x="1484" y="19286"/>
                  </a:cubicBezTo>
                  <a:cubicBezTo>
                    <a:pt x="1232" y="19576"/>
                    <a:pt x="981" y="19852"/>
                    <a:pt x="729" y="20141"/>
                  </a:cubicBezTo>
                  <a:cubicBezTo>
                    <a:pt x="704" y="20179"/>
                    <a:pt x="667" y="20255"/>
                    <a:pt x="692" y="20280"/>
                  </a:cubicBezTo>
                  <a:cubicBezTo>
                    <a:pt x="1006" y="20493"/>
                    <a:pt x="603" y="20644"/>
                    <a:pt x="566" y="20833"/>
                  </a:cubicBezTo>
                  <a:cubicBezTo>
                    <a:pt x="729" y="20959"/>
                    <a:pt x="893" y="21071"/>
                    <a:pt x="1106" y="21235"/>
                  </a:cubicBezTo>
                  <a:cubicBezTo>
                    <a:pt x="805" y="21272"/>
                    <a:pt x="591" y="21311"/>
                    <a:pt x="302" y="21348"/>
                  </a:cubicBezTo>
                  <a:cubicBezTo>
                    <a:pt x="441" y="21474"/>
                    <a:pt x="553" y="21574"/>
                    <a:pt x="654" y="21663"/>
                  </a:cubicBezTo>
                  <a:cubicBezTo>
                    <a:pt x="808" y="21629"/>
                    <a:pt x="973" y="21558"/>
                    <a:pt x="1104" y="21558"/>
                  </a:cubicBezTo>
                  <a:cubicBezTo>
                    <a:pt x="1122" y="21558"/>
                    <a:pt x="1140" y="21559"/>
                    <a:pt x="1157" y="21562"/>
                  </a:cubicBezTo>
                  <a:cubicBezTo>
                    <a:pt x="1358" y="21587"/>
                    <a:pt x="1522" y="21713"/>
                    <a:pt x="1798" y="21839"/>
                  </a:cubicBezTo>
                  <a:cubicBezTo>
                    <a:pt x="1484" y="21926"/>
                    <a:pt x="1295" y="21990"/>
                    <a:pt x="1106" y="22040"/>
                  </a:cubicBezTo>
                  <a:cubicBezTo>
                    <a:pt x="969" y="22203"/>
                    <a:pt x="994" y="22367"/>
                    <a:pt x="1182" y="22518"/>
                  </a:cubicBezTo>
                  <a:cubicBezTo>
                    <a:pt x="1421" y="22719"/>
                    <a:pt x="1371" y="22920"/>
                    <a:pt x="1195" y="23133"/>
                  </a:cubicBezTo>
                  <a:cubicBezTo>
                    <a:pt x="1056" y="23297"/>
                    <a:pt x="905" y="23448"/>
                    <a:pt x="893" y="23674"/>
                  </a:cubicBezTo>
                  <a:cubicBezTo>
                    <a:pt x="893" y="23787"/>
                    <a:pt x="880" y="24102"/>
                    <a:pt x="441" y="24139"/>
                  </a:cubicBezTo>
                  <a:cubicBezTo>
                    <a:pt x="239" y="24164"/>
                    <a:pt x="226" y="24328"/>
                    <a:pt x="352" y="24454"/>
                  </a:cubicBezTo>
                  <a:cubicBezTo>
                    <a:pt x="427" y="24529"/>
                    <a:pt x="528" y="24592"/>
                    <a:pt x="528" y="24592"/>
                  </a:cubicBezTo>
                  <a:lnTo>
                    <a:pt x="528" y="25359"/>
                  </a:lnTo>
                  <a:cubicBezTo>
                    <a:pt x="994" y="25384"/>
                    <a:pt x="1396" y="25421"/>
                    <a:pt x="1798" y="25446"/>
                  </a:cubicBezTo>
                  <a:cubicBezTo>
                    <a:pt x="1798" y="25485"/>
                    <a:pt x="1810" y="25522"/>
                    <a:pt x="1810" y="25547"/>
                  </a:cubicBezTo>
                  <a:cubicBezTo>
                    <a:pt x="1509" y="25622"/>
                    <a:pt x="1195" y="25698"/>
                    <a:pt x="843" y="25786"/>
                  </a:cubicBezTo>
                  <a:cubicBezTo>
                    <a:pt x="956" y="25887"/>
                    <a:pt x="1056" y="25974"/>
                    <a:pt x="1170" y="26063"/>
                  </a:cubicBezTo>
                  <a:cubicBezTo>
                    <a:pt x="981" y="26276"/>
                    <a:pt x="415" y="26226"/>
                    <a:pt x="516" y="26553"/>
                  </a:cubicBezTo>
                  <a:cubicBezTo>
                    <a:pt x="516" y="26553"/>
                    <a:pt x="524" y="26553"/>
                    <a:pt x="527" y="26559"/>
                  </a:cubicBezTo>
                  <a:lnTo>
                    <a:pt x="527" y="26559"/>
                  </a:lnTo>
                  <a:cubicBezTo>
                    <a:pt x="528" y="26558"/>
                    <a:pt x="528" y="26556"/>
                    <a:pt x="528" y="26553"/>
                  </a:cubicBezTo>
                  <a:cubicBezTo>
                    <a:pt x="528" y="26566"/>
                    <a:pt x="528" y="26566"/>
                    <a:pt x="541" y="26566"/>
                  </a:cubicBezTo>
                  <a:cubicBezTo>
                    <a:pt x="576" y="26561"/>
                    <a:pt x="608" y="26558"/>
                    <a:pt x="637" y="26558"/>
                  </a:cubicBezTo>
                  <a:cubicBezTo>
                    <a:pt x="881" y="26558"/>
                    <a:pt x="945" y="26733"/>
                    <a:pt x="1170" y="26868"/>
                  </a:cubicBezTo>
                  <a:cubicBezTo>
                    <a:pt x="754" y="26868"/>
                    <a:pt x="679" y="26692"/>
                    <a:pt x="541" y="26566"/>
                  </a:cubicBezTo>
                  <a:lnTo>
                    <a:pt x="528" y="26566"/>
                  </a:lnTo>
                  <a:cubicBezTo>
                    <a:pt x="528" y="26563"/>
                    <a:pt x="528" y="26561"/>
                    <a:pt x="527" y="26559"/>
                  </a:cubicBezTo>
                  <a:lnTo>
                    <a:pt x="527" y="26559"/>
                  </a:lnTo>
                  <a:cubicBezTo>
                    <a:pt x="524" y="26566"/>
                    <a:pt x="516" y="26566"/>
                    <a:pt x="516" y="26566"/>
                  </a:cubicBezTo>
                  <a:lnTo>
                    <a:pt x="516" y="26553"/>
                  </a:lnTo>
                  <a:cubicBezTo>
                    <a:pt x="461" y="26546"/>
                    <a:pt x="414" y="26542"/>
                    <a:pt x="375" y="26542"/>
                  </a:cubicBezTo>
                  <a:cubicBezTo>
                    <a:pt x="135" y="26542"/>
                    <a:pt x="167" y="26666"/>
                    <a:pt x="265" y="26817"/>
                  </a:cubicBezTo>
                  <a:cubicBezTo>
                    <a:pt x="453" y="27131"/>
                    <a:pt x="654" y="27458"/>
                    <a:pt x="868" y="27810"/>
                  </a:cubicBezTo>
                  <a:cubicBezTo>
                    <a:pt x="994" y="27810"/>
                    <a:pt x="1170" y="27798"/>
                    <a:pt x="1534" y="27773"/>
                  </a:cubicBezTo>
                  <a:lnTo>
                    <a:pt x="1534" y="27773"/>
                  </a:lnTo>
                  <a:cubicBezTo>
                    <a:pt x="1282" y="28011"/>
                    <a:pt x="1119" y="28175"/>
                    <a:pt x="930" y="28351"/>
                  </a:cubicBezTo>
                  <a:cubicBezTo>
                    <a:pt x="1119" y="28376"/>
                    <a:pt x="1308" y="28388"/>
                    <a:pt x="1622" y="28427"/>
                  </a:cubicBezTo>
                  <a:cubicBezTo>
                    <a:pt x="1295" y="28514"/>
                    <a:pt x="1081" y="28577"/>
                    <a:pt x="779" y="28653"/>
                  </a:cubicBezTo>
                  <a:cubicBezTo>
                    <a:pt x="1044" y="28879"/>
                    <a:pt x="1257" y="29067"/>
                    <a:pt x="1484" y="29268"/>
                  </a:cubicBezTo>
                  <a:cubicBezTo>
                    <a:pt x="1245" y="29307"/>
                    <a:pt x="981" y="29357"/>
                    <a:pt x="578" y="29419"/>
                  </a:cubicBezTo>
                  <a:cubicBezTo>
                    <a:pt x="1056" y="29684"/>
                    <a:pt x="805" y="29986"/>
                    <a:pt x="905" y="30224"/>
                  </a:cubicBezTo>
                  <a:cubicBezTo>
                    <a:pt x="1019" y="30501"/>
                    <a:pt x="1069" y="30740"/>
                    <a:pt x="843" y="30978"/>
                  </a:cubicBezTo>
                  <a:cubicBezTo>
                    <a:pt x="994" y="31142"/>
                    <a:pt x="1145" y="31305"/>
                    <a:pt x="1321" y="31494"/>
                  </a:cubicBezTo>
                  <a:cubicBezTo>
                    <a:pt x="1295" y="31557"/>
                    <a:pt x="1182" y="31657"/>
                    <a:pt x="1220" y="31746"/>
                  </a:cubicBezTo>
                  <a:cubicBezTo>
                    <a:pt x="1333" y="32085"/>
                    <a:pt x="1069" y="32386"/>
                    <a:pt x="767" y="32500"/>
                  </a:cubicBezTo>
                  <a:cubicBezTo>
                    <a:pt x="265" y="32688"/>
                    <a:pt x="302" y="32990"/>
                    <a:pt x="63" y="33292"/>
                  </a:cubicBezTo>
                  <a:lnTo>
                    <a:pt x="818" y="33292"/>
                  </a:lnTo>
                  <a:cubicBezTo>
                    <a:pt x="578" y="33481"/>
                    <a:pt x="265" y="33606"/>
                    <a:pt x="516" y="33858"/>
                  </a:cubicBezTo>
                  <a:cubicBezTo>
                    <a:pt x="553" y="33883"/>
                    <a:pt x="377" y="34021"/>
                    <a:pt x="265" y="34147"/>
                  </a:cubicBezTo>
                  <a:cubicBezTo>
                    <a:pt x="377" y="34160"/>
                    <a:pt x="503" y="34185"/>
                    <a:pt x="654" y="34222"/>
                  </a:cubicBezTo>
                  <a:cubicBezTo>
                    <a:pt x="503" y="34524"/>
                    <a:pt x="239" y="34839"/>
                    <a:pt x="603" y="35177"/>
                  </a:cubicBezTo>
                  <a:cubicBezTo>
                    <a:pt x="654" y="35228"/>
                    <a:pt x="566" y="35379"/>
                    <a:pt x="503" y="35479"/>
                  </a:cubicBezTo>
                  <a:cubicBezTo>
                    <a:pt x="441" y="35580"/>
                    <a:pt x="340" y="35668"/>
                    <a:pt x="189" y="35831"/>
                  </a:cubicBezTo>
                  <a:cubicBezTo>
                    <a:pt x="478" y="35794"/>
                    <a:pt x="629" y="35781"/>
                    <a:pt x="793" y="35756"/>
                  </a:cubicBezTo>
                  <a:lnTo>
                    <a:pt x="793" y="35756"/>
                  </a:lnTo>
                  <a:cubicBezTo>
                    <a:pt x="818" y="35895"/>
                    <a:pt x="779" y="36071"/>
                    <a:pt x="880" y="36158"/>
                  </a:cubicBezTo>
                  <a:cubicBezTo>
                    <a:pt x="1106" y="36347"/>
                    <a:pt x="943" y="36473"/>
                    <a:pt x="843" y="36599"/>
                  </a:cubicBezTo>
                  <a:cubicBezTo>
                    <a:pt x="905" y="36769"/>
                    <a:pt x="1098" y="36778"/>
                    <a:pt x="1295" y="36778"/>
                  </a:cubicBezTo>
                  <a:cubicBezTo>
                    <a:pt x="1317" y="36778"/>
                    <a:pt x="1340" y="36778"/>
                    <a:pt x="1362" y="36778"/>
                  </a:cubicBezTo>
                  <a:cubicBezTo>
                    <a:pt x="1577" y="36778"/>
                    <a:pt x="1779" y="36788"/>
                    <a:pt x="1798" y="37013"/>
                  </a:cubicBezTo>
                  <a:lnTo>
                    <a:pt x="1195" y="37088"/>
                  </a:lnTo>
                  <a:cubicBezTo>
                    <a:pt x="1257" y="37227"/>
                    <a:pt x="1308" y="37378"/>
                    <a:pt x="1383" y="37554"/>
                  </a:cubicBezTo>
                  <a:cubicBezTo>
                    <a:pt x="880" y="37806"/>
                    <a:pt x="1094" y="38220"/>
                    <a:pt x="994" y="38585"/>
                  </a:cubicBezTo>
                  <a:cubicBezTo>
                    <a:pt x="905" y="38862"/>
                    <a:pt x="956" y="38862"/>
                    <a:pt x="603" y="39038"/>
                  </a:cubicBezTo>
                  <a:lnTo>
                    <a:pt x="830" y="39566"/>
                  </a:lnTo>
                  <a:cubicBezTo>
                    <a:pt x="679" y="39691"/>
                    <a:pt x="377" y="39842"/>
                    <a:pt x="402" y="39943"/>
                  </a:cubicBezTo>
                  <a:cubicBezTo>
                    <a:pt x="491" y="40194"/>
                    <a:pt x="679" y="40433"/>
                    <a:pt x="880" y="40659"/>
                  </a:cubicBezTo>
                  <a:cubicBezTo>
                    <a:pt x="994" y="40785"/>
                    <a:pt x="1207" y="40873"/>
                    <a:pt x="1446" y="41024"/>
                  </a:cubicBezTo>
                  <a:lnTo>
                    <a:pt x="654" y="41024"/>
                  </a:lnTo>
                  <a:cubicBezTo>
                    <a:pt x="642" y="41175"/>
                    <a:pt x="603" y="41313"/>
                    <a:pt x="603" y="41452"/>
                  </a:cubicBezTo>
                  <a:cubicBezTo>
                    <a:pt x="603" y="41577"/>
                    <a:pt x="642" y="41703"/>
                    <a:pt x="667" y="41841"/>
                  </a:cubicBezTo>
                  <a:cubicBezTo>
                    <a:pt x="541" y="41904"/>
                    <a:pt x="415" y="41967"/>
                    <a:pt x="251" y="42067"/>
                  </a:cubicBezTo>
                  <a:cubicBezTo>
                    <a:pt x="466" y="42181"/>
                    <a:pt x="654" y="42319"/>
                    <a:pt x="578" y="42520"/>
                  </a:cubicBezTo>
                  <a:cubicBezTo>
                    <a:pt x="1019" y="42520"/>
                    <a:pt x="779" y="42771"/>
                    <a:pt x="843" y="42935"/>
                  </a:cubicBezTo>
                  <a:cubicBezTo>
                    <a:pt x="1069" y="42947"/>
                    <a:pt x="1295" y="42960"/>
                    <a:pt x="1509" y="42972"/>
                  </a:cubicBezTo>
                  <a:cubicBezTo>
                    <a:pt x="1785" y="43262"/>
                    <a:pt x="1547" y="43413"/>
                    <a:pt x="1232" y="43551"/>
                  </a:cubicBezTo>
                  <a:cubicBezTo>
                    <a:pt x="1181" y="43696"/>
                    <a:pt x="1049" y="43725"/>
                    <a:pt x="911" y="43725"/>
                  </a:cubicBezTo>
                  <a:cubicBezTo>
                    <a:pt x="845" y="43725"/>
                    <a:pt x="778" y="43718"/>
                    <a:pt x="717" y="43715"/>
                  </a:cubicBezTo>
                  <a:cubicBezTo>
                    <a:pt x="617" y="44079"/>
                    <a:pt x="478" y="44431"/>
                    <a:pt x="441" y="44796"/>
                  </a:cubicBezTo>
                  <a:cubicBezTo>
                    <a:pt x="415" y="45022"/>
                    <a:pt x="466" y="45286"/>
                    <a:pt x="617" y="45475"/>
                  </a:cubicBezTo>
                  <a:cubicBezTo>
                    <a:pt x="717" y="45613"/>
                    <a:pt x="1056" y="45651"/>
                    <a:pt x="1333" y="45751"/>
                  </a:cubicBezTo>
                  <a:cubicBezTo>
                    <a:pt x="1245" y="45827"/>
                    <a:pt x="1119" y="45927"/>
                    <a:pt x="1019" y="46040"/>
                  </a:cubicBezTo>
                  <a:cubicBezTo>
                    <a:pt x="930" y="46141"/>
                    <a:pt x="793" y="46279"/>
                    <a:pt x="830" y="46342"/>
                  </a:cubicBezTo>
                  <a:cubicBezTo>
                    <a:pt x="1132" y="46744"/>
                    <a:pt x="692" y="47084"/>
                    <a:pt x="692" y="47461"/>
                  </a:cubicBezTo>
                  <a:lnTo>
                    <a:pt x="704" y="47461"/>
                  </a:lnTo>
                  <a:lnTo>
                    <a:pt x="704" y="47473"/>
                  </a:lnTo>
                  <a:cubicBezTo>
                    <a:pt x="855" y="47498"/>
                    <a:pt x="1006" y="47511"/>
                    <a:pt x="1157" y="47537"/>
                  </a:cubicBezTo>
                  <a:cubicBezTo>
                    <a:pt x="1170" y="47549"/>
                    <a:pt x="1182" y="47574"/>
                    <a:pt x="1182" y="47599"/>
                  </a:cubicBezTo>
                  <a:cubicBezTo>
                    <a:pt x="1019" y="47624"/>
                    <a:pt x="855" y="47649"/>
                    <a:pt x="617" y="47700"/>
                  </a:cubicBezTo>
                  <a:cubicBezTo>
                    <a:pt x="654" y="47587"/>
                    <a:pt x="679" y="47524"/>
                    <a:pt x="704" y="47473"/>
                  </a:cubicBezTo>
                  <a:lnTo>
                    <a:pt x="692" y="47473"/>
                  </a:lnTo>
                  <a:lnTo>
                    <a:pt x="692" y="47461"/>
                  </a:lnTo>
                  <a:lnTo>
                    <a:pt x="265" y="47461"/>
                  </a:lnTo>
                  <a:cubicBezTo>
                    <a:pt x="290" y="47825"/>
                    <a:pt x="779" y="47926"/>
                    <a:pt x="994" y="48177"/>
                  </a:cubicBezTo>
                  <a:cubicBezTo>
                    <a:pt x="943" y="48353"/>
                    <a:pt x="603" y="48568"/>
                    <a:pt x="1106" y="48705"/>
                  </a:cubicBezTo>
                  <a:cubicBezTo>
                    <a:pt x="868" y="48982"/>
                    <a:pt x="667" y="49221"/>
                    <a:pt x="453" y="49473"/>
                  </a:cubicBezTo>
                  <a:cubicBezTo>
                    <a:pt x="541" y="49517"/>
                    <a:pt x="616" y="49534"/>
                    <a:pt x="684" y="49534"/>
                  </a:cubicBezTo>
                  <a:cubicBezTo>
                    <a:pt x="903" y="49534"/>
                    <a:pt x="1036" y="49354"/>
                    <a:pt x="1238" y="49354"/>
                  </a:cubicBezTo>
                  <a:cubicBezTo>
                    <a:pt x="1257" y="49354"/>
                    <a:pt x="1276" y="49356"/>
                    <a:pt x="1295" y="49359"/>
                  </a:cubicBezTo>
                  <a:cubicBezTo>
                    <a:pt x="1232" y="49560"/>
                    <a:pt x="1232" y="49560"/>
                    <a:pt x="327" y="49912"/>
                  </a:cubicBezTo>
                  <a:cubicBezTo>
                    <a:pt x="566" y="49976"/>
                    <a:pt x="729" y="50013"/>
                    <a:pt x="905" y="50063"/>
                  </a:cubicBezTo>
                  <a:cubicBezTo>
                    <a:pt x="553" y="50315"/>
                    <a:pt x="943" y="50655"/>
                    <a:pt x="642" y="50931"/>
                  </a:cubicBezTo>
                  <a:cubicBezTo>
                    <a:pt x="503" y="50943"/>
                    <a:pt x="315" y="50956"/>
                    <a:pt x="13" y="50968"/>
                  </a:cubicBezTo>
                  <a:cubicBezTo>
                    <a:pt x="176" y="51119"/>
                    <a:pt x="290" y="51220"/>
                    <a:pt x="377" y="51308"/>
                  </a:cubicBezTo>
                  <a:cubicBezTo>
                    <a:pt x="591" y="51535"/>
                    <a:pt x="893" y="51736"/>
                    <a:pt x="578" y="52037"/>
                  </a:cubicBezTo>
                  <a:cubicBezTo>
                    <a:pt x="541" y="52075"/>
                    <a:pt x="591" y="52175"/>
                    <a:pt x="617" y="52251"/>
                  </a:cubicBezTo>
                  <a:cubicBezTo>
                    <a:pt x="704" y="52515"/>
                    <a:pt x="818" y="52779"/>
                    <a:pt x="578" y="53068"/>
                  </a:cubicBezTo>
                  <a:cubicBezTo>
                    <a:pt x="453" y="53206"/>
                    <a:pt x="516" y="53433"/>
                    <a:pt x="541" y="53622"/>
                  </a:cubicBezTo>
                  <a:cubicBezTo>
                    <a:pt x="566" y="53785"/>
                    <a:pt x="654" y="53948"/>
                    <a:pt x="717" y="54162"/>
                  </a:cubicBezTo>
                  <a:cubicBezTo>
                    <a:pt x="855" y="54150"/>
                    <a:pt x="1006" y="54137"/>
                    <a:pt x="1157" y="54124"/>
                  </a:cubicBezTo>
                  <a:cubicBezTo>
                    <a:pt x="1157" y="54111"/>
                    <a:pt x="1157" y="54111"/>
                    <a:pt x="1170" y="54111"/>
                  </a:cubicBezTo>
                  <a:cubicBezTo>
                    <a:pt x="1119" y="53885"/>
                    <a:pt x="1182" y="53684"/>
                    <a:pt x="1497" y="53458"/>
                  </a:cubicBezTo>
                  <a:cubicBezTo>
                    <a:pt x="1597" y="53609"/>
                    <a:pt x="1673" y="53722"/>
                    <a:pt x="1723" y="53823"/>
                  </a:cubicBezTo>
                  <a:cubicBezTo>
                    <a:pt x="1509" y="53935"/>
                    <a:pt x="1333" y="54024"/>
                    <a:pt x="1170" y="54111"/>
                  </a:cubicBezTo>
                  <a:lnTo>
                    <a:pt x="1170" y="54124"/>
                  </a:lnTo>
                  <a:lnTo>
                    <a:pt x="1157" y="54124"/>
                  </a:lnTo>
                  <a:cubicBezTo>
                    <a:pt x="1270" y="54137"/>
                    <a:pt x="1383" y="54150"/>
                    <a:pt x="1484" y="54187"/>
                  </a:cubicBezTo>
                  <a:cubicBezTo>
                    <a:pt x="1735" y="54275"/>
                    <a:pt x="2050" y="54326"/>
                    <a:pt x="2188" y="54463"/>
                  </a:cubicBezTo>
                  <a:cubicBezTo>
                    <a:pt x="2301" y="54577"/>
                    <a:pt x="2201" y="54790"/>
                    <a:pt x="2201" y="54954"/>
                  </a:cubicBezTo>
                  <a:cubicBezTo>
                    <a:pt x="2201" y="55017"/>
                    <a:pt x="2251" y="55080"/>
                    <a:pt x="2276" y="55142"/>
                  </a:cubicBezTo>
                  <a:cubicBezTo>
                    <a:pt x="1936" y="55331"/>
                    <a:pt x="1622" y="55507"/>
                    <a:pt x="1257" y="55709"/>
                  </a:cubicBezTo>
                  <a:cubicBezTo>
                    <a:pt x="1446" y="55796"/>
                    <a:pt x="1622" y="55885"/>
                    <a:pt x="1798" y="55972"/>
                  </a:cubicBezTo>
                  <a:cubicBezTo>
                    <a:pt x="1742" y="56084"/>
                    <a:pt x="1670" y="56140"/>
                    <a:pt x="1571" y="56140"/>
                  </a:cubicBezTo>
                  <a:cubicBezTo>
                    <a:pt x="1514" y="56140"/>
                    <a:pt x="1448" y="56122"/>
                    <a:pt x="1371" y="56086"/>
                  </a:cubicBezTo>
                  <a:cubicBezTo>
                    <a:pt x="1119" y="55985"/>
                    <a:pt x="855" y="55897"/>
                    <a:pt x="578" y="55796"/>
                  </a:cubicBezTo>
                  <a:cubicBezTo>
                    <a:pt x="402" y="56111"/>
                    <a:pt x="251" y="56388"/>
                    <a:pt x="101" y="56676"/>
                  </a:cubicBezTo>
                  <a:cubicBezTo>
                    <a:pt x="277" y="56790"/>
                    <a:pt x="453" y="56890"/>
                    <a:pt x="679" y="57016"/>
                  </a:cubicBezTo>
                  <a:cubicBezTo>
                    <a:pt x="553" y="57079"/>
                    <a:pt x="453" y="57142"/>
                    <a:pt x="302" y="57217"/>
                  </a:cubicBezTo>
                  <a:cubicBezTo>
                    <a:pt x="377" y="57318"/>
                    <a:pt x="453" y="57431"/>
                    <a:pt x="553" y="57556"/>
                  </a:cubicBezTo>
                  <a:cubicBezTo>
                    <a:pt x="402" y="57581"/>
                    <a:pt x="277" y="57594"/>
                    <a:pt x="151" y="57607"/>
                  </a:cubicBezTo>
                  <a:cubicBezTo>
                    <a:pt x="38" y="57896"/>
                    <a:pt x="63" y="58148"/>
                    <a:pt x="327" y="58386"/>
                  </a:cubicBezTo>
                  <a:cubicBezTo>
                    <a:pt x="566" y="58600"/>
                    <a:pt x="578" y="58927"/>
                    <a:pt x="1006" y="59065"/>
                  </a:cubicBezTo>
                  <a:cubicBezTo>
                    <a:pt x="1106" y="59090"/>
                    <a:pt x="1106" y="59254"/>
                    <a:pt x="1170" y="59392"/>
                  </a:cubicBezTo>
                  <a:lnTo>
                    <a:pt x="617" y="59392"/>
                  </a:lnTo>
                  <a:cubicBezTo>
                    <a:pt x="654" y="59480"/>
                    <a:pt x="654" y="59543"/>
                    <a:pt x="704" y="59581"/>
                  </a:cubicBezTo>
                  <a:cubicBezTo>
                    <a:pt x="1119" y="59945"/>
                    <a:pt x="1119" y="59933"/>
                    <a:pt x="1056" y="60322"/>
                  </a:cubicBezTo>
                  <a:cubicBezTo>
                    <a:pt x="905" y="60285"/>
                    <a:pt x="767" y="60247"/>
                    <a:pt x="578" y="60184"/>
                  </a:cubicBezTo>
                  <a:cubicBezTo>
                    <a:pt x="441" y="60297"/>
                    <a:pt x="290" y="60386"/>
                    <a:pt x="541" y="60548"/>
                  </a:cubicBezTo>
                  <a:cubicBezTo>
                    <a:pt x="855" y="60763"/>
                    <a:pt x="868" y="60964"/>
                    <a:pt x="692" y="61215"/>
                  </a:cubicBezTo>
                  <a:cubicBezTo>
                    <a:pt x="629" y="61303"/>
                    <a:pt x="617" y="61429"/>
                    <a:pt x="629" y="61529"/>
                  </a:cubicBezTo>
                  <a:cubicBezTo>
                    <a:pt x="642" y="61655"/>
                    <a:pt x="692" y="61768"/>
                    <a:pt x="729" y="61881"/>
                  </a:cubicBezTo>
                  <a:lnTo>
                    <a:pt x="754" y="61881"/>
                  </a:lnTo>
                  <a:cubicBezTo>
                    <a:pt x="779" y="61869"/>
                    <a:pt x="805" y="61844"/>
                    <a:pt x="830" y="61844"/>
                  </a:cubicBezTo>
                  <a:cubicBezTo>
                    <a:pt x="867" y="61837"/>
                    <a:pt x="905" y="61834"/>
                    <a:pt x="943" y="61834"/>
                  </a:cubicBezTo>
                  <a:cubicBezTo>
                    <a:pt x="981" y="61834"/>
                    <a:pt x="1018" y="61837"/>
                    <a:pt x="1056" y="61844"/>
                  </a:cubicBezTo>
                  <a:lnTo>
                    <a:pt x="1069" y="61881"/>
                  </a:lnTo>
                  <a:cubicBezTo>
                    <a:pt x="994" y="61894"/>
                    <a:pt x="918" y="61919"/>
                    <a:pt x="843" y="61919"/>
                  </a:cubicBezTo>
                  <a:cubicBezTo>
                    <a:pt x="838" y="61922"/>
                    <a:pt x="833" y="61922"/>
                    <a:pt x="828" y="61922"/>
                  </a:cubicBezTo>
                  <a:cubicBezTo>
                    <a:pt x="805" y="61922"/>
                    <a:pt x="775" y="61902"/>
                    <a:pt x="754" y="61881"/>
                  </a:cubicBezTo>
                  <a:lnTo>
                    <a:pt x="729" y="61906"/>
                  </a:lnTo>
                  <a:lnTo>
                    <a:pt x="729" y="61881"/>
                  </a:lnTo>
                  <a:lnTo>
                    <a:pt x="729" y="61881"/>
                  </a:lnTo>
                  <a:cubicBezTo>
                    <a:pt x="352" y="62158"/>
                    <a:pt x="478" y="62422"/>
                    <a:pt x="793" y="62674"/>
                  </a:cubicBezTo>
                  <a:cubicBezTo>
                    <a:pt x="617" y="62887"/>
                    <a:pt x="453" y="63076"/>
                    <a:pt x="654" y="63327"/>
                  </a:cubicBezTo>
                  <a:cubicBezTo>
                    <a:pt x="830" y="63566"/>
                    <a:pt x="566" y="63742"/>
                    <a:pt x="290" y="63868"/>
                  </a:cubicBezTo>
                  <a:cubicBezTo>
                    <a:pt x="427" y="64245"/>
                    <a:pt x="994" y="64220"/>
                    <a:pt x="1321" y="64446"/>
                  </a:cubicBezTo>
                  <a:cubicBezTo>
                    <a:pt x="1157" y="64496"/>
                    <a:pt x="1019" y="64534"/>
                    <a:pt x="818" y="64585"/>
                  </a:cubicBezTo>
                  <a:cubicBezTo>
                    <a:pt x="1106" y="64811"/>
                    <a:pt x="1019" y="65175"/>
                    <a:pt x="1534" y="65289"/>
                  </a:cubicBezTo>
                  <a:cubicBezTo>
                    <a:pt x="1522" y="65414"/>
                    <a:pt x="1522" y="65565"/>
                    <a:pt x="1509" y="65753"/>
                  </a:cubicBezTo>
                  <a:cubicBezTo>
                    <a:pt x="1270" y="65804"/>
                    <a:pt x="1044" y="65854"/>
                    <a:pt x="805" y="65904"/>
                  </a:cubicBezTo>
                  <a:cubicBezTo>
                    <a:pt x="654" y="66131"/>
                    <a:pt x="956" y="66244"/>
                    <a:pt x="1094" y="66382"/>
                  </a:cubicBezTo>
                  <a:lnTo>
                    <a:pt x="1119" y="66382"/>
                  </a:lnTo>
                  <a:cubicBezTo>
                    <a:pt x="1106" y="66382"/>
                    <a:pt x="1106" y="66395"/>
                    <a:pt x="1106" y="66395"/>
                  </a:cubicBezTo>
                  <a:cubicBezTo>
                    <a:pt x="1282" y="66508"/>
                    <a:pt x="1458" y="66621"/>
                    <a:pt x="1710" y="66784"/>
                  </a:cubicBezTo>
                  <a:cubicBezTo>
                    <a:pt x="1497" y="66860"/>
                    <a:pt x="1358" y="66910"/>
                    <a:pt x="1220" y="66960"/>
                  </a:cubicBezTo>
                  <a:cubicBezTo>
                    <a:pt x="1145" y="66860"/>
                    <a:pt x="1056" y="66759"/>
                    <a:pt x="1031" y="66659"/>
                  </a:cubicBezTo>
                  <a:cubicBezTo>
                    <a:pt x="1006" y="66571"/>
                    <a:pt x="1069" y="66483"/>
                    <a:pt x="1106" y="66395"/>
                  </a:cubicBezTo>
                  <a:lnTo>
                    <a:pt x="1106" y="66382"/>
                  </a:lnTo>
                  <a:cubicBezTo>
                    <a:pt x="818" y="66571"/>
                    <a:pt x="541" y="66747"/>
                    <a:pt x="226" y="66960"/>
                  </a:cubicBezTo>
                  <a:cubicBezTo>
                    <a:pt x="415" y="66999"/>
                    <a:pt x="528" y="67011"/>
                    <a:pt x="667" y="67049"/>
                  </a:cubicBezTo>
                  <a:cubicBezTo>
                    <a:pt x="704" y="67212"/>
                    <a:pt x="742" y="67401"/>
                    <a:pt x="779" y="67627"/>
                  </a:cubicBezTo>
                  <a:cubicBezTo>
                    <a:pt x="834" y="67617"/>
                    <a:pt x="889" y="67613"/>
                    <a:pt x="942" y="67613"/>
                  </a:cubicBezTo>
                  <a:cubicBezTo>
                    <a:pt x="1281" y="67613"/>
                    <a:pt x="1600" y="67780"/>
                    <a:pt x="1929" y="67780"/>
                  </a:cubicBezTo>
                  <a:cubicBezTo>
                    <a:pt x="2088" y="67780"/>
                    <a:pt x="2248" y="67741"/>
                    <a:pt x="2414" y="67627"/>
                  </a:cubicBezTo>
                  <a:lnTo>
                    <a:pt x="2414" y="67627"/>
                  </a:lnTo>
                  <a:cubicBezTo>
                    <a:pt x="2263" y="67866"/>
                    <a:pt x="2100" y="68105"/>
                    <a:pt x="1911" y="68407"/>
                  </a:cubicBezTo>
                  <a:cubicBezTo>
                    <a:pt x="1634" y="68268"/>
                    <a:pt x="1421" y="68155"/>
                    <a:pt x="1195" y="68042"/>
                  </a:cubicBezTo>
                  <a:lnTo>
                    <a:pt x="1081" y="68080"/>
                  </a:lnTo>
                  <a:cubicBezTo>
                    <a:pt x="1132" y="68180"/>
                    <a:pt x="1182" y="68281"/>
                    <a:pt x="1245" y="68394"/>
                  </a:cubicBezTo>
                  <a:cubicBezTo>
                    <a:pt x="1135" y="68498"/>
                    <a:pt x="994" y="68531"/>
                    <a:pt x="833" y="68531"/>
                  </a:cubicBezTo>
                  <a:cubicBezTo>
                    <a:pt x="663" y="68531"/>
                    <a:pt x="471" y="68495"/>
                    <a:pt x="265" y="68469"/>
                  </a:cubicBezTo>
                  <a:lnTo>
                    <a:pt x="265" y="68469"/>
                  </a:lnTo>
                  <a:cubicBezTo>
                    <a:pt x="566" y="68695"/>
                    <a:pt x="818" y="68884"/>
                    <a:pt x="1094" y="69086"/>
                  </a:cubicBezTo>
                  <a:cubicBezTo>
                    <a:pt x="1098" y="69086"/>
                    <a:pt x="1102" y="69086"/>
                    <a:pt x="1106" y="69086"/>
                  </a:cubicBezTo>
                  <a:cubicBezTo>
                    <a:pt x="1260" y="69086"/>
                    <a:pt x="1396" y="68907"/>
                    <a:pt x="1547" y="68907"/>
                  </a:cubicBezTo>
                  <a:cubicBezTo>
                    <a:pt x="1599" y="68907"/>
                    <a:pt x="1653" y="68928"/>
                    <a:pt x="1710" y="68985"/>
                  </a:cubicBezTo>
                  <a:cubicBezTo>
                    <a:pt x="1936" y="69223"/>
                    <a:pt x="1547" y="69299"/>
                    <a:pt x="1333" y="69399"/>
                  </a:cubicBezTo>
                  <a:cubicBezTo>
                    <a:pt x="1270" y="69425"/>
                    <a:pt x="1220" y="69450"/>
                    <a:pt x="1119" y="69488"/>
                  </a:cubicBezTo>
                  <a:cubicBezTo>
                    <a:pt x="1333" y="69639"/>
                    <a:pt x="1609" y="69689"/>
                    <a:pt x="1559" y="69927"/>
                  </a:cubicBezTo>
                  <a:cubicBezTo>
                    <a:pt x="1547" y="70003"/>
                    <a:pt x="1798" y="70103"/>
                    <a:pt x="1936" y="70217"/>
                  </a:cubicBezTo>
                  <a:cubicBezTo>
                    <a:pt x="1855" y="70256"/>
                    <a:pt x="1783" y="70271"/>
                    <a:pt x="1715" y="70271"/>
                  </a:cubicBezTo>
                  <a:cubicBezTo>
                    <a:pt x="1562" y="70271"/>
                    <a:pt x="1435" y="70194"/>
                    <a:pt x="1295" y="70142"/>
                  </a:cubicBezTo>
                  <a:lnTo>
                    <a:pt x="1295" y="70142"/>
                  </a:lnTo>
                  <a:cubicBezTo>
                    <a:pt x="1308" y="70204"/>
                    <a:pt x="1321" y="70267"/>
                    <a:pt x="1346" y="70355"/>
                  </a:cubicBezTo>
                  <a:cubicBezTo>
                    <a:pt x="1170" y="70242"/>
                    <a:pt x="1081" y="70154"/>
                    <a:pt x="1069" y="70078"/>
                  </a:cubicBezTo>
                  <a:cubicBezTo>
                    <a:pt x="1037" y="70072"/>
                    <a:pt x="1006" y="70069"/>
                    <a:pt x="975" y="70069"/>
                  </a:cubicBezTo>
                  <a:cubicBezTo>
                    <a:pt x="943" y="70069"/>
                    <a:pt x="912" y="70072"/>
                    <a:pt x="880" y="70078"/>
                  </a:cubicBezTo>
                  <a:cubicBezTo>
                    <a:pt x="843" y="70192"/>
                    <a:pt x="818" y="70330"/>
                    <a:pt x="779" y="70469"/>
                  </a:cubicBezTo>
                  <a:cubicBezTo>
                    <a:pt x="889" y="70444"/>
                    <a:pt x="983" y="70433"/>
                    <a:pt x="1063" y="70433"/>
                  </a:cubicBezTo>
                  <a:cubicBezTo>
                    <a:pt x="1472" y="70433"/>
                    <a:pt x="1538" y="70721"/>
                    <a:pt x="1622" y="70984"/>
                  </a:cubicBezTo>
                  <a:cubicBezTo>
                    <a:pt x="1497" y="70883"/>
                    <a:pt x="1383" y="70795"/>
                    <a:pt x="1257" y="70707"/>
                  </a:cubicBezTo>
                  <a:cubicBezTo>
                    <a:pt x="1220" y="70732"/>
                    <a:pt x="1157" y="70757"/>
                    <a:pt x="1157" y="70770"/>
                  </a:cubicBezTo>
                  <a:cubicBezTo>
                    <a:pt x="1170" y="70846"/>
                    <a:pt x="1195" y="70933"/>
                    <a:pt x="1220" y="71009"/>
                  </a:cubicBezTo>
                  <a:cubicBezTo>
                    <a:pt x="1270" y="71059"/>
                    <a:pt x="1308" y="71109"/>
                    <a:pt x="1308" y="71173"/>
                  </a:cubicBezTo>
                  <a:cubicBezTo>
                    <a:pt x="1396" y="71285"/>
                    <a:pt x="1522" y="71374"/>
                    <a:pt x="1748" y="71411"/>
                  </a:cubicBezTo>
                  <a:cubicBezTo>
                    <a:pt x="2100" y="71474"/>
                    <a:pt x="2162" y="71625"/>
                    <a:pt x="2201" y="71826"/>
                  </a:cubicBezTo>
                  <a:cubicBezTo>
                    <a:pt x="2213" y="71989"/>
                    <a:pt x="2226" y="72140"/>
                    <a:pt x="2251" y="72316"/>
                  </a:cubicBezTo>
                  <a:cubicBezTo>
                    <a:pt x="2000" y="72405"/>
                    <a:pt x="1773" y="72480"/>
                    <a:pt x="1497" y="72568"/>
                  </a:cubicBezTo>
                  <a:cubicBezTo>
                    <a:pt x="1547" y="72732"/>
                    <a:pt x="1597" y="72895"/>
                    <a:pt x="1660" y="73084"/>
                  </a:cubicBezTo>
                  <a:cubicBezTo>
                    <a:pt x="1911" y="73058"/>
                    <a:pt x="2125" y="73033"/>
                    <a:pt x="2414" y="73008"/>
                  </a:cubicBezTo>
                  <a:lnTo>
                    <a:pt x="2414" y="73008"/>
                  </a:lnTo>
                  <a:cubicBezTo>
                    <a:pt x="2337" y="73239"/>
                    <a:pt x="2159" y="73277"/>
                    <a:pt x="1968" y="73277"/>
                  </a:cubicBezTo>
                  <a:cubicBezTo>
                    <a:pt x="1875" y="73277"/>
                    <a:pt x="1778" y="73268"/>
                    <a:pt x="1689" y="73268"/>
                  </a:cubicBezTo>
                  <a:cubicBezTo>
                    <a:pt x="1603" y="73268"/>
                    <a:pt x="1522" y="73276"/>
                    <a:pt x="1458" y="73310"/>
                  </a:cubicBezTo>
                  <a:cubicBezTo>
                    <a:pt x="1421" y="73385"/>
                    <a:pt x="1421" y="73448"/>
                    <a:pt x="1421" y="73511"/>
                  </a:cubicBezTo>
                  <a:cubicBezTo>
                    <a:pt x="1421" y="73511"/>
                    <a:pt x="1433" y="73523"/>
                    <a:pt x="1446" y="73523"/>
                  </a:cubicBezTo>
                  <a:cubicBezTo>
                    <a:pt x="1458" y="73561"/>
                    <a:pt x="1458" y="73612"/>
                    <a:pt x="1458" y="73662"/>
                  </a:cubicBezTo>
                  <a:cubicBezTo>
                    <a:pt x="1522" y="73825"/>
                    <a:pt x="1673" y="73964"/>
                    <a:pt x="1874" y="74101"/>
                  </a:cubicBezTo>
                  <a:cubicBezTo>
                    <a:pt x="1723" y="74227"/>
                    <a:pt x="1597" y="74341"/>
                    <a:pt x="1446" y="74428"/>
                  </a:cubicBezTo>
                  <a:cubicBezTo>
                    <a:pt x="1433" y="74428"/>
                    <a:pt x="1421" y="74441"/>
                    <a:pt x="1408" y="74441"/>
                  </a:cubicBezTo>
                  <a:cubicBezTo>
                    <a:pt x="1446" y="74479"/>
                    <a:pt x="1484" y="74517"/>
                    <a:pt x="1547" y="74567"/>
                  </a:cubicBezTo>
                  <a:cubicBezTo>
                    <a:pt x="1443" y="74609"/>
                    <a:pt x="1357" y="74633"/>
                    <a:pt x="1273" y="74633"/>
                  </a:cubicBezTo>
                  <a:cubicBezTo>
                    <a:pt x="1256" y="74633"/>
                    <a:pt x="1238" y="74632"/>
                    <a:pt x="1220" y="74630"/>
                  </a:cubicBezTo>
                  <a:lnTo>
                    <a:pt x="1220" y="74630"/>
                  </a:lnTo>
                  <a:cubicBezTo>
                    <a:pt x="1195" y="74693"/>
                    <a:pt x="1195" y="74755"/>
                    <a:pt x="1232" y="74844"/>
                  </a:cubicBezTo>
                  <a:cubicBezTo>
                    <a:pt x="1232" y="74844"/>
                    <a:pt x="1232" y="74831"/>
                    <a:pt x="1245" y="74831"/>
                  </a:cubicBezTo>
                  <a:cubicBezTo>
                    <a:pt x="1534" y="74604"/>
                    <a:pt x="1949" y="74604"/>
                    <a:pt x="2352" y="74529"/>
                  </a:cubicBezTo>
                  <a:cubicBezTo>
                    <a:pt x="2377" y="74743"/>
                    <a:pt x="2402" y="74931"/>
                    <a:pt x="2427" y="75120"/>
                  </a:cubicBezTo>
                  <a:cubicBezTo>
                    <a:pt x="2565" y="75171"/>
                    <a:pt x="2690" y="75221"/>
                    <a:pt x="2866" y="75283"/>
                  </a:cubicBezTo>
                  <a:cubicBezTo>
                    <a:pt x="2804" y="75359"/>
                    <a:pt x="2754" y="75447"/>
                    <a:pt x="2716" y="75447"/>
                  </a:cubicBezTo>
                  <a:cubicBezTo>
                    <a:pt x="2502" y="75434"/>
                    <a:pt x="2288" y="75409"/>
                    <a:pt x="2075" y="75384"/>
                  </a:cubicBezTo>
                  <a:lnTo>
                    <a:pt x="2075" y="75384"/>
                  </a:lnTo>
                  <a:cubicBezTo>
                    <a:pt x="2112" y="75523"/>
                    <a:pt x="2150" y="75660"/>
                    <a:pt x="2201" y="75811"/>
                  </a:cubicBezTo>
                  <a:cubicBezTo>
                    <a:pt x="2150" y="75836"/>
                    <a:pt x="2100" y="75850"/>
                    <a:pt x="2037" y="75875"/>
                  </a:cubicBezTo>
                  <a:cubicBezTo>
                    <a:pt x="2213" y="75900"/>
                    <a:pt x="2389" y="75912"/>
                    <a:pt x="2603" y="75912"/>
                  </a:cubicBezTo>
                  <a:cubicBezTo>
                    <a:pt x="3206" y="75510"/>
                    <a:pt x="3785" y="75132"/>
                    <a:pt x="4615" y="74579"/>
                  </a:cubicBezTo>
                  <a:lnTo>
                    <a:pt x="4615" y="74617"/>
                  </a:lnTo>
                  <a:cubicBezTo>
                    <a:pt x="4677" y="74579"/>
                    <a:pt x="4816" y="74567"/>
                    <a:pt x="5067" y="74517"/>
                  </a:cubicBezTo>
                  <a:cubicBezTo>
                    <a:pt x="5406" y="74705"/>
                    <a:pt x="5708" y="74869"/>
                    <a:pt x="6098" y="75082"/>
                  </a:cubicBezTo>
                  <a:cubicBezTo>
                    <a:pt x="6011" y="75169"/>
                    <a:pt x="5918" y="75200"/>
                    <a:pt x="5820" y="75200"/>
                  </a:cubicBezTo>
                  <a:cubicBezTo>
                    <a:pt x="5677" y="75200"/>
                    <a:pt x="5525" y="75135"/>
                    <a:pt x="5369" y="75082"/>
                  </a:cubicBezTo>
                  <a:cubicBezTo>
                    <a:pt x="5155" y="74995"/>
                    <a:pt x="4903" y="74956"/>
                    <a:pt x="4615" y="74881"/>
                  </a:cubicBezTo>
                  <a:lnTo>
                    <a:pt x="4615" y="75799"/>
                  </a:lnTo>
                  <a:cubicBezTo>
                    <a:pt x="4576" y="75811"/>
                    <a:pt x="4275" y="75950"/>
                    <a:pt x="3973" y="76101"/>
                  </a:cubicBezTo>
                  <a:cubicBezTo>
                    <a:pt x="4061" y="76176"/>
                    <a:pt x="4112" y="76239"/>
                    <a:pt x="4174" y="76264"/>
                  </a:cubicBezTo>
                  <a:cubicBezTo>
                    <a:pt x="4589" y="76403"/>
                    <a:pt x="5004" y="76515"/>
                    <a:pt x="5520" y="76679"/>
                  </a:cubicBezTo>
                  <a:cubicBezTo>
                    <a:pt x="5607" y="76453"/>
                    <a:pt x="5683" y="76264"/>
                    <a:pt x="5758" y="76063"/>
                  </a:cubicBezTo>
                  <a:lnTo>
                    <a:pt x="6160" y="76063"/>
                  </a:lnTo>
                  <a:cubicBezTo>
                    <a:pt x="6211" y="76378"/>
                    <a:pt x="6249" y="76679"/>
                    <a:pt x="6299" y="77031"/>
                  </a:cubicBezTo>
                  <a:cubicBezTo>
                    <a:pt x="6739" y="77207"/>
                    <a:pt x="7230" y="77395"/>
                    <a:pt x="7758" y="77597"/>
                  </a:cubicBezTo>
                  <a:cubicBezTo>
                    <a:pt x="7921" y="77496"/>
                    <a:pt x="8135" y="77434"/>
                    <a:pt x="8423" y="77421"/>
                  </a:cubicBezTo>
                  <a:cubicBezTo>
                    <a:pt x="8663" y="77421"/>
                    <a:pt x="8901" y="77308"/>
                    <a:pt x="9153" y="77308"/>
                  </a:cubicBezTo>
                  <a:cubicBezTo>
                    <a:pt x="9153" y="77258"/>
                    <a:pt x="9141" y="77194"/>
                    <a:pt x="9141" y="77132"/>
                  </a:cubicBezTo>
                  <a:cubicBezTo>
                    <a:pt x="9932" y="77094"/>
                    <a:pt x="10725" y="77043"/>
                    <a:pt x="11516" y="77006"/>
                  </a:cubicBezTo>
                  <a:cubicBezTo>
                    <a:pt x="11529" y="77119"/>
                    <a:pt x="11529" y="77245"/>
                    <a:pt x="11541" y="77358"/>
                  </a:cubicBezTo>
                  <a:cubicBezTo>
                    <a:pt x="11605" y="77345"/>
                    <a:pt x="11680" y="77333"/>
                    <a:pt x="11743" y="77320"/>
                  </a:cubicBezTo>
                  <a:lnTo>
                    <a:pt x="11743" y="78138"/>
                  </a:lnTo>
                  <a:cubicBezTo>
                    <a:pt x="11982" y="78114"/>
                    <a:pt x="12201" y="78020"/>
                    <a:pt x="12405" y="78020"/>
                  </a:cubicBezTo>
                  <a:cubicBezTo>
                    <a:pt x="12534" y="78020"/>
                    <a:pt x="12657" y="78058"/>
                    <a:pt x="12773" y="78175"/>
                  </a:cubicBezTo>
                  <a:cubicBezTo>
                    <a:pt x="12560" y="78452"/>
                    <a:pt x="12158" y="78691"/>
                    <a:pt x="12371" y="79080"/>
                  </a:cubicBezTo>
                  <a:cubicBezTo>
                    <a:pt x="12158" y="78929"/>
                    <a:pt x="11818" y="78904"/>
                    <a:pt x="11843" y="78615"/>
                  </a:cubicBezTo>
                  <a:cubicBezTo>
                    <a:pt x="11843" y="78527"/>
                    <a:pt x="11567" y="78426"/>
                    <a:pt x="11416" y="78326"/>
                  </a:cubicBezTo>
                  <a:cubicBezTo>
                    <a:pt x="11290" y="78414"/>
                    <a:pt x="11202" y="78465"/>
                    <a:pt x="11102" y="78527"/>
                  </a:cubicBezTo>
                  <a:cubicBezTo>
                    <a:pt x="10787" y="78188"/>
                    <a:pt x="11479" y="77823"/>
                    <a:pt x="11026" y="77484"/>
                  </a:cubicBezTo>
                  <a:cubicBezTo>
                    <a:pt x="11114" y="77459"/>
                    <a:pt x="11215" y="77434"/>
                    <a:pt x="11328" y="77409"/>
                  </a:cubicBezTo>
                  <a:lnTo>
                    <a:pt x="9605" y="77409"/>
                  </a:lnTo>
                  <a:cubicBezTo>
                    <a:pt x="9706" y="77446"/>
                    <a:pt x="9794" y="77496"/>
                    <a:pt x="9870" y="77521"/>
                  </a:cubicBezTo>
                  <a:cubicBezTo>
                    <a:pt x="9920" y="77735"/>
                    <a:pt x="9291" y="77798"/>
                    <a:pt x="9744" y="78024"/>
                  </a:cubicBezTo>
                  <a:cubicBezTo>
                    <a:pt x="9681" y="78012"/>
                    <a:pt x="9580" y="78012"/>
                    <a:pt x="9568" y="77974"/>
                  </a:cubicBezTo>
                  <a:cubicBezTo>
                    <a:pt x="9329" y="77622"/>
                    <a:pt x="8814" y="77685"/>
                    <a:pt x="8398" y="77622"/>
                  </a:cubicBezTo>
                  <a:cubicBezTo>
                    <a:pt x="8381" y="77620"/>
                    <a:pt x="8364" y="77619"/>
                    <a:pt x="8347" y="77619"/>
                  </a:cubicBezTo>
                  <a:cubicBezTo>
                    <a:pt x="8229" y="77619"/>
                    <a:pt x="8122" y="77655"/>
                    <a:pt x="8034" y="77710"/>
                  </a:cubicBezTo>
                  <a:cubicBezTo>
                    <a:pt x="8311" y="77811"/>
                    <a:pt x="8587" y="77923"/>
                    <a:pt x="8864" y="78037"/>
                  </a:cubicBezTo>
                  <a:cubicBezTo>
                    <a:pt x="8939" y="78062"/>
                    <a:pt x="9027" y="78099"/>
                    <a:pt x="9102" y="78138"/>
                  </a:cubicBezTo>
                  <a:lnTo>
                    <a:pt x="9141" y="78099"/>
                  </a:lnTo>
                  <a:cubicBezTo>
                    <a:pt x="9153" y="78125"/>
                    <a:pt x="9166" y="78138"/>
                    <a:pt x="9166" y="78163"/>
                  </a:cubicBezTo>
                  <a:cubicBezTo>
                    <a:pt x="10334" y="78641"/>
                    <a:pt x="11491" y="79156"/>
                    <a:pt x="12673" y="79608"/>
                  </a:cubicBezTo>
                  <a:cubicBezTo>
                    <a:pt x="13013" y="79734"/>
                    <a:pt x="13440" y="79784"/>
                    <a:pt x="13918" y="79860"/>
                  </a:cubicBezTo>
                  <a:cubicBezTo>
                    <a:pt x="13943" y="79709"/>
                    <a:pt x="14019" y="79546"/>
                    <a:pt x="13843" y="79382"/>
                  </a:cubicBezTo>
                  <a:cubicBezTo>
                    <a:pt x="13704" y="79269"/>
                    <a:pt x="13754" y="79055"/>
                    <a:pt x="13717" y="78867"/>
                  </a:cubicBezTo>
                  <a:cubicBezTo>
                    <a:pt x="13465" y="78804"/>
                    <a:pt x="13164" y="78728"/>
                    <a:pt x="12837" y="78641"/>
                  </a:cubicBezTo>
                  <a:cubicBezTo>
                    <a:pt x="12933" y="78561"/>
                    <a:pt x="13020" y="78534"/>
                    <a:pt x="13101" y="78534"/>
                  </a:cubicBezTo>
                  <a:cubicBezTo>
                    <a:pt x="13262" y="78534"/>
                    <a:pt x="13402" y="78641"/>
                    <a:pt x="13553" y="78641"/>
                  </a:cubicBezTo>
                  <a:cubicBezTo>
                    <a:pt x="13742" y="78301"/>
                    <a:pt x="14232" y="78213"/>
                    <a:pt x="14634" y="78074"/>
                  </a:cubicBezTo>
                  <a:cubicBezTo>
                    <a:pt x="14736" y="78039"/>
                    <a:pt x="14851" y="78024"/>
                    <a:pt x="14974" y="78024"/>
                  </a:cubicBezTo>
                  <a:cubicBezTo>
                    <a:pt x="15245" y="78024"/>
                    <a:pt x="15552" y="78100"/>
                    <a:pt x="15829" y="78213"/>
                  </a:cubicBezTo>
                  <a:cubicBezTo>
                    <a:pt x="15665" y="78452"/>
                    <a:pt x="15402" y="78615"/>
                    <a:pt x="15100" y="78766"/>
                  </a:cubicBezTo>
                  <a:cubicBezTo>
                    <a:pt x="14886" y="79043"/>
                    <a:pt x="14659" y="79320"/>
                    <a:pt x="14396" y="79658"/>
                  </a:cubicBezTo>
                  <a:lnTo>
                    <a:pt x="15125" y="79658"/>
                  </a:lnTo>
                  <a:cubicBezTo>
                    <a:pt x="15288" y="79873"/>
                    <a:pt x="15200" y="80049"/>
                    <a:pt x="15050" y="80212"/>
                  </a:cubicBezTo>
                  <a:lnTo>
                    <a:pt x="15024" y="80237"/>
                  </a:lnTo>
                  <a:cubicBezTo>
                    <a:pt x="15414" y="80388"/>
                    <a:pt x="15829" y="80564"/>
                    <a:pt x="16243" y="80728"/>
                  </a:cubicBezTo>
                  <a:cubicBezTo>
                    <a:pt x="16257" y="80664"/>
                    <a:pt x="16282" y="80602"/>
                    <a:pt x="16294" y="80539"/>
                  </a:cubicBezTo>
                  <a:cubicBezTo>
                    <a:pt x="16558" y="80778"/>
                    <a:pt x="17073" y="80904"/>
                    <a:pt x="16885" y="81268"/>
                  </a:cubicBezTo>
                  <a:lnTo>
                    <a:pt x="16910" y="81268"/>
                  </a:lnTo>
                  <a:cubicBezTo>
                    <a:pt x="17011" y="81205"/>
                    <a:pt x="17162" y="81155"/>
                    <a:pt x="17224" y="81080"/>
                  </a:cubicBezTo>
                  <a:cubicBezTo>
                    <a:pt x="17338" y="80941"/>
                    <a:pt x="17388" y="80790"/>
                    <a:pt x="17463" y="80652"/>
                  </a:cubicBezTo>
                  <a:lnTo>
                    <a:pt x="17626" y="80652"/>
                  </a:lnTo>
                  <a:cubicBezTo>
                    <a:pt x="17576" y="80602"/>
                    <a:pt x="17539" y="80552"/>
                    <a:pt x="17489" y="80501"/>
                  </a:cubicBezTo>
                  <a:cubicBezTo>
                    <a:pt x="17589" y="80426"/>
                    <a:pt x="17677" y="80363"/>
                    <a:pt x="17777" y="80300"/>
                  </a:cubicBezTo>
                  <a:cubicBezTo>
                    <a:pt x="17564" y="80275"/>
                    <a:pt x="17375" y="80174"/>
                    <a:pt x="17262" y="79948"/>
                  </a:cubicBezTo>
                  <a:cubicBezTo>
                    <a:pt x="17048" y="80049"/>
                    <a:pt x="16897" y="80124"/>
                    <a:pt x="16721" y="80212"/>
                  </a:cubicBezTo>
                  <a:cubicBezTo>
                    <a:pt x="16609" y="79923"/>
                    <a:pt x="16998" y="79848"/>
                    <a:pt x="17174" y="79672"/>
                  </a:cubicBezTo>
                  <a:cubicBezTo>
                    <a:pt x="16961" y="79420"/>
                    <a:pt x="16646" y="79194"/>
                    <a:pt x="16646" y="78842"/>
                  </a:cubicBezTo>
                  <a:cubicBezTo>
                    <a:pt x="16646" y="78703"/>
                    <a:pt x="16243" y="78577"/>
                    <a:pt x="15967" y="78414"/>
                  </a:cubicBezTo>
                  <a:cubicBezTo>
                    <a:pt x="16131" y="78351"/>
                    <a:pt x="16294" y="78301"/>
                    <a:pt x="16458" y="78250"/>
                  </a:cubicBezTo>
                  <a:cubicBezTo>
                    <a:pt x="13930" y="75548"/>
                    <a:pt x="10209" y="73410"/>
                    <a:pt x="7506" y="70795"/>
                  </a:cubicBezTo>
                  <a:cubicBezTo>
                    <a:pt x="7431" y="70732"/>
                    <a:pt x="7393" y="70645"/>
                    <a:pt x="7531" y="70443"/>
                  </a:cubicBezTo>
                  <a:cubicBezTo>
                    <a:pt x="8386" y="70971"/>
                    <a:pt x="9354" y="71449"/>
                    <a:pt x="10083" y="72040"/>
                  </a:cubicBezTo>
                  <a:cubicBezTo>
                    <a:pt x="10549" y="72405"/>
                    <a:pt x="11001" y="72769"/>
                    <a:pt x="11441" y="73146"/>
                  </a:cubicBezTo>
                  <a:cubicBezTo>
                    <a:pt x="11504" y="73084"/>
                    <a:pt x="11554" y="73020"/>
                    <a:pt x="11617" y="72958"/>
                  </a:cubicBezTo>
                  <a:lnTo>
                    <a:pt x="11768" y="73033"/>
                  </a:lnTo>
                  <a:cubicBezTo>
                    <a:pt x="11692" y="73096"/>
                    <a:pt x="11630" y="73171"/>
                    <a:pt x="11554" y="73234"/>
                  </a:cubicBezTo>
                  <a:cubicBezTo>
                    <a:pt x="12799" y="74277"/>
                    <a:pt x="14019" y="75347"/>
                    <a:pt x="15263" y="76390"/>
                  </a:cubicBezTo>
                  <a:cubicBezTo>
                    <a:pt x="15363" y="76465"/>
                    <a:pt x="15452" y="76541"/>
                    <a:pt x="15552" y="76616"/>
                  </a:cubicBezTo>
                  <a:cubicBezTo>
                    <a:pt x="16045" y="76271"/>
                    <a:pt x="16031" y="75685"/>
                    <a:pt x="16964" y="75685"/>
                  </a:cubicBezTo>
                  <a:cubicBezTo>
                    <a:pt x="16983" y="75685"/>
                    <a:pt x="17003" y="75685"/>
                    <a:pt x="17023" y="75686"/>
                  </a:cubicBezTo>
                  <a:cubicBezTo>
                    <a:pt x="16407" y="76076"/>
                    <a:pt x="16382" y="76138"/>
                    <a:pt x="16558" y="76604"/>
                  </a:cubicBezTo>
                  <a:cubicBezTo>
                    <a:pt x="16421" y="76726"/>
                    <a:pt x="16271" y="76758"/>
                    <a:pt x="16100" y="76758"/>
                  </a:cubicBezTo>
                  <a:cubicBezTo>
                    <a:pt x="15973" y="76758"/>
                    <a:pt x="15833" y="76740"/>
                    <a:pt x="15678" y="76730"/>
                  </a:cubicBezTo>
                  <a:lnTo>
                    <a:pt x="15678" y="76730"/>
                  </a:lnTo>
                  <a:cubicBezTo>
                    <a:pt x="16067" y="77043"/>
                    <a:pt x="16458" y="77358"/>
                    <a:pt x="16835" y="77672"/>
                  </a:cubicBezTo>
                  <a:cubicBezTo>
                    <a:pt x="16771" y="77610"/>
                    <a:pt x="16696" y="77546"/>
                    <a:pt x="16621" y="77459"/>
                  </a:cubicBezTo>
                  <a:cubicBezTo>
                    <a:pt x="16722" y="77425"/>
                    <a:pt x="16793" y="77381"/>
                    <a:pt x="16851" y="77381"/>
                  </a:cubicBezTo>
                  <a:cubicBezTo>
                    <a:pt x="16858" y="77381"/>
                    <a:pt x="16865" y="77382"/>
                    <a:pt x="16872" y="77383"/>
                  </a:cubicBezTo>
                  <a:cubicBezTo>
                    <a:pt x="17124" y="77409"/>
                    <a:pt x="17199" y="77521"/>
                    <a:pt x="16961" y="77773"/>
                  </a:cubicBezTo>
                  <a:cubicBezTo>
                    <a:pt x="17036" y="77848"/>
                    <a:pt x="17124" y="77923"/>
                    <a:pt x="17199" y="77987"/>
                  </a:cubicBezTo>
                  <a:cubicBezTo>
                    <a:pt x="17313" y="77962"/>
                    <a:pt x="17413" y="77923"/>
                    <a:pt x="17526" y="77886"/>
                  </a:cubicBezTo>
                  <a:cubicBezTo>
                    <a:pt x="17589" y="77898"/>
                    <a:pt x="17802" y="77962"/>
                    <a:pt x="18029" y="77987"/>
                  </a:cubicBezTo>
                  <a:cubicBezTo>
                    <a:pt x="18406" y="78024"/>
                    <a:pt x="18481" y="78163"/>
                    <a:pt x="18305" y="78376"/>
                  </a:cubicBezTo>
                  <a:lnTo>
                    <a:pt x="18318" y="78376"/>
                  </a:lnTo>
                  <a:cubicBezTo>
                    <a:pt x="18431" y="78602"/>
                    <a:pt x="18545" y="78817"/>
                    <a:pt x="18696" y="79118"/>
                  </a:cubicBezTo>
                  <a:cubicBezTo>
                    <a:pt x="18997" y="78716"/>
                    <a:pt x="19035" y="78376"/>
                    <a:pt x="19009" y="78012"/>
                  </a:cubicBezTo>
                  <a:cubicBezTo>
                    <a:pt x="19487" y="78012"/>
                    <a:pt x="19487" y="78012"/>
                    <a:pt x="19727" y="78439"/>
                  </a:cubicBezTo>
                  <a:cubicBezTo>
                    <a:pt x="19601" y="78490"/>
                    <a:pt x="19475" y="78540"/>
                    <a:pt x="19400" y="78565"/>
                  </a:cubicBezTo>
                  <a:cubicBezTo>
                    <a:pt x="19563" y="78993"/>
                    <a:pt x="19727" y="79395"/>
                    <a:pt x="19915" y="79860"/>
                  </a:cubicBezTo>
                  <a:cubicBezTo>
                    <a:pt x="19651" y="79822"/>
                    <a:pt x="19500" y="79809"/>
                    <a:pt x="19336" y="79784"/>
                  </a:cubicBezTo>
                  <a:cubicBezTo>
                    <a:pt x="19286" y="79873"/>
                    <a:pt x="19224" y="79960"/>
                    <a:pt x="19173" y="80049"/>
                  </a:cubicBezTo>
                  <a:cubicBezTo>
                    <a:pt x="20065" y="80287"/>
                    <a:pt x="20694" y="80715"/>
                    <a:pt x="21247" y="81192"/>
                  </a:cubicBezTo>
                  <a:cubicBezTo>
                    <a:pt x="21235" y="80954"/>
                    <a:pt x="21612" y="80979"/>
                    <a:pt x="21700" y="80803"/>
                  </a:cubicBezTo>
                  <a:cubicBezTo>
                    <a:pt x="21436" y="80602"/>
                    <a:pt x="21361" y="80300"/>
                    <a:pt x="20908" y="80186"/>
                  </a:cubicBezTo>
                  <a:cubicBezTo>
                    <a:pt x="20619" y="80111"/>
                    <a:pt x="20632" y="80049"/>
                    <a:pt x="20593" y="79621"/>
                  </a:cubicBezTo>
                  <a:lnTo>
                    <a:pt x="20593" y="79621"/>
                  </a:lnTo>
                  <a:cubicBezTo>
                    <a:pt x="20783" y="79722"/>
                    <a:pt x="20933" y="79809"/>
                    <a:pt x="21172" y="79948"/>
                  </a:cubicBezTo>
                  <a:cubicBezTo>
                    <a:pt x="21222" y="79759"/>
                    <a:pt x="21272" y="79633"/>
                    <a:pt x="21311" y="79496"/>
                  </a:cubicBezTo>
                  <a:cubicBezTo>
                    <a:pt x="20556" y="79156"/>
                    <a:pt x="20644" y="78728"/>
                    <a:pt x="20971" y="78238"/>
                  </a:cubicBezTo>
                  <a:lnTo>
                    <a:pt x="20971" y="78238"/>
                  </a:lnTo>
                  <a:cubicBezTo>
                    <a:pt x="21197" y="78314"/>
                    <a:pt x="21373" y="78376"/>
                    <a:pt x="21612" y="78452"/>
                  </a:cubicBezTo>
                  <a:cubicBezTo>
                    <a:pt x="21663" y="78326"/>
                    <a:pt x="21713" y="78238"/>
                    <a:pt x="21775" y="78113"/>
                  </a:cubicBezTo>
                  <a:cubicBezTo>
                    <a:pt x="21512" y="78087"/>
                    <a:pt x="21311" y="78074"/>
                    <a:pt x="21096" y="78049"/>
                  </a:cubicBezTo>
                  <a:cubicBezTo>
                    <a:pt x="20946" y="77761"/>
                    <a:pt x="20770" y="77484"/>
                    <a:pt x="20644" y="77207"/>
                  </a:cubicBezTo>
                  <a:cubicBezTo>
                    <a:pt x="20518" y="76943"/>
                    <a:pt x="20783" y="76792"/>
                    <a:pt x="21096" y="76654"/>
                  </a:cubicBezTo>
                  <a:cubicBezTo>
                    <a:pt x="21021" y="76579"/>
                    <a:pt x="20946" y="76503"/>
                    <a:pt x="20858" y="76428"/>
                  </a:cubicBezTo>
                  <a:cubicBezTo>
                    <a:pt x="20644" y="76289"/>
                    <a:pt x="20581" y="76138"/>
                    <a:pt x="20795" y="75975"/>
                  </a:cubicBezTo>
                  <a:cubicBezTo>
                    <a:pt x="20979" y="75849"/>
                    <a:pt x="21229" y="75686"/>
                    <a:pt x="21450" y="75686"/>
                  </a:cubicBezTo>
                  <a:cubicBezTo>
                    <a:pt x="21516" y="75686"/>
                    <a:pt x="21579" y="75701"/>
                    <a:pt x="21637" y="75736"/>
                  </a:cubicBezTo>
                  <a:cubicBezTo>
                    <a:pt x="22027" y="75975"/>
                    <a:pt x="22442" y="75900"/>
                    <a:pt x="23007" y="75950"/>
                  </a:cubicBezTo>
                  <a:cubicBezTo>
                    <a:pt x="22731" y="76126"/>
                    <a:pt x="22555" y="76252"/>
                    <a:pt x="22367" y="76364"/>
                  </a:cubicBezTo>
                  <a:cubicBezTo>
                    <a:pt x="22429" y="76465"/>
                    <a:pt x="22479" y="76554"/>
                    <a:pt x="22543" y="76654"/>
                  </a:cubicBezTo>
                  <a:lnTo>
                    <a:pt x="21750" y="76616"/>
                  </a:lnTo>
                  <a:cubicBezTo>
                    <a:pt x="21725" y="76641"/>
                    <a:pt x="21713" y="76679"/>
                    <a:pt x="21700" y="76704"/>
                  </a:cubicBezTo>
                  <a:cubicBezTo>
                    <a:pt x="22015" y="76855"/>
                    <a:pt x="21926" y="77245"/>
                    <a:pt x="22492" y="77270"/>
                  </a:cubicBezTo>
                  <a:cubicBezTo>
                    <a:pt x="22568" y="77194"/>
                    <a:pt x="22630" y="77107"/>
                    <a:pt x="22731" y="77043"/>
                  </a:cubicBezTo>
                  <a:cubicBezTo>
                    <a:pt x="22831" y="76968"/>
                    <a:pt x="22970" y="76906"/>
                    <a:pt x="23071" y="76855"/>
                  </a:cubicBezTo>
                  <a:cubicBezTo>
                    <a:pt x="23016" y="76682"/>
                    <a:pt x="22896" y="76641"/>
                    <a:pt x="22748" y="76641"/>
                  </a:cubicBezTo>
                  <a:cubicBezTo>
                    <a:pt x="22691" y="76641"/>
                    <a:pt x="22631" y="76647"/>
                    <a:pt x="22568" y="76654"/>
                  </a:cubicBezTo>
                  <a:cubicBezTo>
                    <a:pt x="22870" y="76465"/>
                    <a:pt x="23158" y="76264"/>
                    <a:pt x="23435" y="76088"/>
                  </a:cubicBezTo>
                  <a:cubicBezTo>
                    <a:pt x="23862" y="76277"/>
                    <a:pt x="24340" y="76503"/>
                    <a:pt x="24843" y="76730"/>
                  </a:cubicBezTo>
                  <a:cubicBezTo>
                    <a:pt x="24793" y="76830"/>
                    <a:pt x="24742" y="76956"/>
                    <a:pt x="24667" y="77107"/>
                  </a:cubicBezTo>
                  <a:cubicBezTo>
                    <a:pt x="25334" y="77006"/>
                    <a:pt x="25270" y="76629"/>
                    <a:pt x="25446" y="76364"/>
                  </a:cubicBezTo>
                  <a:cubicBezTo>
                    <a:pt x="25560" y="76214"/>
                    <a:pt x="25610" y="76038"/>
                    <a:pt x="25673" y="75925"/>
                  </a:cubicBezTo>
                  <a:lnTo>
                    <a:pt x="26653" y="75925"/>
                  </a:lnTo>
                  <a:lnTo>
                    <a:pt x="26628" y="75912"/>
                  </a:lnTo>
                  <a:lnTo>
                    <a:pt x="26666" y="75912"/>
                  </a:lnTo>
                  <a:lnTo>
                    <a:pt x="26653" y="75925"/>
                  </a:lnTo>
                  <a:cubicBezTo>
                    <a:pt x="26817" y="76012"/>
                    <a:pt x="26980" y="76113"/>
                    <a:pt x="27181" y="76227"/>
                  </a:cubicBezTo>
                  <a:cubicBezTo>
                    <a:pt x="27131" y="76339"/>
                    <a:pt x="27081" y="76478"/>
                    <a:pt x="27031" y="76604"/>
                  </a:cubicBezTo>
                  <a:cubicBezTo>
                    <a:pt x="27307" y="76842"/>
                    <a:pt x="27899" y="76755"/>
                    <a:pt x="28175" y="77144"/>
                  </a:cubicBezTo>
                  <a:lnTo>
                    <a:pt x="27131" y="77144"/>
                  </a:lnTo>
                  <a:cubicBezTo>
                    <a:pt x="26943" y="77245"/>
                    <a:pt x="26767" y="77358"/>
                    <a:pt x="26578" y="77459"/>
                  </a:cubicBezTo>
                  <a:cubicBezTo>
                    <a:pt x="26687" y="77517"/>
                    <a:pt x="26796" y="77537"/>
                    <a:pt x="26907" y="77537"/>
                  </a:cubicBezTo>
                  <a:cubicBezTo>
                    <a:pt x="27128" y="77537"/>
                    <a:pt x="27357" y="77459"/>
                    <a:pt x="27609" y="77459"/>
                  </a:cubicBezTo>
                  <a:cubicBezTo>
                    <a:pt x="27634" y="77697"/>
                    <a:pt x="27760" y="77911"/>
                    <a:pt x="28187" y="78049"/>
                  </a:cubicBezTo>
                  <a:cubicBezTo>
                    <a:pt x="28162" y="77886"/>
                    <a:pt x="28162" y="77773"/>
                    <a:pt x="28150" y="77660"/>
                  </a:cubicBezTo>
                  <a:cubicBezTo>
                    <a:pt x="28200" y="77649"/>
                    <a:pt x="28242" y="77631"/>
                    <a:pt x="28277" y="77631"/>
                  </a:cubicBezTo>
                  <a:cubicBezTo>
                    <a:pt x="28285" y="77631"/>
                    <a:pt x="28293" y="77632"/>
                    <a:pt x="28301" y="77635"/>
                  </a:cubicBezTo>
                  <a:cubicBezTo>
                    <a:pt x="28942" y="77811"/>
                    <a:pt x="29759" y="77786"/>
                    <a:pt x="30023" y="78389"/>
                  </a:cubicBezTo>
                  <a:cubicBezTo>
                    <a:pt x="30011" y="78401"/>
                    <a:pt x="30023" y="78439"/>
                    <a:pt x="29998" y="78465"/>
                  </a:cubicBezTo>
                  <a:cubicBezTo>
                    <a:pt x="29545" y="78791"/>
                    <a:pt x="29558" y="79206"/>
                    <a:pt x="29608" y="79608"/>
                  </a:cubicBezTo>
                  <a:cubicBezTo>
                    <a:pt x="29646" y="79923"/>
                    <a:pt x="29495" y="80174"/>
                    <a:pt x="29181" y="80388"/>
                  </a:cubicBezTo>
                  <a:cubicBezTo>
                    <a:pt x="29118" y="80438"/>
                    <a:pt x="28992" y="80438"/>
                    <a:pt x="28854" y="80463"/>
                  </a:cubicBezTo>
                  <a:cubicBezTo>
                    <a:pt x="29042" y="80212"/>
                    <a:pt x="29193" y="79998"/>
                    <a:pt x="29357" y="79772"/>
                  </a:cubicBezTo>
                  <a:lnTo>
                    <a:pt x="29357" y="79772"/>
                  </a:lnTo>
                  <a:cubicBezTo>
                    <a:pt x="28841" y="79784"/>
                    <a:pt x="28413" y="79809"/>
                    <a:pt x="27936" y="79822"/>
                  </a:cubicBezTo>
                  <a:cubicBezTo>
                    <a:pt x="27961" y="79935"/>
                    <a:pt x="27936" y="80049"/>
                    <a:pt x="28011" y="80111"/>
                  </a:cubicBezTo>
                  <a:cubicBezTo>
                    <a:pt x="28288" y="80363"/>
                    <a:pt x="27911" y="80627"/>
                    <a:pt x="28024" y="80891"/>
                  </a:cubicBezTo>
                  <a:cubicBezTo>
                    <a:pt x="28024" y="80891"/>
                    <a:pt x="27798" y="80954"/>
                    <a:pt x="27672" y="80979"/>
                  </a:cubicBezTo>
                  <a:cubicBezTo>
                    <a:pt x="27584" y="81092"/>
                    <a:pt x="27496" y="81192"/>
                    <a:pt x="27433" y="81318"/>
                  </a:cubicBezTo>
                  <a:cubicBezTo>
                    <a:pt x="27395" y="81384"/>
                    <a:pt x="27349" y="81404"/>
                    <a:pt x="27300" y="81404"/>
                  </a:cubicBezTo>
                  <a:cubicBezTo>
                    <a:pt x="27238" y="81404"/>
                    <a:pt x="27170" y="81370"/>
                    <a:pt x="27106" y="81356"/>
                  </a:cubicBezTo>
                  <a:cubicBezTo>
                    <a:pt x="27081" y="81256"/>
                    <a:pt x="27056" y="81167"/>
                    <a:pt x="27031" y="81080"/>
                  </a:cubicBezTo>
                  <a:cubicBezTo>
                    <a:pt x="27245" y="81041"/>
                    <a:pt x="27458" y="81016"/>
                    <a:pt x="27659" y="80979"/>
                  </a:cubicBezTo>
                  <a:cubicBezTo>
                    <a:pt x="27684" y="80916"/>
                    <a:pt x="27709" y="80840"/>
                    <a:pt x="27735" y="80778"/>
                  </a:cubicBezTo>
                  <a:cubicBezTo>
                    <a:pt x="27604" y="80772"/>
                    <a:pt x="27503" y="80768"/>
                    <a:pt x="27422" y="80768"/>
                  </a:cubicBezTo>
                  <a:cubicBezTo>
                    <a:pt x="27139" y="80768"/>
                    <a:pt x="27119" y="80822"/>
                    <a:pt x="27031" y="81067"/>
                  </a:cubicBezTo>
                  <a:cubicBezTo>
                    <a:pt x="26352" y="80954"/>
                    <a:pt x="26050" y="80539"/>
                    <a:pt x="26340" y="80149"/>
                  </a:cubicBezTo>
                  <a:cubicBezTo>
                    <a:pt x="26692" y="79684"/>
                    <a:pt x="26641" y="79583"/>
                    <a:pt x="25962" y="79306"/>
                  </a:cubicBezTo>
                  <a:cubicBezTo>
                    <a:pt x="25924" y="79294"/>
                    <a:pt x="25912" y="79256"/>
                    <a:pt x="25874" y="79194"/>
                  </a:cubicBezTo>
                  <a:cubicBezTo>
                    <a:pt x="26063" y="79169"/>
                    <a:pt x="26239" y="79143"/>
                    <a:pt x="26402" y="79118"/>
                  </a:cubicBezTo>
                  <a:cubicBezTo>
                    <a:pt x="26628" y="79093"/>
                    <a:pt x="26855" y="79055"/>
                    <a:pt x="27081" y="79005"/>
                  </a:cubicBezTo>
                  <a:cubicBezTo>
                    <a:pt x="27320" y="78954"/>
                    <a:pt x="27508" y="78817"/>
                    <a:pt x="27433" y="78653"/>
                  </a:cubicBezTo>
                  <a:cubicBezTo>
                    <a:pt x="27383" y="78552"/>
                    <a:pt x="27144" y="78477"/>
                    <a:pt x="26968" y="78426"/>
                  </a:cubicBezTo>
                  <a:cubicBezTo>
                    <a:pt x="26817" y="78376"/>
                    <a:pt x="26641" y="78414"/>
                    <a:pt x="26490" y="78376"/>
                  </a:cubicBezTo>
                  <a:cubicBezTo>
                    <a:pt x="26352" y="78339"/>
                    <a:pt x="26226" y="78275"/>
                    <a:pt x="26088" y="78213"/>
                  </a:cubicBezTo>
                  <a:cubicBezTo>
                    <a:pt x="25849" y="78376"/>
                    <a:pt x="26050" y="78728"/>
                    <a:pt x="25510" y="78728"/>
                  </a:cubicBezTo>
                  <a:cubicBezTo>
                    <a:pt x="25522" y="78615"/>
                    <a:pt x="25547" y="78502"/>
                    <a:pt x="25572" y="78351"/>
                  </a:cubicBezTo>
                  <a:cubicBezTo>
                    <a:pt x="25505" y="78351"/>
                    <a:pt x="25437" y="78348"/>
                    <a:pt x="25384" y="78348"/>
                  </a:cubicBezTo>
                  <a:cubicBezTo>
                    <a:pt x="25329" y="78348"/>
                    <a:pt x="25290" y="78351"/>
                    <a:pt x="25283" y="78364"/>
                  </a:cubicBezTo>
                  <a:cubicBezTo>
                    <a:pt x="25208" y="78515"/>
                    <a:pt x="25057" y="78678"/>
                    <a:pt x="25120" y="78804"/>
                  </a:cubicBezTo>
                  <a:cubicBezTo>
                    <a:pt x="25245" y="79068"/>
                    <a:pt x="25220" y="79269"/>
                    <a:pt x="24768" y="79445"/>
                  </a:cubicBezTo>
                  <a:cubicBezTo>
                    <a:pt x="24994" y="79521"/>
                    <a:pt x="25107" y="79558"/>
                    <a:pt x="25233" y="79583"/>
                  </a:cubicBezTo>
                  <a:cubicBezTo>
                    <a:pt x="25334" y="79608"/>
                    <a:pt x="25446" y="79608"/>
                    <a:pt x="25610" y="79621"/>
                  </a:cubicBezTo>
                  <a:cubicBezTo>
                    <a:pt x="25560" y="79734"/>
                    <a:pt x="25522" y="79822"/>
                    <a:pt x="25472" y="79948"/>
                  </a:cubicBezTo>
                  <a:cubicBezTo>
                    <a:pt x="25321" y="79885"/>
                    <a:pt x="25208" y="79822"/>
                    <a:pt x="24994" y="79722"/>
                  </a:cubicBezTo>
                  <a:cubicBezTo>
                    <a:pt x="24931" y="79985"/>
                    <a:pt x="24881" y="80186"/>
                    <a:pt x="24818" y="80438"/>
                  </a:cubicBezTo>
                  <a:cubicBezTo>
                    <a:pt x="24657" y="80449"/>
                    <a:pt x="24492" y="80475"/>
                    <a:pt x="24330" y="80475"/>
                  </a:cubicBezTo>
                  <a:cubicBezTo>
                    <a:pt x="24112" y="80475"/>
                    <a:pt x="23899" y="80427"/>
                    <a:pt x="23711" y="80225"/>
                  </a:cubicBezTo>
                  <a:cubicBezTo>
                    <a:pt x="23510" y="80463"/>
                    <a:pt x="23334" y="80614"/>
                    <a:pt x="23510" y="80865"/>
                  </a:cubicBezTo>
                  <a:cubicBezTo>
                    <a:pt x="23775" y="81268"/>
                    <a:pt x="23309" y="81809"/>
                    <a:pt x="22668" y="81871"/>
                  </a:cubicBezTo>
                  <a:lnTo>
                    <a:pt x="22065" y="81947"/>
                  </a:lnTo>
                  <a:cubicBezTo>
                    <a:pt x="22504" y="82349"/>
                    <a:pt x="22945" y="82751"/>
                    <a:pt x="23510" y="83078"/>
                  </a:cubicBezTo>
                  <a:cubicBezTo>
                    <a:pt x="23359" y="82815"/>
                    <a:pt x="23209" y="82550"/>
                    <a:pt x="23046" y="82274"/>
                  </a:cubicBezTo>
                  <a:lnTo>
                    <a:pt x="24415" y="82274"/>
                  </a:lnTo>
                  <a:cubicBezTo>
                    <a:pt x="24705" y="82387"/>
                    <a:pt x="24227" y="82613"/>
                    <a:pt x="24353" y="82802"/>
                  </a:cubicBezTo>
                  <a:cubicBezTo>
                    <a:pt x="24466" y="82991"/>
                    <a:pt x="24579" y="83167"/>
                    <a:pt x="24730" y="83405"/>
                  </a:cubicBezTo>
                  <a:cubicBezTo>
                    <a:pt x="24340" y="83418"/>
                    <a:pt x="24063" y="83430"/>
                    <a:pt x="23725" y="83443"/>
                  </a:cubicBezTo>
                  <a:cubicBezTo>
                    <a:pt x="23686" y="83380"/>
                    <a:pt x="23661" y="83318"/>
                    <a:pt x="23624" y="83254"/>
                  </a:cubicBezTo>
                  <a:cubicBezTo>
                    <a:pt x="23561" y="83292"/>
                    <a:pt x="23498" y="83330"/>
                    <a:pt x="23448" y="83368"/>
                  </a:cubicBezTo>
                  <a:cubicBezTo>
                    <a:pt x="21939" y="82337"/>
                    <a:pt x="20431" y="81318"/>
                    <a:pt x="18984" y="80337"/>
                  </a:cubicBezTo>
                  <a:cubicBezTo>
                    <a:pt x="18947" y="80388"/>
                    <a:pt x="18922" y="80438"/>
                    <a:pt x="18884" y="80501"/>
                  </a:cubicBezTo>
                  <a:cubicBezTo>
                    <a:pt x="18726" y="80364"/>
                    <a:pt x="18656" y="80219"/>
                    <a:pt x="18461" y="80219"/>
                  </a:cubicBezTo>
                  <a:cubicBezTo>
                    <a:pt x="18423" y="80219"/>
                    <a:pt x="18380" y="80224"/>
                    <a:pt x="18330" y="80237"/>
                  </a:cubicBezTo>
                  <a:cubicBezTo>
                    <a:pt x="18184" y="80279"/>
                    <a:pt x="18037" y="80303"/>
                    <a:pt x="17898" y="80303"/>
                  </a:cubicBezTo>
                  <a:cubicBezTo>
                    <a:pt x="17870" y="80303"/>
                    <a:pt x="17843" y="80302"/>
                    <a:pt x="17816" y="80300"/>
                  </a:cubicBezTo>
                  <a:lnTo>
                    <a:pt x="17816" y="80300"/>
                  </a:lnTo>
                  <a:lnTo>
                    <a:pt x="19437" y="81243"/>
                  </a:lnTo>
                  <a:cubicBezTo>
                    <a:pt x="19512" y="81142"/>
                    <a:pt x="19588" y="81041"/>
                    <a:pt x="19663" y="80929"/>
                  </a:cubicBezTo>
                  <a:cubicBezTo>
                    <a:pt x="19877" y="81029"/>
                    <a:pt x="19864" y="81180"/>
                    <a:pt x="19827" y="81356"/>
                  </a:cubicBezTo>
                  <a:lnTo>
                    <a:pt x="19827" y="81482"/>
                  </a:lnTo>
                  <a:cubicBezTo>
                    <a:pt x="20154" y="81670"/>
                    <a:pt x="20481" y="81871"/>
                    <a:pt x="20808" y="82072"/>
                  </a:cubicBezTo>
                  <a:cubicBezTo>
                    <a:pt x="20895" y="82136"/>
                    <a:pt x="20984" y="82198"/>
                    <a:pt x="21071" y="82248"/>
                  </a:cubicBezTo>
                  <a:cubicBezTo>
                    <a:pt x="21059" y="82223"/>
                    <a:pt x="21059" y="82198"/>
                    <a:pt x="21059" y="82173"/>
                  </a:cubicBezTo>
                  <a:cubicBezTo>
                    <a:pt x="21461" y="82173"/>
                    <a:pt x="21713" y="82299"/>
                    <a:pt x="21926" y="82475"/>
                  </a:cubicBezTo>
                  <a:cubicBezTo>
                    <a:pt x="22102" y="82613"/>
                    <a:pt x="22367" y="82789"/>
                    <a:pt x="22342" y="82940"/>
                  </a:cubicBezTo>
                  <a:cubicBezTo>
                    <a:pt x="22316" y="83116"/>
                    <a:pt x="22694" y="83204"/>
                    <a:pt x="22605" y="83393"/>
                  </a:cubicBezTo>
                  <a:cubicBezTo>
                    <a:pt x="22630" y="83430"/>
                    <a:pt x="22668" y="83455"/>
                    <a:pt x="22706" y="83480"/>
                  </a:cubicBezTo>
                  <a:lnTo>
                    <a:pt x="23158" y="83820"/>
                  </a:lnTo>
                  <a:cubicBezTo>
                    <a:pt x="23259" y="83732"/>
                    <a:pt x="23359" y="83644"/>
                    <a:pt x="23485" y="83544"/>
                  </a:cubicBezTo>
                  <a:cubicBezTo>
                    <a:pt x="23561" y="83782"/>
                    <a:pt x="23636" y="83983"/>
                    <a:pt x="23711" y="84198"/>
                  </a:cubicBezTo>
                  <a:cubicBezTo>
                    <a:pt x="24089" y="84461"/>
                    <a:pt x="24479" y="84726"/>
                    <a:pt x="24868" y="84989"/>
                  </a:cubicBezTo>
                  <a:cubicBezTo>
                    <a:pt x="24818" y="84838"/>
                    <a:pt x="24755" y="84700"/>
                    <a:pt x="24705" y="84562"/>
                  </a:cubicBezTo>
                  <a:cubicBezTo>
                    <a:pt x="24968" y="84524"/>
                    <a:pt x="25151" y="84498"/>
                    <a:pt x="25291" y="84498"/>
                  </a:cubicBezTo>
                  <a:cubicBezTo>
                    <a:pt x="25613" y="84498"/>
                    <a:pt x="25706" y="84632"/>
                    <a:pt x="26013" y="85052"/>
                  </a:cubicBezTo>
                  <a:cubicBezTo>
                    <a:pt x="25773" y="85304"/>
                    <a:pt x="25711" y="85366"/>
                    <a:pt x="25485" y="85391"/>
                  </a:cubicBezTo>
                  <a:cubicBezTo>
                    <a:pt x="25572" y="85442"/>
                    <a:pt x="25661" y="85505"/>
                    <a:pt x="25748" y="85567"/>
                  </a:cubicBezTo>
                  <a:cubicBezTo>
                    <a:pt x="25974" y="85480"/>
                    <a:pt x="26214" y="85391"/>
                    <a:pt x="26314" y="85190"/>
                  </a:cubicBezTo>
                  <a:cubicBezTo>
                    <a:pt x="26516" y="84788"/>
                    <a:pt x="26502" y="84700"/>
                    <a:pt x="25937" y="84386"/>
                  </a:cubicBezTo>
                  <a:cubicBezTo>
                    <a:pt x="26402" y="84273"/>
                    <a:pt x="26829" y="84172"/>
                    <a:pt x="27257" y="84059"/>
                  </a:cubicBezTo>
                  <a:cubicBezTo>
                    <a:pt x="27422" y="84427"/>
                    <a:pt x="27586" y="84556"/>
                    <a:pt x="27981" y="84556"/>
                  </a:cubicBezTo>
                  <a:cubicBezTo>
                    <a:pt x="28098" y="84556"/>
                    <a:pt x="28237" y="84545"/>
                    <a:pt x="28401" y="84524"/>
                  </a:cubicBezTo>
                  <a:cubicBezTo>
                    <a:pt x="28485" y="84516"/>
                    <a:pt x="28572" y="84513"/>
                    <a:pt x="28660" y="84513"/>
                  </a:cubicBezTo>
                  <a:cubicBezTo>
                    <a:pt x="28836" y="84513"/>
                    <a:pt x="29017" y="84524"/>
                    <a:pt x="29193" y="84524"/>
                  </a:cubicBezTo>
                  <a:cubicBezTo>
                    <a:pt x="29206" y="84562"/>
                    <a:pt x="29218" y="84587"/>
                    <a:pt x="29218" y="84625"/>
                  </a:cubicBezTo>
                  <a:cubicBezTo>
                    <a:pt x="28779" y="84726"/>
                    <a:pt x="28326" y="84826"/>
                    <a:pt x="27823" y="84939"/>
                  </a:cubicBezTo>
                  <a:cubicBezTo>
                    <a:pt x="27785" y="85215"/>
                    <a:pt x="28237" y="85254"/>
                    <a:pt x="28489" y="85405"/>
                  </a:cubicBezTo>
                  <a:cubicBezTo>
                    <a:pt x="28011" y="85581"/>
                    <a:pt x="27572" y="85782"/>
                    <a:pt x="27357" y="86159"/>
                  </a:cubicBezTo>
                  <a:lnTo>
                    <a:pt x="26817" y="86159"/>
                  </a:lnTo>
                  <a:lnTo>
                    <a:pt x="26842" y="86171"/>
                  </a:lnTo>
                  <a:lnTo>
                    <a:pt x="26829" y="86171"/>
                  </a:lnTo>
                  <a:cubicBezTo>
                    <a:pt x="26880" y="86234"/>
                    <a:pt x="26955" y="86297"/>
                    <a:pt x="26943" y="86360"/>
                  </a:cubicBezTo>
                  <a:cubicBezTo>
                    <a:pt x="27056" y="86435"/>
                    <a:pt x="27169" y="86523"/>
                    <a:pt x="27282" y="86598"/>
                  </a:cubicBezTo>
                  <a:cubicBezTo>
                    <a:pt x="27458" y="86335"/>
                    <a:pt x="27873" y="86285"/>
                    <a:pt x="28212" y="86171"/>
                  </a:cubicBezTo>
                  <a:lnTo>
                    <a:pt x="28212" y="86171"/>
                  </a:lnTo>
                  <a:cubicBezTo>
                    <a:pt x="28137" y="86486"/>
                    <a:pt x="27823" y="86598"/>
                    <a:pt x="27471" y="86724"/>
                  </a:cubicBezTo>
                  <a:cubicBezTo>
                    <a:pt x="27572" y="86800"/>
                    <a:pt x="27659" y="86863"/>
                    <a:pt x="27748" y="86938"/>
                  </a:cubicBezTo>
                  <a:cubicBezTo>
                    <a:pt x="27766" y="86932"/>
                    <a:pt x="27785" y="86929"/>
                    <a:pt x="27806" y="86929"/>
                  </a:cubicBezTo>
                  <a:cubicBezTo>
                    <a:pt x="27826" y="86929"/>
                    <a:pt x="27848" y="86932"/>
                    <a:pt x="27873" y="86938"/>
                  </a:cubicBezTo>
                  <a:cubicBezTo>
                    <a:pt x="27924" y="86989"/>
                    <a:pt x="27961" y="87051"/>
                    <a:pt x="27986" y="87114"/>
                  </a:cubicBezTo>
                  <a:cubicBezTo>
                    <a:pt x="28112" y="87202"/>
                    <a:pt x="28237" y="87302"/>
                    <a:pt x="28351" y="87391"/>
                  </a:cubicBezTo>
                  <a:cubicBezTo>
                    <a:pt x="28564" y="87353"/>
                    <a:pt x="28766" y="87302"/>
                    <a:pt x="29080" y="87240"/>
                  </a:cubicBezTo>
                  <a:lnTo>
                    <a:pt x="29080" y="87240"/>
                  </a:lnTo>
                  <a:cubicBezTo>
                    <a:pt x="29017" y="87517"/>
                    <a:pt x="28980" y="87693"/>
                    <a:pt x="28942" y="87869"/>
                  </a:cubicBezTo>
                  <a:cubicBezTo>
                    <a:pt x="29181" y="88082"/>
                    <a:pt x="29419" y="88296"/>
                    <a:pt x="29646" y="88522"/>
                  </a:cubicBezTo>
                  <a:lnTo>
                    <a:pt x="29646" y="88509"/>
                  </a:lnTo>
                  <a:cubicBezTo>
                    <a:pt x="29709" y="88535"/>
                    <a:pt x="29746" y="88548"/>
                    <a:pt x="29771" y="88560"/>
                  </a:cubicBezTo>
                  <a:lnTo>
                    <a:pt x="29721" y="88610"/>
                  </a:lnTo>
                  <a:lnTo>
                    <a:pt x="30061" y="88950"/>
                  </a:lnTo>
                  <a:cubicBezTo>
                    <a:pt x="30500" y="89453"/>
                    <a:pt x="30991" y="89917"/>
                    <a:pt x="31519" y="90370"/>
                  </a:cubicBezTo>
                  <a:cubicBezTo>
                    <a:pt x="31481" y="90270"/>
                    <a:pt x="31481" y="90144"/>
                    <a:pt x="31506" y="90006"/>
                  </a:cubicBezTo>
                  <a:cubicBezTo>
                    <a:pt x="31670" y="89981"/>
                    <a:pt x="31846" y="89943"/>
                    <a:pt x="32098" y="89892"/>
                  </a:cubicBezTo>
                  <a:lnTo>
                    <a:pt x="32098" y="89892"/>
                  </a:lnTo>
                  <a:cubicBezTo>
                    <a:pt x="31934" y="90320"/>
                    <a:pt x="32173" y="90596"/>
                    <a:pt x="32651" y="90848"/>
                  </a:cubicBezTo>
                  <a:cubicBezTo>
                    <a:pt x="32764" y="90722"/>
                    <a:pt x="32852" y="90635"/>
                    <a:pt x="32953" y="90534"/>
                  </a:cubicBezTo>
                  <a:cubicBezTo>
                    <a:pt x="33292" y="90546"/>
                    <a:pt x="33543" y="90647"/>
                    <a:pt x="33782" y="90836"/>
                  </a:cubicBezTo>
                  <a:cubicBezTo>
                    <a:pt x="33945" y="90974"/>
                    <a:pt x="34272" y="91037"/>
                    <a:pt x="34612" y="91163"/>
                  </a:cubicBezTo>
                  <a:cubicBezTo>
                    <a:pt x="34662" y="91124"/>
                    <a:pt x="34738" y="91012"/>
                    <a:pt x="34864" y="90948"/>
                  </a:cubicBezTo>
                  <a:cubicBezTo>
                    <a:pt x="34976" y="90886"/>
                    <a:pt x="35140" y="90873"/>
                    <a:pt x="35328" y="90823"/>
                  </a:cubicBezTo>
                  <a:cubicBezTo>
                    <a:pt x="35278" y="90685"/>
                    <a:pt x="35241" y="90571"/>
                    <a:pt x="35203" y="90459"/>
                  </a:cubicBezTo>
                  <a:cubicBezTo>
                    <a:pt x="35293" y="90440"/>
                    <a:pt x="35378" y="90431"/>
                    <a:pt x="35458" y="90431"/>
                  </a:cubicBezTo>
                  <a:cubicBezTo>
                    <a:pt x="35759" y="90431"/>
                    <a:pt x="35993" y="90551"/>
                    <a:pt x="36171" y="90710"/>
                  </a:cubicBezTo>
                  <a:cubicBezTo>
                    <a:pt x="36298" y="90829"/>
                    <a:pt x="36432" y="90885"/>
                    <a:pt x="36583" y="90885"/>
                  </a:cubicBezTo>
                  <a:cubicBezTo>
                    <a:pt x="36655" y="90885"/>
                    <a:pt x="36731" y="90872"/>
                    <a:pt x="36812" y="90848"/>
                  </a:cubicBezTo>
                  <a:cubicBezTo>
                    <a:pt x="36951" y="90974"/>
                    <a:pt x="37051" y="91150"/>
                    <a:pt x="37214" y="91200"/>
                  </a:cubicBezTo>
                  <a:cubicBezTo>
                    <a:pt x="37237" y="91206"/>
                    <a:pt x="37263" y="91209"/>
                    <a:pt x="37292" y="91209"/>
                  </a:cubicBezTo>
                  <a:cubicBezTo>
                    <a:pt x="37431" y="91209"/>
                    <a:pt x="37621" y="91139"/>
                    <a:pt x="37767" y="91087"/>
                  </a:cubicBezTo>
                  <a:cubicBezTo>
                    <a:pt x="37956" y="91020"/>
                    <a:pt x="38081" y="90980"/>
                    <a:pt x="38189" y="90980"/>
                  </a:cubicBezTo>
                  <a:cubicBezTo>
                    <a:pt x="38362" y="90980"/>
                    <a:pt x="38490" y="91083"/>
                    <a:pt x="38761" y="91339"/>
                  </a:cubicBezTo>
                  <a:cubicBezTo>
                    <a:pt x="39339" y="91314"/>
                    <a:pt x="39943" y="91288"/>
                    <a:pt x="40533" y="91250"/>
                  </a:cubicBezTo>
                  <a:cubicBezTo>
                    <a:pt x="40581" y="91248"/>
                    <a:pt x="40627" y="91247"/>
                    <a:pt x="40673" y="91247"/>
                  </a:cubicBezTo>
                  <a:cubicBezTo>
                    <a:pt x="41146" y="91247"/>
                    <a:pt x="41509" y="91370"/>
                    <a:pt x="41715" y="91691"/>
                  </a:cubicBezTo>
                  <a:cubicBezTo>
                    <a:pt x="41816" y="91828"/>
                    <a:pt x="42055" y="91879"/>
                    <a:pt x="42206" y="91992"/>
                  </a:cubicBezTo>
                  <a:lnTo>
                    <a:pt x="44255" y="91992"/>
                  </a:lnTo>
                  <a:cubicBezTo>
                    <a:pt x="44380" y="91892"/>
                    <a:pt x="44519" y="91791"/>
                    <a:pt x="44657" y="91691"/>
                  </a:cubicBezTo>
                  <a:cubicBezTo>
                    <a:pt x="44947" y="91502"/>
                    <a:pt x="45034" y="91275"/>
                    <a:pt x="44896" y="90999"/>
                  </a:cubicBezTo>
                  <a:cubicBezTo>
                    <a:pt x="44871" y="90948"/>
                    <a:pt x="44908" y="90886"/>
                    <a:pt x="44921" y="90823"/>
                  </a:cubicBezTo>
                  <a:cubicBezTo>
                    <a:pt x="45148" y="90836"/>
                    <a:pt x="45349" y="90861"/>
                    <a:pt x="45612" y="90886"/>
                  </a:cubicBezTo>
                  <a:cubicBezTo>
                    <a:pt x="45475" y="91099"/>
                    <a:pt x="45411" y="91351"/>
                    <a:pt x="45814" y="91540"/>
                  </a:cubicBezTo>
                  <a:cubicBezTo>
                    <a:pt x="45978" y="91490"/>
                    <a:pt x="46154" y="91426"/>
                    <a:pt x="46492" y="91326"/>
                  </a:cubicBezTo>
                  <a:lnTo>
                    <a:pt x="46492" y="91326"/>
                  </a:lnTo>
                  <a:cubicBezTo>
                    <a:pt x="46392" y="91540"/>
                    <a:pt x="46330" y="91652"/>
                    <a:pt x="46266" y="91778"/>
                  </a:cubicBezTo>
                  <a:cubicBezTo>
                    <a:pt x="46316" y="91854"/>
                    <a:pt x="46367" y="91917"/>
                    <a:pt x="46417" y="91992"/>
                  </a:cubicBezTo>
                  <a:lnTo>
                    <a:pt x="165402" y="91992"/>
                  </a:lnTo>
                  <a:cubicBezTo>
                    <a:pt x="165377" y="91892"/>
                    <a:pt x="165364" y="91791"/>
                    <a:pt x="165364" y="91691"/>
                  </a:cubicBezTo>
                  <a:cubicBezTo>
                    <a:pt x="165351" y="91502"/>
                    <a:pt x="165477" y="91300"/>
                    <a:pt x="165591" y="91112"/>
                  </a:cubicBezTo>
                  <a:cubicBezTo>
                    <a:pt x="165742" y="90848"/>
                    <a:pt x="165905" y="90584"/>
                    <a:pt x="165729" y="90295"/>
                  </a:cubicBezTo>
                  <a:cubicBezTo>
                    <a:pt x="165691" y="90232"/>
                    <a:pt x="165703" y="90144"/>
                    <a:pt x="165729" y="90081"/>
                  </a:cubicBezTo>
                  <a:cubicBezTo>
                    <a:pt x="165918" y="89654"/>
                    <a:pt x="165905" y="89239"/>
                    <a:pt x="165892" y="88799"/>
                  </a:cubicBezTo>
                  <a:cubicBezTo>
                    <a:pt x="165892" y="88397"/>
                    <a:pt x="166030" y="87994"/>
                    <a:pt x="166119" y="87554"/>
                  </a:cubicBezTo>
                  <a:cubicBezTo>
                    <a:pt x="166145" y="87555"/>
                    <a:pt x="166170" y="87556"/>
                    <a:pt x="166194" y="87556"/>
                  </a:cubicBezTo>
                  <a:cubicBezTo>
                    <a:pt x="166693" y="87556"/>
                    <a:pt x="166786" y="87313"/>
                    <a:pt x="166810" y="87014"/>
                  </a:cubicBezTo>
                  <a:cubicBezTo>
                    <a:pt x="166848" y="86360"/>
                    <a:pt x="166848" y="85693"/>
                    <a:pt x="166986" y="85052"/>
                  </a:cubicBezTo>
                  <a:lnTo>
                    <a:pt x="166986" y="84310"/>
                  </a:lnTo>
                  <a:cubicBezTo>
                    <a:pt x="166935" y="84084"/>
                    <a:pt x="166860" y="83871"/>
                    <a:pt x="166759" y="83644"/>
                  </a:cubicBezTo>
                  <a:cubicBezTo>
                    <a:pt x="166634" y="83355"/>
                    <a:pt x="166609" y="83028"/>
                    <a:pt x="166558" y="82726"/>
                  </a:cubicBezTo>
                  <a:cubicBezTo>
                    <a:pt x="166558" y="82651"/>
                    <a:pt x="166684" y="82575"/>
                    <a:pt x="166848" y="82412"/>
                  </a:cubicBezTo>
                  <a:cubicBezTo>
                    <a:pt x="166885" y="82488"/>
                    <a:pt x="166935" y="82563"/>
                    <a:pt x="166986" y="82639"/>
                  </a:cubicBezTo>
                  <a:lnTo>
                    <a:pt x="166986" y="80476"/>
                  </a:lnTo>
                  <a:cubicBezTo>
                    <a:pt x="166860" y="80124"/>
                    <a:pt x="166961" y="79772"/>
                    <a:pt x="166759" y="79432"/>
                  </a:cubicBezTo>
                  <a:cubicBezTo>
                    <a:pt x="166546" y="79068"/>
                    <a:pt x="166407" y="78615"/>
                    <a:pt x="166597" y="78175"/>
                  </a:cubicBezTo>
                  <a:lnTo>
                    <a:pt x="166597" y="78175"/>
                  </a:lnTo>
                  <a:cubicBezTo>
                    <a:pt x="166785" y="78250"/>
                    <a:pt x="166898" y="78301"/>
                    <a:pt x="166986" y="78389"/>
                  </a:cubicBezTo>
                  <a:lnTo>
                    <a:pt x="166986" y="77974"/>
                  </a:lnTo>
                  <a:cubicBezTo>
                    <a:pt x="166873" y="77974"/>
                    <a:pt x="166759" y="77974"/>
                    <a:pt x="166634" y="77962"/>
                  </a:cubicBezTo>
                  <a:cubicBezTo>
                    <a:pt x="166759" y="77798"/>
                    <a:pt x="166860" y="77672"/>
                    <a:pt x="166986" y="77521"/>
                  </a:cubicBezTo>
                  <a:lnTo>
                    <a:pt x="166986" y="76403"/>
                  </a:lnTo>
                  <a:cubicBezTo>
                    <a:pt x="166583" y="76188"/>
                    <a:pt x="166583" y="76176"/>
                    <a:pt x="166835" y="75887"/>
                  </a:cubicBezTo>
                  <a:lnTo>
                    <a:pt x="166835" y="75887"/>
                  </a:lnTo>
                  <a:cubicBezTo>
                    <a:pt x="166885" y="76012"/>
                    <a:pt x="166923" y="76151"/>
                    <a:pt x="166986" y="76314"/>
                  </a:cubicBezTo>
                  <a:lnTo>
                    <a:pt x="166986" y="72958"/>
                  </a:lnTo>
                  <a:cubicBezTo>
                    <a:pt x="166974" y="72970"/>
                    <a:pt x="166949" y="72970"/>
                    <a:pt x="166935" y="72983"/>
                  </a:cubicBezTo>
                  <a:cubicBezTo>
                    <a:pt x="166910" y="72945"/>
                    <a:pt x="166860" y="72908"/>
                    <a:pt x="166860" y="72869"/>
                  </a:cubicBezTo>
                  <a:cubicBezTo>
                    <a:pt x="166860" y="72832"/>
                    <a:pt x="166910" y="72794"/>
                    <a:pt x="166974" y="72693"/>
                  </a:cubicBezTo>
                  <a:cubicBezTo>
                    <a:pt x="166986" y="72706"/>
                    <a:pt x="166986" y="72706"/>
                    <a:pt x="166986" y="72719"/>
                  </a:cubicBezTo>
                  <a:lnTo>
                    <a:pt x="166986" y="72430"/>
                  </a:lnTo>
                  <a:cubicBezTo>
                    <a:pt x="166546" y="72417"/>
                    <a:pt x="166094" y="72392"/>
                    <a:pt x="165641" y="72380"/>
                  </a:cubicBezTo>
                  <a:cubicBezTo>
                    <a:pt x="165627" y="72379"/>
                    <a:pt x="165613" y="72379"/>
                    <a:pt x="165598" y="72379"/>
                  </a:cubicBezTo>
                  <a:cubicBezTo>
                    <a:pt x="165300" y="72379"/>
                    <a:pt x="164968" y="72433"/>
                    <a:pt x="164658" y="72433"/>
                  </a:cubicBezTo>
                  <a:cubicBezTo>
                    <a:pt x="164241" y="72433"/>
                    <a:pt x="163864" y="72335"/>
                    <a:pt x="163667" y="71877"/>
                  </a:cubicBezTo>
                  <a:lnTo>
                    <a:pt x="163667" y="71877"/>
                  </a:lnTo>
                  <a:cubicBezTo>
                    <a:pt x="164045" y="71947"/>
                    <a:pt x="164393" y="71982"/>
                    <a:pt x="164712" y="71982"/>
                  </a:cubicBezTo>
                  <a:cubicBezTo>
                    <a:pt x="165759" y="71982"/>
                    <a:pt x="166495" y="71606"/>
                    <a:pt x="166986" y="70883"/>
                  </a:cubicBezTo>
                  <a:lnTo>
                    <a:pt x="166986" y="69438"/>
                  </a:lnTo>
                  <a:lnTo>
                    <a:pt x="165226" y="69438"/>
                  </a:lnTo>
                  <a:cubicBezTo>
                    <a:pt x="165415" y="69211"/>
                    <a:pt x="165591" y="68997"/>
                    <a:pt x="165779" y="68771"/>
                  </a:cubicBezTo>
                  <a:cubicBezTo>
                    <a:pt x="165742" y="68734"/>
                    <a:pt x="165716" y="68645"/>
                    <a:pt x="165666" y="68633"/>
                  </a:cubicBezTo>
                  <a:cubicBezTo>
                    <a:pt x="164295" y="68570"/>
                    <a:pt x="164597" y="67527"/>
                    <a:pt x="163655" y="67200"/>
                  </a:cubicBezTo>
                  <a:cubicBezTo>
                    <a:pt x="163604" y="67187"/>
                    <a:pt x="163856" y="66734"/>
                    <a:pt x="164107" y="66546"/>
                  </a:cubicBezTo>
                  <a:cubicBezTo>
                    <a:pt x="164233" y="66445"/>
                    <a:pt x="164635" y="66471"/>
                    <a:pt x="164912" y="66445"/>
                  </a:cubicBezTo>
                  <a:cubicBezTo>
                    <a:pt x="164937" y="66521"/>
                    <a:pt x="164974" y="66596"/>
                    <a:pt x="164999" y="66672"/>
                  </a:cubicBezTo>
                  <a:cubicBezTo>
                    <a:pt x="164686" y="66784"/>
                    <a:pt x="164371" y="66898"/>
                    <a:pt x="164057" y="66999"/>
                  </a:cubicBezTo>
                  <a:cubicBezTo>
                    <a:pt x="164057" y="67049"/>
                    <a:pt x="164057" y="67111"/>
                    <a:pt x="164069" y="67162"/>
                  </a:cubicBezTo>
                  <a:cubicBezTo>
                    <a:pt x="164585" y="67136"/>
                    <a:pt x="165113" y="67111"/>
                    <a:pt x="165653" y="67086"/>
                  </a:cubicBezTo>
                  <a:cubicBezTo>
                    <a:pt x="165377" y="66156"/>
                    <a:pt x="165515" y="65980"/>
                    <a:pt x="166986" y="65904"/>
                  </a:cubicBezTo>
                  <a:lnTo>
                    <a:pt x="166986" y="65653"/>
                  </a:lnTo>
                  <a:cubicBezTo>
                    <a:pt x="166496" y="65590"/>
                    <a:pt x="165943" y="65515"/>
                    <a:pt x="165163" y="65401"/>
                  </a:cubicBezTo>
                  <a:cubicBezTo>
                    <a:pt x="165905" y="65163"/>
                    <a:pt x="166471" y="64974"/>
                    <a:pt x="166986" y="64798"/>
                  </a:cubicBezTo>
                  <a:lnTo>
                    <a:pt x="166986" y="64521"/>
                  </a:lnTo>
                  <a:cubicBezTo>
                    <a:pt x="166634" y="64572"/>
                    <a:pt x="166257" y="64610"/>
                    <a:pt x="165829" y="64672"/>
                  </a:cubicBezTo>
                  <a:cubicBezTo>
                    <a:pt x="165742" y="64396"/>
                    <a:pt x="165666" y="64182"/>
                    <a:pt x="165566" y="63881"/>
                  </a:cubicBezTo>
                  <a:cubicBezTo>
                    <a:pt x="165018" y="64470"/>
                    <a:pt x="164701" y="64749"/>
                    <a:pt x="164266" y="64749"/>
                  </a:cubicBezTo>
                  <a:cubicBezTo>
                    <a:pt x="163903" y="64749"/>
                    <a:pt x="163457" y="64554"/>
                    <a:pt x="162724" y="64182"/>
                  </a:cubicBezTo>
                  <a:lnTo>
                    <a:pt x="162724" y="64182"/>
                  </a:lnTo>
                  <a:cubicBezTo>
                    <a:pt x="163026" y="64220"/>
                    <a:pt x="163328" y="64270"/>
                    <a:pt x="163629" y="64308"/>
                  </a:cubicBezTo>
                  <a:cubicBezTo>
                    <a:pt x="163943" y="64345"/>
                    <a:pt x="164258" y="64384"/>
                    <a:pt x="164610" y="64421"/>
                  </a:cubicBezTo>
                  <a:cubicBezTo>
                    <a:pt x="164912" y="63968"/>
                    <a:pt x="165188" y="63541"/>
                    <a:pt x="165566" y="62962"/>
                  </a:cubicBezTo>
                  <a:cubicBezTo>
                    <a:pt x="165980" y="63428"/>
                    <a:pt x="166244" y="63730"/>
                    <a:pt x="166483" y="64006"/>
                  </a:cubicBezTo>
                  <a:lnTo>
                    <a:pt x="166986" y="63503"/>
                  </a:lnTo>
                  <a:lnTo>
                    <a:pt x="166986" y="56488"/>
                  </a:lnTo>
                  <a:cubicBezTo>
                    <a:pt x="166961" y="56475"/>
                    <a:pt x="166935" y="56463"/>
                    <a:pt x="166898" y="56450"/>
                  </a:cubicBezTo>
                  <a:cubicBezTo>
                    <a:pt x="166935" y="56324"/>
                    <a:pt x="166961" y="56212"/>
                    <a:pt x="166986" y="56086"/>
                  </a:cubicBezTo>
                  <a:lnTo>
                    <a:pt x="166986" y="53571"/>
                  </a:lnTo>
                  <a:cubicBezTo>
                    <a:pt x="166898" y="53370"/>
                    <a:pt x="166873" y="53169"/>
                    <a:pt x="166986" y="52943"/>
                  </a:cubicBezTo>
                  <a:lnTo>
                    <a:pt x="166986" y="50604"/>
                  </a:lnTo>
                  <a:cubicBezTo>
                    <a:pt x="166833" y="50573"/>
                    <a:pt x="166679" y="50534"/>
                    <a:pt x="166526" y="50534"/>
                  </a:cubicBezTo>
                  <a:cubicBezTo>
                    <a:pt x="166491" y="50534"/>
                    <a:pt x="166456" y="50536"/>
                    <a:pt x="166421" y="50541"/>
                  </a:cubicBezTo>
                  <a:cubicBezTo>
                    <a:pt x="166395" y="50541"/>
                    <a:pt x="166345" y="50365"/>
                    <a:pt x="166295" y="50264"/>
                  </a:cubicBezTo>
                  <a:cubicBezTo>
                    <a:pt x="166759" y="50239"/>
                    <a:pt x="166533" y="49761"/>
                    <a:pt x="166986" y="49711"/>
                  </a:cubicBezTo>
                  <a:lnTo>
                    <a:pt x="166986" y="48618"/>
                  </a:lnTo>
                  <a:cubicBezTo>
                    <a:pt x="166898" y="48542"/>
                    <a:pt x="166898" y="48404"/>
                    <a:pt x="166898" y="48140"/>
                  </a:cubicBezTo>
                  <a:lnTo>
                    <a:pt x="166898" y="48140"/>
                  </a:lnTo>
                  <a:cubicBezTo>
                    <a:pt x="166923" y="48152"/>
                    <a:pt x="166961" y="48165"/>
                    <a:pt x="166986" y="48165"/>
                  </a:cubicBezTo>
                  <a:lnTo>
                    <a:pt x="166986" y="43651"/>
                  </a:lnTo>
                  <a:cubicBezTo>
                    <a:pt x="166835" y="43601"/>
                    <a:pt x="166810" y="43463"/>
                    <a:pt x="166835" y="43187"/>
                  </a:cubicBezTo>
                  <a:cubicBezTo>
                    <a:pt x="166835" y="43061"/>
                    <a:pt x="166873" y="42960"/>
                    <a:pt x="166659" y="42872"/>
                  </a:cubicBezTo>
                  <a:cubicBezTo>
                    <a:pt x="166571" y="42835"/>
                    <a:pt x="166609" y="42671"/>
                    <a:pt x="166583" y="42533"/>
                  </a:cubicBezTo>
                  <a:lnTo>
                    <a:pt x="166583" y="42533"/>
                  </a:lnTo>
                  <a:cubicBezTo>
                    <a:pt x="166624" y="42536"/>
                    <a:pt x="166663" y="42537"/>
                    <a:pt x="166700" y="42537"/>
                  </a:cubicBezTo>
                  <a:cubicBezTo>
                    <a:pt x="166813" y="42537"/>
                    <a:pt x="166910" y="42523"/>
                    <a:pt x="166986" y="42495"/>
                  </a:cubicBezTo>
                  <a:lnTo>
                    <a:pt x="166986" y="40508"/>
                  </a:lnTo>
                  <a:cubicBezTo>
                    <a:pt x="166823" y="40320"/>
                    <a:pt x="166684" y="40144"/>
                    <a:pt x="166496" y="40005"/>
                  </a:cubicBezTo>
                  <a:cubicBezTo>
                    <a:pt x="166144" y="39729"/>
                    <a:pt x="166206" y="39326"/>
                    <a:pt x="166684" y="39175"/>
                  </a:cubicBezTo>
                  <a:cubicBezTo>
                    <a:pt x="166785" y="39138"/>
                    <a:pt x="166885" y="39113"/>
                    <a:pt x="166986" y="39088"/>
                  </a:cubicBezTo>
                  <a:lnTo>
                    <a:pt x="166986" y="37315"/>
                  </a:lnTo>
                  <a:cubicBezTo>
                    <a:pt x="166773" y="37227"/>
                    <a:pt x="166496" y="37177"/>
                    <a:pt x="166219" y="37102"/>
                  </a:cubicBezTo>
                  <a:cubicBezTo>
                    <a:pt x="166231" y="36963"/>
                    <a:pt x="166295" y="36812"/>
                    <a:pt x="166018" y="36649"/>
                  </a:cubicBezTo>
                  <a:cubicBezTo>
                    <a:pt x="165691" y="36473"/>
                    <a:pt x="165754" y="36146"/>
                    <a:pt x="165955" y="35869"/>
                  </a:cubicBezTo>
                  <a:lnTo>
                    <a:pt x="165955" y="35856"/>
                  </a:lnTo>
                  <a:lnTo>
                    <a:pt x="165968" y="35856"/>
                  </a:lnTo>
                  <a:cubicBezTo>
                    <a:pt x="166206" y="35655"/>
                    <a:pt x="166257" y="35429"/>
                    <a:pt x="166068" y="35165"/>
                  </a:cubicBezTo>
                  <a:lnTo>
                    <a:pt x="166068" y="35165"/>
                  </a:lnTo>
                  <a:cubicBezTo>
                    <a:pt x="165980" y="35191"/>
                    <a:pt x="165892" y="35228"/>
                    <a:pt x="165804" y="35253"/>
                  </a:cubicBezTo>
                  <a:lnTo>
                    <a:pt x="165804" y="35266"/>
                  </a:lnTo>
                  <a:cubicBezTo>
                    <a:pt x="165804" y="35278"/>
                    <a:pt x="165792" y="35278"/>
                    <a:pt x="165792" y="35278"/>
                  </a:cubicBezTo>
                  <a:lnTo>
                    <a:pt x="165792" y="35266"/>
                  </a:lnTo>
                  <a:cubicBezTo>
                    <a:pt x="165792" y="35266"/>
                    <a:pt x="165804" y="35266"/>
                    <a:pt x="165804" y="35253"/>
                  </a:cubicBezTo>
                  <a:cubicBezTo>
                    <a:pt x="165854" y="34976"/>
                    <a:pt x="165905" y="34700"/>
                    <a:pt x="165968" y="34423"/>
                  </a:cubicBezTo>
                  <a:lnTo>
                    <a:pt x="165955" y="34423"/>
                  </a:lnTo>
                  <a:cubicBezTo>
                    <a:pt x="165915" y="34423"/>
                    <a:pt x="165868" y="34421"/>
                    <a:pt x="165823" y="34421"/>
                  </a:cubicBezTo>
                  <a:cubicBezTo>
                    <a:pt x="165755" y="34421"/>
                    <a:pt x="165693" y="34426"/>
                    <a:pt x="165678" y="34448"/>
                  </a:cubicBezTo>
                  <a:cubicBezTo>
                    <a:pt x="165591" y="34549"/>
                    <a:pt x="165553" y="34675"/>
                    <a:pt x="165477" y="34839"/>
                  </a:cubicBezTo>
                  <a:cubicBezTo>
                    <a:pt x="165239" y="34725"/>
                    <a:pt x="165050" y="34624"/>
                    <a:pt x="164823" y="34524"/>
                  </a:cubicBezTo>
                  <a:cubicBezTo>
                    <a:pt x="165050" y="34160"/>
                    <a:pt x="165301" y="33808"/>
                    <a:pt x="165465" y="33442"/>
                  </a:cubicBezTo>
                  <a:cubicBezTo>
                    <a:pt x="165591" y="33154"/>
                    <a:pt x="165703" y="32877"/>
                    <a:pt x="165968" y="32626"/>
                  </a:cubicBezTo>
                  <a:cubicBezTo>
                    <a:pt x="166056" y="32537"/>
                    <a:pt x="166149" y="32501"/>
                    <a:pt x="166253" y="32501"/>
                  </a:cubicBezTo>
                  <a:cubicBezTo>
                    <a:pt x="166327" y="32501"/>
                    <a:pt x="166407" y="32519"/>
                    <a:pt x="166496" y="32550"/>
                  </a:cubicBezTo>
                  <a:cubicBezTo>
                    <a:pt x="166508" y="32688"/>
                    <a:pt x="166043" y="32789"/>
                    <a:pt x="166446" y="32990"/>
                  </a:cubicBezTo>
                  <a:cubicBezTo>
                    <a:pt x="166597" y="32889"/>
                    <a:pt x="166759" y="32802"/>
                    <a:pt x="166961" y="32663"/>
                  </a:cubicBezTo>
                  <a:cubicBezTo>
                    <a:pt x="166974" y="32701"/>
                    <a:pt x="166986" y="32726"/>
                    <a:pt x="166986" y="32751"/>
                  </a:cubicBezTo>
                  <a:lnTo>
                    <a:pt x="166986" y="30866"/>
                  </a:lnTo>
                  <a:cubicBezTo>
                    <a:pt x="166747" y="30715"/>
                    <a:pt x="166483" y="30626"/>
                    <a:pt x="166169" y="30564"/>
                  </a:cubicBezTo>
                  <a:cubicBezTo>
                    <a:pt x="165691" y="30488"/>
                    <a:pt x="165678" y="30425"/>
                    <a:pt x="165930" y="30098"/>
                  </a:cubicBezTo>
                  <a:lnTo>
                    <a:pt x="165930" y="30098"/>
                  </a:lnTo>
                  <a:cubicBezTo>
                    <a:pt x="166043" y="30174"/>
                    <a:pt x="166169" y="30237"/>
                    <a:pt x="166332" y="30338"/>
                  </a:cubicBezTo>
                  <a:cubicBezTo>
                    <a:pt x="166421" y="30174"/>
                    <a:pt x="166533" y="30036"/>
                    <a:pt x="166533" y="29897"/>
                  </a:cubicBezTo>
                  <a:cubicBezTo>
                    <a:pt x="166533" y="29746"/>
                    <a:pt x="166407" y="29595"/>
                    <a:pt x="166307" y="29369"/>
                  </a:cubicBezTo>
                  <a:lnTo>
                    <a:pt x="166307" y="29369"/>
                  </a:lnTo>
                  <a:cubicBezTo>
                    <a:pt x="166533" y="29458"/>
                    <a:pt x="166622" y="29495"/>
                    <a:pt x="166773" y="29558"/>
                  </a:cubicBezTo>
                  <a:cubicBezTo>
                    <a:pt x="166823" y="29181"/>
                    <a:pt x="166910" y="28866"/>
                    <a:pt x="166395" y="28577"/>
                  </a:cubicBezTo>
                  <a:cubicBezTo>
                    <a:pt x="165905" y="28301"/>
                    <a:pt x="165566" y="27911"/>
                    <a:pt x="165729" y="27383"/>
                  </a:cubicBezTo>
                  <a:cubicBezTo>
                    <a:pt x="166446" y="27232"/>
                    <a:pt x="166483" y="26842"/>
                    <a:pt x="166181" y="26314"/>
                  </a:cubicBezTo>
                  <a:lnTo>
                    <a:pt x="166181" y="26314"/>
                  </a:lnTo>
                  <a:cubicBezTo>
                    <a:pt x="166546" y="26390"/>
                    <a:pt x="166747" y="26440"/>
                    <a:pt x="166961" y="26477"/>
                  </a:cubicBezTo>
                  <a:cubicBezTo>
                    <a:pt x="166885" y="26239"/>
                    <a:pt x="166823" y="26000"/>
                    <a:pt x="166734" y="25786"/>
                  </a:cubicBezTo>
                  <a:cubicBezTo>
                    <a:pt x="166622" y="25547"/>
                    <a:pt x="166734" y="25396"/>
                    <a:pt x="166986" y="25258"/>
                  </a:cubicBezTo>
                  <a:lnTo>
                    <a:pt x="166986" y="6224"/>
                  </a:lnTo>
                  <a:cubicBezTo>
                    <a:pt x="166949" y="6211"/>
                    <a:pt x="166910" y="6186"/>
                    <a:pt x="166860" y="6174"/>
                  </a:cubicBezTo>
                  <a:cubicBezTo>
                    <a:pt x="166910" y="6135"/>
                    <a:pt x="166949" y="6085"/>
                    <a:pt x="166986" y="6035"/>
                  </a:cubicBezTo>
                  <a:lnTo>
                    <a:pt x="1669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16"/>
            <p:cNvSpPr/>
            <p:nvPr/>
          </p:nvSpPr>
          <p:spPr>
            <a:xfrm>
              <a:off x="250355" y="4605495"/>
              <a:ext cx="41120" cy="25139"/>
            </a:xfrm>
            <a:custGeom>
              <a:avLst/>
              <a:gdLst/>
              <a:ahLst/>
              <a:cxnLst/>
              <a:rect l="l" t="t" r="r" b="b"/>
              <a:pathLst>
                <a:path w="781" h="481" extrusionOk="0">
                  <a:moveTo>
                    <a:pt x="563" y="1"/>
                  </a:moveTo>
                  <a:cubicBezTo>
                    <a:pt x="496" y="1"/>
                    <a:pt x="434" y="5"/>
                    <a:pt x="403" y="28"/>
                  </a:cubicBezTo>
                  <a:cubicBezTo>
                    <a:pt x="252" y="167"/>
                    <a:pt x="126" y="330"/>
                    <a:pt x="1" y="480"/>
                  </a:cubicBezTo>
                  <a:cubicBezTo>
                    <a:pt x="264" y="418"/>
                    <a:pt x="516" y="355"/>
                    <a:pt x="780" y="292"/>
                  </a:cubicBezTo>
                  <a:cubicBezTo>
                    <a:pt x="755" y="204"/>
                    <a:pt x="730" y="103"/>
                    <a:pt x="705" y="16"/>
                  </a:cubicBezTo>
                  <a:lnTo>
                    <a:pt x="692" y="16"/>
                  </a:lnTo>
                  <a:lnTo>
                    <a:pt x="692" y="3"/>
                  </a:lnTo>
                  <a:cubicBezTo>
                    <a:pt x="652" y="3"/>
                    <a:pt x="607" y="1"/>
                    <a:pt x="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16"/>
            <p:cNvSpPr/>
            <p:nvPr/>
          </p:nvSpPr>
          <p:spPr>
            <a:xfrm>
              <a:off x="265570" y="4384833"/>
              <a:ext cx="43120" cy="28850"/>
            </a:xfrm>
            <a:custGeom>
              <a:avLst/>
              <a:gdLst/>
              <a:ahLst/>
              <a:cxnLst/>
              <a:rect l="l" t="t" r="r" b="b"/>
              <a:pathLst>
                <a:path w="819" h="552" extrusionOk="0">
                  <a:moveTo>
                    <a:pt x="679" y="0"/>
                  </a:moveTo>
                  <a:cubicBezTo>
                    <a:pt x="453" y="101"/>
                    <a:pt x="227" y="202"/>
                    <a:pt x="0" y="315"/>
                  </a:cubicBezTo>
                  <a:cubicBezTo>
                    <a:pt x="38" y="476"/>
                    <a:pt x="177" y="552"/>
                    <a:pt x="356" y="552"/>
                  </a:cubicBezTo>
                  <a:cubicBezTo>
                    <a:pt x="414" y="552"/>
                    <a:pt x="477" y="544"/>
                    <a:pt x="542" y="528"/>
                  </a:cubicBezTo>
                  <a:cubicBezTo>
                    <a:pt x="818" y="478"/>
                    <a:pt x="755" y="315"/>
                    <a:pt x="718" y="176"/>
                  </a:cubicBezTo>
                  <a:cubicBezTo>
                    <a:pt x="704" y="114"/>
                    <a:pt x="692" y="64"/>
                    <a:pt x="6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16"/>
            <p:cNvSpPr/>
            <p:nvPr/>
          </p:nvSpPr>
          <p:spPr>
            <a:xfrm>
              <a:off x="332435" y="4496523"/>
              <a:ext cx="20534" cy="11237"/>
            </a:xfrm>
            <a:custGeom>
              <a:avLst/>
              <a:gdLst/>
              <a:ahLst/>
              <a:cxnLst/>
              <a:rect l="l" t="t" r="r" b="b"/>
              <a:pathLst>
                <a:path w="390" h="215" extrusionOk="0">
                  <a:moveTo>
                    <a:pt x="1" y="1"/>
                  </a:moveTo>
                  <a:cubicBezTo>
                    <a:pt x="101" y="64"/>
                    <a:pt x="202" y="139"/>
                    <a:pt x="302" y="215"/>
                  </a:cubicBezTo>
                  <a:cubicBezTo>
                    <a:pt x="328" y="177"/>
                    <a:pt x="365" y="152"/>
                    <a:pt x="390" y="126"/>
                  </a:cubicBezTo>
                  <a:cubicBezTo>
                    <a:pt x="264" y="76"/>
                    <a:pt x="126" y="39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16"/>
            <p:cNvSpPr/>
            <p:nvPr/>
          </p:nvSpPr>
          <p:spPr>
            <a:xfrm>
              <a:off x="330434" y="4495216"/>
              <a:ext cx="2053" cy="1359"/>
            </a:xfrm>
            <a:custGeom>
              <a:avLst/>
              <a:gdLst/>
              <a:ahLst/>
              <a:cxnLst/>
              <a:rect l="l" t="t" r="r" b="b"/>
              <a:pathLst>
                <a:path w="39" h="26" extrusionOk="0">
                  <a:moveTo>
                    <a:pt x="14" y="1"/>
                  </a:moveTo>
                  <a:cubicBezTo>
                    <a:pt x="1" y="1"/>
                    <a:pt x="1" y="14"/>
                    <a:pt x="1" y="14"/>
                  </a:cubicBezTo>
                  <a:cubicBezTo>
                    <a:pt x="14" y="14"/>
                    <a:pt x="26" y="14"/>
                    <a:pt x="39" y="26"/>
                  </a:cubicBezTo>
                  <a:lnTo>
                    <a:pt x="39" y="26"/>
                  </a:lnTo>
                  <a:cubicBezTo>
                    <a:pt x="26" y="14"/>
                    <a:pt x="14" y="14"/>
                    <a:pt x="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16"/>
            <p:cNvSpPr/>
            <p:nvPr/>
          </p:nvSpPr>
          <p:spPr>
            <a:xfrm>
              <a:off x="358233" y="4373021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1" y="0"/>
                  </a:moveTo>
                  <a:lnTo>
                    <a:pt x="1" y="13"/>
                  </a:lnTo>
                  <a:lnTo>
                    <a:pt x="1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16"/>
            <p:cNvSpPr/>
            <p:nvPr/>
          </p:nvSpPr>
          <p:spPr>
            <a:xfrm>
              <a:off x="300687" y="4384206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12"/>
                  </a:moveTo>
                  <a:lnTo>
                    <a:pt x="12" y="12"/>
                  </a:lnTo>
                  <a:cubicBezTo>
                    <a:pt x="12" y="12"/>
                    <a:pt x="12" y="0"/>
                    <a:pt x="0" y="0"/>
                  </a:cubicBezTo>
                  <a:cubicBezTo>
                    <a:pt x="12" y="0"/>
                    <a:pt x="12" y="12"/>
                    <a:pt x="12" y="1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16"/>
            <p:cNvSpPr/>
            <p:nvPr/>
          </p:nvSpPr>
          <p:spPr>
            <a:xfrm>
              <a:off x="264254" y="4400617"/>
              <a:ext cx="1369" cy="1359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0" y="0"/>
                  </a:moveTo>
                  <a:lnTo>
                    <a:pt x="0" y="25"/>
                  </a:lnTo>
                  <a:cubicBezTo>
                    <a:pt x="0" y="13"/>
                    <a:pt x="13" y="13"/>
                    <a:pt x="25" y="1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16"/>
            <p:cNvSpPr/>
            <p:nvPr/>
          </p:nvSpPr>
          <p:spPr>
            <a:xfrm>
              <a:off x="274837" y="4321749"/>
              <a:ext cx="92085" cy="80227"/>
            </a:xfrm>
            <a:custGeom>
              <a:avLst/>
              <a:gdLst/>
              <a:ahLst/>
              <a:cxnLst/>
              <a:rect l="l" t="t" r="r" b="b"/>
              <a:pathLst>
                <a:path w="1749" h="1535" extrusionOk="0">
                  <a:moveTo>
                    <a:pt x="906" y="0"/>
                  </a:moveTo>
                  <a:cubicBezTo>
                    <a:pt x="629" y="151"/>
                    <a:pt x="315" y="327"/>
                    <a:pt x="0" y="503"/>
                  </a:cubicBezTo>
                  <a:cubicBezTo>
                    <a:pt x="190" y="768"/>
                    <a:pt x="352" y="981"/>
                    <a:pt x="503" y="1207"/>
                  </a:cubicBezTo>
                  <a:cubicBezTo>
                    <a:pt x="617" y="1296"/>
                    <a:pt x="718" y="1396"/>
                    <a:pt x="855" y="1459"/>
                  </a:cubicBezTo>
                  <a:cubicBezTo>
                    <a:pt x="956" y="1509"/>
                    <a:pt x="1107" y="1509"/>
                    <a:pt x="1246" y="1534"/>
                  </a:cubicBezTo>
                  <a:cubicBezTo>
                    <a:pt x="1246" y="1447"/>
                    <a:pt x="1271" y="1346"/>
                    <a:pt x="1246" y="1258"/>
                  </a:cubicBezTo>
                  <a:cubicBezTo>
                    <a:pt x="1233" y="1207"/>
                    <a:pt x="1145" y="1145"/>
                    <a:pt x="1070" y="1070"/>
                  </a:cubicBezTo>
                  <a:cubicBezTo>
                    <a:pt x="1283" y="1031"/>
                    <a:pt x="1434" y="1006"/>
                    <a:pt x="1585" y="981"/>
                  </a:cubicBezTo>
                  <a:cubicBezTo>
                    <a:pt x="1748" y="579"/>
                    <a:pt x="1735" y="579"/>
                    <a:pt x="1296" y="352"/>
                  </a:cubicBezTo>
                  <a:cubicBezTo>
                    <a:pt x="1145" y="277"/>
                    <a:pt x="1070" y="151"/>
                    <a:pt x="9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16"/>
            <p:cNvSpPr/>
            <p:nvPr/>
          </p:nvSpPr>
          <p:spPr>
            <a:xfrm>
              <a:off x="464163" y="4370355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cubicBezTo>
                    <a:pt x="13" y="1"/>
                    <a:pt x="13" y="1"/>
                    <a:pt x="13" y="14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16"/>
            <p:cNvSpPr/>
            <p:nvPr/>
          </p:nvSpPr>
          <p:spPr>
            <a:xfrm>
              <a:off x="247722" y="4388753"/>
              <a:ext cx="16585" cy="12073"/>
            </a:xfrm>
            <a:custGeom>
              <a:avLst/>
              <a:gdLst/>
              <a:ahLst/>
              <a:cxnLst/>
              <a:rect l="l" t="t" r="r" b="b"/>
              <a:pathLst>
                <a:path w="315" h="231" extrusionOk="0">
                  <a:moveTo>
                    <a:pt x="101" y="1"/>
                  </a:moveTo>
                  <a:cubicBezTo>
                    <a:pt x="88" y="1"/>
                    <a:pt x="0" y="39"/>
                    <a:pt x="0" y="64"/>
                  </a:cubicBezTo>
                  <a:cubicBezTo>
                    <a:pt x="13" y="114"/>
                    <a:pt x="26" y="190"/>
                    <a:pt x="76" y="215"/>
                  </a:cubicBezTo>
                  <a:cubicBezTo>
                    <a:pt x="106" y="227"/>
                    <a:pt x="143" y="231"/>
                    <a:pt x="183" y="231"/>
                  </a:cubicBezTo>
                  <a:cubicBezTo>
                    <a:pt x="225" y="231"/>
                    <a:pt x="270" y="227"/>
                    <a:pt x="314" y="227"/>
                  </a:cubicBezTo>
                  <a:cubicBezTo>
                    <a:pt x="302" y="190"/>
                    <a:pt x="314" y="140"/>
                    <a:pt x="277" y="114"/>
                  </a:cubicBezTo>
                  <a:cubicBezTo>
                    <a:pt x="239" y="64"/>
                    <a:pt x="163" y="39"/>
                    <a:pt x="1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16"/>
            <p:cNvSpPr/>
            <p:nvPr/>
          </p:nvSpPr>
          <p:spPr>
            <a:xfrm>
              <a:off x="386716" y="4348718"/>
              <a:ext cx="77501" cy="52735"/>
            </a:xfrm>
            <a:custGeom>
              <a:avLst/>
              <a:gdLst/>
              <a:ahLst/>
              <a:cxnLst/>
              <a:rect l="l" t="t" r="r" b="b"/>
              <a:pathLst>
                <a:path w="1472" h="1009" extrusionOk="0">
                  <a:moveTo>
                    <a:pt x="956" y="0"/>
                  </a:moveTo>
                  <a:cubicBezTo>
                    <a:pt x="881" y="76"/>
                    <a:pt x="817" y="151"/>
                    <a:pt x="730" y="239"/>
                  </a:cubicBezTo>
                  <a:cubicBezTo>
                    <a:pt x="504" y="176"/>
                    <a:pt x="289" y="113"/>
                    <a:pt x="1" y="38"/>
                  </a:cubicBezTo>
                  <a:lnTo>
                    <a:pt x="1" y="38"/>
                  </a:lnTo>
                  <a:cubicBezTo>
                    <a:pt x="26" y="202"/>
                    <a:pt x="51" y="314"/>
                    <a:pt x="76" y="415"/>
                  </a:cubicBezTo>
                  <a:cubicBezTo>
                    <a:pt x="390" y="641"/>
                    <a:pt x="390" y="654"/>
                    <a:pt x="51" y="993"/>
                  </a:cubicBezTo>
                  <a:cubicBezTo>
                    <a:pt x="158" y="1000"/>
                    <a:pt x="262" y="1008"/>
                    <a:pt x="358" y="1008"/>
                  </a:cubicBezTo>
                  <a:cubicBezTo>
                    <a:pt x="599" y="1008"/>
                    <a:pt x="785" y="956"/>
                    <a:pt x="830" y="704"/>
                  </a:cubicBezTo>
                  <a:cubicBezTo>
                    <a:pt x="843" y="654"/>
                    <a:pt x="981" y="604"/>
                    <a:pt x="1069" y="566"/>
                  </a:cubicBezTo>
                  <a:cubicBezTo>
                    <a:pt x="1195" y="515"/>
                    <a:pt x="1333" y="465"/>
                    <a:pt x="1471" y="415"/>
                  </a:cubicBezTo>
                  <a:cubicBezTo>
                    <a:pt x="1308" y="289"/>
                    <a:pt x="1144" y="151"/>
                    <a:pt x="9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16"/>
            <p:cNvSpPr/>
            <p:nvPr/>
          </p:nvSpPr>
          <p:spPr>
            <a:xfrm>
              <a:off x="390033" y="4369728"/>
              <a:ext cx="737" cy="679"/>
            </a:xfrm>
            <a:custGeom>
              <a:avLst/>
              <a:gdLst/>
              <a:ahLst/>
              <a:cxnLst/>
              <a:rect l="l" t="t" r="r" b="b"/>
              <a:pathLst>
                <a:path w="14" h="13" extrusionOk="0">
                  <a:moveTo>
                    <a:pt x="0" y="1"/>
                  </a:moveTo>
                  <a:lnTo>
                    <a:pt x="0" y="13"/>
                  </a:lnTo>
                  <a:lnTo>
                    <a:pt x="13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16"/>
            <p:cNvSpPr/>
            <p:nvPr/>
          </p:nvSpPr>
          <p:spPr>
            <a:xfrm>
              <a:off x="233770" y="4591175"/>
              <a:ext cx="33170" cy="14530"/>
            </a:xfrm>
            <a:custGeom>
              <a:avLst/>
              <a:gdLst/>
              <a:ahLst/>
              <a:cxnLst/>
              <a:rect l="l" t="t" r="r" b="b"/>
              <a:pathLst>
                <a:path w="630" h="278" extrusionOk="0">
                  <a:moveTo>
                    <a:pt x="1" y="0"/>
                  </a:moveTo>
                  <a:lnTo>
                    <a:pt x="1" y="0"/>
                  </a:lnTo>
                  <a:cubicBezTo>
                    <a:pt x="129" y="186"/>
                    <a:pt x="192" y="277"/>
                    <a:pt x="272" y="277"/>
                  </a:cubicBezTo>
                  <a:cubicBezTo>
                    <a:pt x="350" y="277"/>
                    <a:pt x="444" y="192"/>
                    <a:pt x="630" y="25"/>
                  </a:cubicBezTo>
                  <a:cubicBezTo>
                    <a:pt x="366" y="13"/>
                    <a:pt x="190" y="13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16"/>
            <p:cNvSpPr/>
            <p:nvPr/>
          </p:nvSpPr>
          <p:spPr>
            <a:xfrm>
              <a:off x="208025" y="4609572"/>
              <a:ext cx="31116" cy="14007"/>
            </a:xfrm>
            <a:custGeom>
              <a:avLst/>
              <a:gdLst/>
              <a:ahLst/>
              <a:cxnLst/>
              <a:rect l="l" t="t" r="r" b="b"/>
              <a:pathLst>
                <a:path w="591" h="268" extrusionOk="0">
                  <a:moveTo>
                    <a:pt x="0" y="0"/>
                  </a:moveTo>
                  <a:lnTo>
                    <a:pt x="0" y="0"/>
                  </a:lnTo>
                  <a:cubicBezTo>
                    <a:pt x="25" y="192"/>
                    <a:pt x="110" y="268"/>
                    <a:pt x="275" y="268"/>
                  </a:cubicBezTo>
                  <a:cubicBezTo>
                    <a:pt x="359" y="268"/>
                    <a:pt x="463" y="248"/>
                    <a:pt x="591" y="214"/>
                  </a:cubicBezTo>
                  <a:cubicBezTo>
                    <a:pt x="364" y="126"/>
                    <a:pt x="213" y="76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16"/>
            <p:cNvSpPr/>
            <p:nvPr/>
          </p:nvSpPr>
          <p:spPr>
            <a:xfrm>
              <a:off x="217291" y="3993211"/>
              <a:ext cx="7266" cy="5279"/>
            </a:xfrm>
            <a:custGeom>
              <a:avLst/>
              <a:gdLst/>
              <a:ahLst/>
              <a:cxnLst/>
              <a:rect l="l" t="t" r="r" b="b"/>
              <a:pathLst>
                <a:path w="138" h="101" extrusionOk="0">
                  <a:moveTo>
                    <a:pt x="50" y="0"/>
                  </a:moveTo>
                  <a:cubicBezTo>
                    <a:pt x="37" y="0"/>
                    <a:pt x="0" y="25"/>
                    <a:pt x="12" y="38"/>
                  </a:cubicBezTo>
                  <a:cubicBezTo>
                    <a:pt x="12" y="64"/>
                    <a:pt x="37" y="89"/>
                    <a:pt x="63" y="101"/>
                  </a:cubicBezTo>
                  <a:cubicBezTo>
                    <a:pt x="88" y="89"/>
                    <a:pt x="113" y="64"/>
                    <a:pt x="138" y="51"/>
                  </a:cubicBezTo>
                  <a:cubicBezTo>
                    <a:pt x="113" y="38"/>
                    <a:pt x="76" y="13"/>
                    <a:pt x="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16"/>
            <p:cNvSpPr/>
            <p:nvPr/>
          </p:nvSpPr>
          <p:spPr>
            <a:xfrm>
              <a:off x="426467" y="4323735"/>
              <a:ext cx="29800" cy="12178"/>
            </a:xfrm>
            <a:custGeom>
              <a:avLst/>
              <a:gdLst/>
              <a:ahLst/>
              <a:cxnLst/>
              <a:rect l="l" t="t" r="r" b="b"/>
              <a:pathLst>
                <a:path w="566" h="233" extrusionOk="0">
                  <a:moveTo>
                    <a:pt x="565" y="26"/>
                  </a:moveTo>
                  <a:lnTo>
                    <a:pt x="565" y="26"/>
                  </a:lnTo>
                  <a:cubicBezTo>
                    <a:pt x="352" y="38"/>
                    <a:pt x="113" y="1"/>
                    <a:pt x="0" y="227"/>
                  </a:cubicBezTo>
                  <a:cubicBezTo>
                    <a:pt x="41" y="231"/>
                    <a:pt x="79" y="232"/>
                    <a:pt x="115" y="232"/>
                  </a:cubicBezTo>
                  <a:cubicBezTo>
                    <a:pt x="337" y="232"/>
                    <a:pt x="479" y="166"/>
                    <a:pt x="565" y="2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16"/>
            <p:cNvSpPr/>
            <p:nvPr/>
          </p:nvSpPr>
          <p:spPr>
            <a:xfrm>
              <a:off x="506494" y="4930218"/>
              <a:ext cx="22587" cy="13850"/>
            </a:xfrm>
            <a:custGeom>
              <a:avLst/>
              <a:gdLst/>
              <a:ahLst/>
              <a:cxnLst/>
              <a:rect l="l" t="t" r="r" b="b"/>
              <a:pathLst>
                <a:path w="429" h="265" extrusionOk="0">
                  <a:moveTo>
                    <a:pt x="277" y="0"/>
                  </a:moveTo>
                  <a:cubicBezTo>
                    <a:pt x="190" y="51"/>
                    <a:pt x="89" y="101"/>
                    <a:pt x="1" y="164"/>
                  </a:cubicBezTo>
                  <a:cubicBezTo>
                    <a:pt x="39" y="190"/>
                    <a:pt x="76" y="227"/>
                    <a:pt x="101" y="265"/>
                  </a:cubicBezTo>
                  <a:cubicBezTo>
                    <a:pt x="215" y="215"/>
                    <a:pt x="328" y="176"/>
                    <a:pt x="428" y="126"/>
                  </a:cubicBezTo>
                  <a:cubicBezTo>
                    <a:pt x="378" y="89"/>
                    <a:pt x="328" y="39"/>
                    <a:pt x="2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16"/>
            <p:cNvSpPr/>
            <p:nvPr/>
          </p:nvSpPr>
          <p:spPr>
            <a:xfrm>
              <a:off x="325854" y="4238909"/>
              <a:ext cx="28484" cy="20488"/>
            </a:xfrm>
            <a:custGeom>
              <a:avLst/>
              <a:gdLst/>
              <a:ahLst/>
              <a:cxnLst/>
              <a:rect l="l" t="t" r="r" b="b"/>
              <a:pathLst>
                <a:path w="541" h="392" extrusionOk="0">
                  <a:moveTo>
                    <a:pt x="358" y="1"/>
                  </a:moveTo>
                  <a:cubicBezTo>
                    <a:pt x="173" y="1"/>
                    <a:pt x="57" y="55"/>
                    <a:pt x="37" y="190"/>
                  </a:cubicBezTo>
                  <a:cubicBezTo>
                    <a:pt x="0" y="378"/>
                    <a:pt x="188" y="392"/>
                    <a:pt x="377" y="392"/>
                  </a:cubicBezTo>
                  <a:cubicBezTo>
                    <a:pt x="427" y="266"/>
                    <a:pt x="478" y="140"/>
                    <a:pt x="540" y="14"/>
                  </a:cubicBezTo>
                  <a:cubicBezTo>
                    <a:pt x="474" y="6"/>
                    <a:pt x="413" y="1"/>
                    <a:pt x="3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16"/>
            <p:cNvSpPr/>
            <p:nvPr/>
          </p:nvSpPr>
          <p:spPr>
            <a:xfrm>
              <a:off x="456213" y="4324362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lnTo>
                    <a:pt x="0" y="14"/>
                  </a:lnTo>
                  <a:lnTo>
                    <a:pt x="13" y="14"/>
                  </a:lnTo>
                  <a:cubicBezTo>
                    <a:pt x="13" y="1"/>
                    <a:pt x="13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16"/>
            <p:cNvSpPr/>
            <p:nvPr/>
          </p:nvSpPr>
          <p:spPr>
            <a:xfrm>
              <a:off x="603842" y="4961733"/>
              <a:ext cx="29168" cy="13902"/>
            </a:xfrm>
            <a:custGeom>
              <a:avLst/>
              <a:gdLst/>
              <a:ahLst/>
              <a:cxnLst/>
              <a:rect l="l" t="t" r="r" b="b"/>
              <a:pathLst>
                <a:path w="554" h="266" extrusionOk="0">
                  <a:moveTo>
                    <a:pt x="554" y="1"/>
                  </a:moveTo>
                  <a:lnTo>
                    <a:pt x="554" y="1"/>
                  </a:lnTo>
                  <a:cubicBezTo>
                    <a:pt x="364" y="64"/>
                    <a:pt x="188" y="127"/>
                    <a:pt x="0" y="190"/>
                  </a:cubicBezTo>
                  <a:lnTo>
                    <a:pt x="0" y="202"/>
                  </a:lnTo>
                  <a:cubicBezTo>
                    <a:pt x="12" y="227"/>
                    <a:pt x="26" y="252"/>
                    <a:pt x="51" y="265"/>
                  </a:cubicBezTo>
                  <a:lnTo>
                    <a:pt x="339" y="265"/>
                  </a:lnTo>
                  <a:cubicBezTo>
                    <a:pt x="440" y="202"/>
                    <a:pt x="490" y="89"/>
                    <a:pt x="5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16"/>
            <p:cNvSpPr/>
            <p:nvPr/>
          </p:nvSpPr>
          <p:spPr>
            <a:xfrm>
              <a:off x="182858" y="4311923"/>
              <a:ext cx="1625042" cy="663713"/>
            </a:xfrm>
            <a:custGeom>
              <a:avLst/>
              <a:gdLst/>
              <a:ahLst/>
              <a:cxnLst/>
              <a:rect l="l" t="t" r="r" b="b"/>
              <a:pathLst>
                <a:path w="30865" h="12699" extrusionOk="0">
                  <a:moveTo>
                    <a:pt x="9930" y="463"/>
                  </a:moveTo>
                  <a:cubicBezTo>
                    <a:pt x="9955" y="463"/>
                    <a:pt x="9988" y="492"/>
                    <a:pt x="10020" y="503"/>
                  </a:cubicBezTo>
                  <a:cubicBezTo>
                    <a:pt x="9995" y="528"/>
                    <a:pt x="9983" y="554"/>
                    <a:pt x="9958" y="579"/>
                  </a:cubicBezTo>
                  <a:cubicBezTo>
                    <a:pt x="9919" y="554"/>
                    <a:pt x="9869" y="540"/>
                    <a:pt x="9819" y="528"/>
                  </a:cubicBezTo>
                  <a:cubicBezTo>
                    <a:pt x="9857" y="503"/>
                    <a:pt x="9882" y="465"/>
                    <a:pt x="9919" y="465"/>
                  </a:cubicBezTo>
                  <a:cubicBezTo>
                    <a:pt x="9923" y="463"/>
                    <a:pt x="9927" y="463"/>
                    <a:pt x="9930" y="463"/>
                  </a:cubicBezTo>
                  <a:close/>
                  <a:moveTo>
                    <a:pt x="7446" y="1426"/>
                  </a:moveTo>
                  <a:cubicBezTo>
                    <a:pt x="7568" y="1426"/>
                    <a:pt x="7726" y="1468"/>
                    <a:pt x="7996" y="1534"/>
                  </a:cubicBezTo>
                  <a:cubicBezTo>
                    <a:pt x="8023" y="1539"/>
                    <a:pt x="8052" y="1541"/>
                    <a:pt x="8082" y="1541"/>
                  </a:cubicBezTo>
                  <a:cubicBezTo>
                    <a:pt x="8207" y="1541"/>
                    <a:pt x="8358" y="1506"/>
                    <a:pt x="8499" y="1496"/>
                  </a:cubicBezTo>
                  <a:cubicBezTo>
                    <a:pt x="8499" y="1496"/>
                    <a:pt x="8511" y="1496"/>
                    <a:pt x="8524" y="1521"/>
                  </a:cubicBezTo>
                  <a:cubicBezTo>
                    <a:pt x="8587" y="1735"/>
                    <a:pt x="8650" y="1937"/>
                    <a:pt x="8713" y="2150"/>
                  </a:cubicBezTo>
                  <a:lnTo>
                    <a:pt x="10008" y="2150"/>
                  </a:lnTo>
                  <a:cubicBezTo>
                    <a:pt x="10070" y="2150"/>
                    <a:pt x="10134" y="2113"/>
                    <a:pt x="10322" y="2049"/>
                  </a:cubicBezTo>
                  <a:lnTo>
                    <a:pt x="10322" y="2049"/>
                  </a:lnTo>
                  <a:cubicBezTo>
                    <a:pt x="10134" y="2213"/>
                    <a:pt x="10020" y="2314"/>
                    <a:pt x="9907" y="2414"/>
                  </a:cubicBezTo>
                  <a:cubicBezTo>
                    <a:pt x="9933" y="2653"/>
                    <a:pt x="10523" y="2703"/>
                    <a:pt x="10285" y="3030"/>
                  </a:cubicBezTo>
                  <a:cubicBezTo>
                    <a:pt x="10116" y="3254"/>
                    <a:pt x="9888" y="3349"/>
                    <a:pt x="9528" y="3349"/>
                  </a:cubicBezTo>
                  <a:cubicBezTo>
                    <a:pt x="9485" y="3349"/>
                    <a:pt x="9439" y="3347"/>
                    <a:pt x="9391" y="3345"/>
                  </a:cubicBezTo>
                  <a:cubicBezTo>
                    <a:pt x="9391" y="3281"/>
                    <a:pt x="9404" y="3219"/>
                    <a:pt x="9404" y="3143"/>
                  </a:cubicBezTo>
                  <a:lnTo>
                    <a:pt x="9404" y="3143"/>
                  </a:lnTo>
                  <a:cubicBezTo>
                    <a:pt x="9228" y="3181"/>
                    <a:pt x="9065" y="3206"/>
                    <a:pt x="8889" y="3244"/>
                  </a:cubicBezTo>
                  <a:cubicBezTo>
                    <a:pt x="8783" y="3272"/>
                    <a:pt x="8680" y="3292"/>
                    <a:pt x="8585" y="3292"/>
                  </a:cubicBezTo>
                  <a:cubicBezTo>
                    <a:pt x="8465" y="3292"/>
                    <a:pt x="8357" y="3260"/>
                    <a:pt x="8273" y="3169"/>
                  </a:cubicBezTo>
                  <a:cubicBezTo>
                    <a:pt x="8109" y="2980"/>
                    <a:pt x="8310" y="2867"/>
                    <a:pt x="8499" y="2778"/>
                  </a:cubicBezTo>
                  <a:cubicBezTo>
                    <a:pt x="8536" y="2753"/>
                    <a:pt x="8562" y="2728"/>
                    <a:pt x="8600" y="2703"/>
                  </a:cubicBezTo>
                  <a:cubicBezTo>
                    <a:pt x="8436" y="2465"/>
                    <a:pt x="7732" y="2602"/>
                    <a:pt x="7883" y="2175"/>
                  </a:cubicBezTo>
                  <a:lnTo>
                    <a:pt x="7883" y="2175"/>
                  </a:lnTo>
                  <a:cubicBezTo>
                    <a:pt x="7631" y="2213"/>
                    <a:pt x="7430" y="2250"/>
                    <a:pt x="7229" y="2275"/>
                  </a:cubicBezTo>
                  <a:cubicBezTo>
                    <a:pt x="7128" y="2125"/>
                    <a:pt x="7003" y="2062"/>
                    <a:pt x="6613" y="1987"/>
                  </a:cubicBezTo>
                  <a:cubicBezTo>
                    <a:pt x="6726" y="1898"/>
                    <a:pt x="6840" y="1823"/>
                    <a:pt x="6915" y="1747"/>
                  </a:cubicBezTo>
                  <a:cubicBezTo>
                    <a:pt x="7169" y="1516"/>
                    <a:pt x="7268" y="1426"/>
                    <a:pt x="7446" y="1426"/>
                  </a:cubicBezTo>
                  <a:close/>
                  <a:moveTo>
                    <a:pt x="7472" y="2485"/>
                  </a:moveTo>
                  <a:cubicBezTo>
                    <a:pt x="7516" y="2485"/>
                    <a:pt x="7561" y="2487"/>
                    <a:pt x="7606" y="2490"/>
                  </a:cubicBezTo>
                  <a:cubicBezTo>
                    <a:pt x="7267" y="2641"/>
                    <a:pt x="7041" y="2842"/>
                    <a:pt x="6940" y="3105"/>
                  </a:cubicBezTo>
                  <a:cubicBezTo>
                    <a:pt x="7028" y="3269"/>
                    <a:pt x="7569" y="3068"/>
                    <a:pt x="7455" y="3470"/>
                  </a:cubicBezTo>
                  <a:cubicBezTo>
                    <a:pt x="7116" y="3420"/>
                    <a:pt x="6764" y="3382"/>
                    <a:pt x="6463" y="3345"/>
                  </a:cubicBezTo>
                  <a:cubicBezTo>
                    <a:pt x="6349" y="3105"/>
                    <a:pt x="6273" y="2954"/>
                    <a:pt x="6173" y="2766"/>
                  </a:cubicBezTo>
                  <a:cubicBezTo>
                    <a:pt x="6566" y="2674"/>
                    <a:pt x="6970" y="2485"/>
                    <a:pt x="7472" y="2485"/>
                  </a:cubicBezTo>
                  <a:close/>
                  <a:moveTo>
                    <a:pt x="5532" y="3759"/>
                  </a:moveTo>
                  <a:cubicBezTo>
                    <a:pt x="5645" y="3873"/>
                    <a:pt x="5745" y="3923"/>
                    <a:pt x="5771" y="3998"/>
                  </a:cubicBezTo>
                  <a:cubicBezTo>
                    <a:pt x="5784" y="4024"/>
                    <a:pt x="5633" y="4124"/>
                    <a:pt x="5557" y="4124"/>
                  </a:cubicBezTo>
                  <a:cubicBezTo>
                    <a:pt x="5482" y="4124"/>
                    <a:pt x="5368" y="4036"/>
                    <a:pt x="5356" y="3985"/>
                  </a:cubicBezTo>
                  <a:cubicBezTo>
                    <a:pt x="5343" y="3935"/>
                    <a:pt x="5444" y="3873"/>
                    <a:pt x="5532" y="3759"/>
                  </a:cubicBezTo>
                  <a:close/>
                  <a:moveTo>
                    <a:pt x="7279" y="3621"/>
                  </a:moveTo>
                  <a:lnTo>
                    <a:pt x="7279" y="3621"/>
                  </a:lnTo>
                  <a:cubicBezTo>
                    <a:pt x="7167" y="3873"/>
                    <a:pt x="7078" y="4074"/>
                    <a:pt x="6978" y="4300"/>
                  </a:cubicBezTo>
                  <a:cubicBezTo>
                    <a:pt x="6764" y="4250"/>
                    <a:pt x="6538" y="4200"/>
                    <a:pt x="6312" y="4149"/>
                  </a:cubicBezTo>
                  <a:cubicBezTo>
                    <a:pt x="6789" y="4124"/>
                    <a:pt x="6802" y="3697"/>
                    <a:pt x="7279" y="3621"/>
                  </a:cubicBezTo>
                  <a:close/>
                  <a:moveTo>
                    <a:pt x="3206" y="3105"/>
                  </a:moveTo>
                  <a:cubicBezTo>
                    <a:pt x="3306" y="3281"/>
                    <a:pt x="3357" y="3370"/>
                    <a:pt x="3445" y="3521"/>
                  </a:cubicBezTo>
                  <a:cubicBezTo>
                    <a:pt x="3633" y="3332"/>
                    <a:pt x="3722" y="3244"/>
                    <a:pt x="3848" y="3130"/>
                  </a:cubicBezTo>
                  <a:cubicBezTo>
                    <a:pt x="3998" y="3130"/>
                    <a:pt x="4225" y="3143"/>
                    <a:pt x="4438" y="3156"/>
                  </a:cubicBezTo>
                  <a:cubicBezTo>
                    <a:pt x="4614" y="3533"/>
                    <a:pt x="4451" y="3772"/>
                    <a:pt x="3935" y="3885"/>
                  </a:cubicBezTo>
                  <a:cubicBezTo>
                    <a:pt x="4086" y="4049"/>
                    <a:pt x="4200" y="4174"/>
                    <a:pt x="4325" y="4300"/>
                  </a:cubicBezTo>
                  <a:lnTo>
                    <a:pt x="4337" y="4300"/>
                  </a:lnTo>
                  <a:cubicBezTo>
                    <a:pt x="4451" y="4225"/>
                    <a:pt x="4564" y="4149"/>
                    <a:pt x="4765" y="4010"/>
                  </a:cubicBezTo>
                  <a:lnTo>
                    <a:pt x="4765" y="4010"/>
                  </a:lnTo>
                  <a:cubicBezTo>
                    <a:pt x="4745" y="4256"/>
                    <a:pt x="4627" y="4310"/>
                    <a:pt x="4474" y="4310"/>
                  </a:cubicBezTo>
                  <a:cubicBezTo>
                    <a:pt x="4430" y="4310"/>
                    <a:pt x="4385" y="4306"/>
                    <a:pt x="4337" y="4300"/>
                  </a:cubicBezTo>
                  <a:cubicBezTo>
                    <a:pt x="4337" y="4312"/>
                    <a:pt x="4337" y="4312"/>
                    <a:pt x="4325" y="4312"/>
                  </a:cubicBezTo>
                  <a:lnTo>
                    <a:pt x="4325" y="4300"/>
                  </a:lnTo>
                  <a:lnTo>
                    <a:pt x="3809" y="4300"/>
                  </a:lnTo>
                  <a:cubicBezTo>
                    <a:pt x="3597" y="4135"/>
                    <a:pt x="3440" y="3881"/>
                    <a:pt x="3027" y="3881"/>
                  </a:cubicBezTo>
                  <a:cubicBezTo>
                    <a:pt x="3000" y="3881"/>
                    <a:pt x="2972" y="3882"/>
                    <a:pt x="2942" y="3885"/>
                  </a:cubicBezTo>
                  <a:cubicBezTo>
                    <a:pt x="2942" y="3885"/>
                    <a:pt x="2954" y="3885"/>
                    <a:pt x="2954" y="3898"/>
                  </a:cubicBezTo>
                  <a:lnTo>
                    <a:pt x="2942" y="3898"/>
                  </a:lnTo>
                  <a:cubicBezTo>
                    <a:pt x="3043" y="4049"/>
                    <a:pt x="3156" y="4200"/>
                    <a:pt x="3256" y="4362"/>
                  </a:cubicBezTo>
                  <a:cubicBezTo>
                    <a:pt x="3198" y="4374"/>
                    <a:pt x="3146" y="4379"/>
                    <a:pt x="3099" y="4379"/>
                  </a:cubicBezTo>
                  <a:cubicBezTo>
                    <a:pt x="2933" y="4379"/>
                    <a:pt x="2832" y="4309"/>
                    <a:pt x="2753" y="4161"/>
                  </a:cubicBezTo>
                  <a:cubicBezTo>
                    <a:pt x="2678" y="4010"/>
                    <a:pt x="2728" y="3935"/>
                    <a:pt x="2942" y="3898"/>
                  </a:cubicBezTo>
                  <a:lnTo>
                    <a:pt x="2942" y="3885"/>
                  </a:lnTo>
                  <a:cubicBezTo>
                    <a:pt x="2829" y="3772"/>
                    <a:pt x="2653" y="3671"/>
                    <a:pt x="2804" y="3521"/>
                  </a:cubicBezTo>
                  <a:cubicBezTo>
                    <a:pt x="2904" y="3407"/>
                    <a:pt x="3018" y="3294"/>
                    <a:pt x="3206" y="3105"/>
                  </a:cubicBezTo>
                  <a:close/>
                  <a:moveTo>
                    <a:pt x="11177" y="2842"/>
                  </a:moveTo>
                  <a:lnTo>
                    <a:pt x="11177" y="2842"/>
                  </a:lnTo>
                  <a:cubicBezTo>
                    <a:pt x="11542" y="2917"/>
                    <a:pt x="11793" y="2980"/>
                    <a:pt x="12157" y="3055"/>
                  </a:cubicBezTo>
                  <a:cubicBezTo>
                    <a:pt x="11869" y="3219"/>
                    <a:pt x="11680" y="3306"/>
                    <a:pt x="11504" y="3407"/>
                  </a:cubicBezTo>
                  <a:cubicBezTo>
                    <a:pt x="11579" y="3658"/>
                    <a:pt x="11668" y="3923"/>
                    <a:pt x="11755" y="4212"/>
                  </a:cubicBezTo>
                  <a:cubicBezTo>
                    <a:pt x="11844" y="4200"/>
                    <a:pt x="11944" y="4200"/>
                    <a:pt x="12057" y="4200"/>
                  </a:cubicBezTo>
                  <a:lnTo>
                    <a:pt x="12045" y="4186"/>
                  </a:lnTo>
                  <a:lnTo>
                    <a:pt x="12057" y="4186"/>
                  </a:lnTo>
                  <a:lnTo>
                    <a:pt x="12057" y="4200"/>
                  </a:lnTo>
                  <a:cubicBezTo>
                    <a:pt x="12095" y="4275"/>
                    <a:pt x="12132" y="4362"/>
                    <a:pt x="12182" y="4476"/>
                  </a:cubicBezTo>
                  <a:lnTo>
                    <a:pt x="11227" y="4476"/>
                  </a:lnTo>
                  <a:cubicBezTo>
                    <a:pt x="11101" y="4136"/>
                    <a:pt x="10963" y="3809"/>
                    <a:pt x="10800" y="3382"/>
                  </a:cubicBezTo>
                  <a:cubicBezTo>
                    <a:pt x="10774" y="3370"/>
                    <a:pt x="10611" y="3281"/>
                    <a:pt x="10435" y="3194"/>
                  </a:cubicBezTo>
                  <a:cubicBezTo>
                    <a:pt x="10543" y="3078"/>
                    <a:pt x="10651" y="3041"/>
                    <a:pt x="10759" y="3041"/>
                  </a:cubicBezTo>
                  <a:cubicBezTo>
                    <a:pt x="10953" y="3041"/>
                    <a:pt x="11148" y="3160"/>
                    <a:pt x="11347" y="3160"/>
                  </a:cubicBezTo>
                  <a:cubicBezTo>
                    <a:pt x="11386" y="3160"/>
                    <a:pt x="11426" y="3155"/>
                    <a:pt x="11466" y="3143"/>
                  </a:cubicBezTo>
                  <a:cubicBezTo>
                    <a:pt x="11391" y="3068"/>
                    <a:pt x="11328" y="3005"/>
                    <a:pt x="11177" y="2842"/>
                  </a:cubicBezTo>
                  <a:close/>
                  <a:moveTo>
                    <a:pt x="9933" y="3924"/>
                  </a:moveTo>
                  <a:cubicBezTo>
                    <a:pt x="10159" y="3924"/>
                    <a:pt x="10383" y="3974"/>
                    <a:pt x="10598" y="4136"/>
                  </a:cubicBezTo>
                  <a:cubicBezTo>
                    <a:pt x="10271" y="4275"/>
                    <a:pt x="9983" y="4463"/>
                    <a:pt x="9656" y="4501"/>
                  </a:cubicBezTo>
                  <a:cubicBezTo>
                    <a:pt x="9628" y="4503"/>
                    <a:pt x="9600" y="4505"/>
                    <a:pt x="9571" y="4505"/>
                  </a:cubicBezTo>
                  <a:cubicBezTo>
                    <a:pt x="9276" y="4505"/>
                    <a:pt x="8935" y="4394"/>
                    <a:pt x="8499" y="4325"/>
                  </a:cubicBezTo>
                  <a:cubicBezTo>
                    <a:pt x="8650" y="4200"/>
                    <a:pt x="8751" y="4049"/>
                    <a:pt x="8838" y="4049"/>
                  </a:cubicBezTo>
                  <a:cubicBezTo>
                    <a:pt x="8848" y="4049"/>
                    <a:pt x="8858" y="4049"/>
                    <a:pt x="8867" y="4049"/>
                  </a:cubicBezTo>
                  <a:cubicBezTo>
                    <a:pt x="9210" y="4049"/>
                    <a:pt x="9574" y="3924"/>
                    <a:pt x="9933" y="3924"/>
                  </a:cubicBezTo>
                  <a:close/>
                  <a:moveTo>
                    <a:pt x="6399" y="4526"/>
                  </a:moveTo>
                  <a:lnTo>
                    <a:pt x="6399" y="4526"/>
                  </a:lnTo>
                  <a:cubicBezTo>
                    <a:pt x="6374" y="4577"/>
                    <a:pt x="6362" y="4627"/>
                    <a:pt x="6337" y="4664"/>
                  </a:cubicBezTo>
                  <a:cubicBezTo>
                    <a:pt x="6324" y="4677"/>
                    <a:pt x="6261" y="4677"/>
                    <a:pt x="6123" y="4677"/>
                  </a:cubicBezTo>
                  <a:cubicBezTo>
                    <a:pt x="6248" y="4602"/>
                    <a:pt x="6324" y="4564"/>
                    <a:pt x="6399" y="4526"/>
                  </a:cubicBezTo>
                  <a:close/>
                  <a:moveTo>
                    <a:pt x="3269" y="4362"/>
                  </a:moveTo>
                  <a:cubicBezTo>
                    <a:pt x="3357" y="4451"/>
                    <a:pt x="3445" y="4538"/>
                    <a:pt x="3571" y="4652"/>
                  </a:cubicBezTo>
                  <a:cubicBezTo>
                    <a:pt x="3407" y="4714"/>
                    <a:pt x="3281" y="4765"/>
                    <a:pt x="3118" y="4815"/>
                  </a:cubicBezTo>
                  <a:cubicBezTo>
                    <a:pt x="2993" y="4614"/>
                    <a:pt x="3181" y="4501"/>
                    <a:pt x="3269" y="4362"/>
                  </a:cubicBezTo>
                  <a:close/>
                  <a:moveTo>
                    <a:pt x="10637" y="4426"/>
                  </a:moveTo>
                  <a:lnTo>
                    <a:pt x="10637" y="4426"/>
                  </a:lnTo>
                  <a:cubicBezTo>
                    <a:pt x="10838" y="4451"/>
                    <a:pt x="11026" y="4463"/>
                    <a:pt x="11215" y="4476"/>
                  </a:cubicBezTo>
                  <a:cubicBezTo>
                    <a:pt x="11190" y="4526"/>
                    <a:pt x="11177" y="4564"/>
                    <a:pt x="11139" y="4602"/>
                  </a:cubicBezTo>
                  <a:cubicBezTo>
                    <a:pt x="11054" y="4686"/>
                    <a:pt x="10935" y="4841"/>
                    <a:pt x="10848" y="4841"/>
                  </a:cubicBezTo>
                  <a:cubicBezTo>
                    <a:pt x="10844" y="4841"/>
                    <a:pt x="10841" y="4841"/>
                    <a:pt x="10838" y="4840"/>
                  </a:cubicBezTo>
                  <a:cubicBezTo>
                    <a:pt x="10536" y="4803"/>
                    <a:pt x="10586" y="4639"/>
                    <a:pt x="10637" y="4426"/>
                  </a:cubicBezTo>
                  <a:close/>
                  <a:moveTo>
                    <a:pt x="2728" y="4853"/>
                  </a:moveTo>
                  <a:cubicBezTo>
                    <a:pt x="2766" y="4878"/>
                    <a:pt x="2804" y="4916"/>
                    <a:pt x="2817" y="4941"/>
                  </a:cubicBezTo>
                  <a:cubicBezTo>
                    <a:pt x="2829" y="4954"/>
                    <a:pt x="2766" y="4979"/>
                    <a:pt x="2741" y="5004"/>
                  </a:cubicBezTo>
                  <a:cubicBezTo>
                    <a:pt x="2703" y="4979"/>
                    <a:pt x="2666" y="4954"/>
                    <a:pt x="2627" y="4916"/>
                  </a:cubicBezTo>
                  <a:cubicBezTo>
                    <a:pt x="2627" y="4916"/>
                    <a:pt x="2678" y="4878"/>
                    <a:pt x="2728" y="4853"/>
                  </a:cubicBezTo>
                  <a:close/>
                  <a:moveTo>
                    <a:pt x="7322" y="4687"/>
                  </a:moveTo>
                  <a:cubicBezTo>
                    <a:pt x="7447" y="4687"/>
                    <a:pt x="7497" y="4789"/>
                    <a:pt x="7631" y="5067"/>
                  </a:cubicBezTo>
                  <a:cubicBezTo>
                    <a:pt x="7430" y="4979"/>
                    <a:pt x="7229" y="4891"/>
                    <a:pt x="6991" y="4778"/>
                  </a:cubicBezTo>
                  <a:cubicBezTo>
                    <a:pt x="7149" y="4722"/>
                    <a:pt x="7248" y="4687"/>
                    <a:pt x="7322" y="4687"/>
                  </a:cubicBezTo>
                  <a:close/>
                  <a:moveTo>
                    <a:pt x="5448" y="5077"/>
                  </a:moveTo>
                  <a:cubicBezTo>
                    <a:pt x="5451" y="5077"/>
                    <a:pt x="5454" y="5078"/>
                    <a:pt x="5457" y="5080"/>
                  </a:cubicBezTo>
                  <a:cubicBezTo>
                    <a:pt x="5519" y="5080"/>
                    <a:pt x="5569" y="5105"/>
                    <a:pt x="5633" y="5117"/>
                  </a:cubicBezTo>
                  <a:cubicBezTo>
                    <a:pt x="5595" y="5155"/>
                    <a:pt x="5557" y="5192"/>
                    <a:pt x="5532" y="5192"/>
                  </a:cubicBezTo>
                  <a:cubicBezTo>
                    <a:pt x="5482" y="5180"/>
                    <a:pt x="5432" y="5155"/>
                    <a:pt x="5381" y="5130"/>
                  </a:cubicBezTo>
                  <a:cubicBezTo>
                    <a:pt x="5404" y="5118"/>
                    <a:pt x="5426" y="5077"/>
                    <a:pt x="5448" y="5077"/>
                  </a:cubicBezTo>
                  <a:close/>
                  <a:moveTo>
                    <a:pt x="2627" y="5318"/>
                  </a:moveTo>
                  <a:cubicBezTo>
                    <a:pt x="2678" y="5343"/>
                    <a:pt x="2728" y="5368"/>
                    <a:pt x="2817" y="5419"/>
                  </a:cubicBezTo>
                  <a:cubicBezTo>
                    <a:pt x="2741" y="5469"/>
                    <a:pt x="2691" y="5507"/>
                    <a:pt x="2627" y="5532"/>
                  </a:cubicBezTo>
                  <a:cubicBezTo>
                    <a:pt x="2602" y="5532"/>
                    <a:pt x="2502" y="5469"/>
                    <a:pt x="2502" y="5444"/>
                  </a:cubicBezTo>
                  <a:cubicBezTo>
                    <a:pt x="2527" y="5406"/>
                    <a:pt x="2590" y="5356"/>
                    <a:pt x="2627" y="5318"/>
                  </a:cubicBezTo>
                  <a:close/>
                  <a:moveTo>
                    <a:pt x="3156" y="5217"/>
                  </a:moveTo>
                  <a:lnTo>
                    <a:pt x="3156" y="5217"/>
                  </a:lnTo>
                  <a:cubicBezTo>
                    <a:pt x="3533" y="5230"/>
                    <a:pt x="3697" y="5381"/>
                    <a:pt x="3797" y="5582"/>
                  </a:cubicBezTo>
                  <a:cubicBezTo>
                    <a:pt x="3470" y="5569"/>
                    <a:pt x="3194" y="5519"/>
                    <a:pt x="3156" y="5217"/>
                  </a:cubicBezTo>
                  <a:close/>
                  <a:moveTo>
                    <a:pt x="7192" y="5306"/>
                  </a:moveTo>
                  <a:cubicBezTo>
                    <a:pt x="7343" y="5343"/>
                    <a:pt x="7480" y="5381"/>
                    <a:pt x="7682" y="5432"/>
                  </a:cubicBezTo>
                  <a:cubicBezTo>
                    <a:pt x="7575" y="5514"/>
                    <a:pt x="7468" y="5609"/>
                    <a:pt x="7435" y="5609"/>
                  </a:cubicBezTo>
                  <a:cubicBezTo>
                    <a:pt x="7433" y="5609"/>
                    <a:pt x="7432" y="5608"/>
                    <a:pt x="7430" y="5608"/>
                  </a:cubicBezTo>
                  <a:cubicBezTo>
                    <a:pt x="7304" y="5557"/>
                    <a:pt x="7204" y="5469"/>
                    <a:pt x="7078" y="5406"/>
                  </a:cubicBezTo>
                  <a:cubicBezTo>
                    <a:pt x="7116" y="5368"/>
                    <a:pt x="7154" y="5343"/>
                    <a:pt x="7192" y="5306"/>
                  </a:cubicBezTo>
                  <a:close/>
                  <a:moveTo>
                    <a:pt x="6161" y="5419"/>
                  </a:moveTo>
                  <a:cubicBezTo>
                    <a:pt x="6236" y="5507"/>
                    <a:pt x="6312" y="5582"/>
                    <a:pt x="6374" y="5670"/>
                  </a:cubicBezTo>
                  <a:cubicBezTo>
                    <a:pt x="6349" y="5683"/>
                    <a:pt x="6324" y="5695"/>
                    <a:pt x="6287" y="5708"/>
                  </a:cubicBezTo>
                  <a:lnTo>
                    <a:pt x="6022" y="5482"/>
                  </a:lnTo>
                  <a:cubicBezTo>
                    <a:pt x="6072" y="5457"/>
                    <a:pt x="6123" y="5444"/>
                    <a:pt x="6161" y="5419"/>
                  </a:cubicBezTo>
                  <a:close/>
                  <a:moveTo>
                    <a:pt x="9027" y="5947"/>
                  </a:moveTo>
                  <a:cubicBezTo>
                    <a:pt x="9178" y="5947"/>
                    <a:pt x="9329" y="5960"/>
                    <a:pt x="9480" y="5960"/>
                  </a:cubicBezTo>
                  <a:lnTo>
                    <a:pt x="9480" y="6047"/>
                  </a:lnTo>
                  <a:cubicBezTo>
                    <a:pt x="9329" y="6060"/>
                    <a:pt x="9178" y="6060"/>
                    <a:pt x="9039" y="6072"/>
                  </a:cubicBezTo>
                  <a:cubicBezTo>
                    <a:pt x="9027" y="6035"/>
                    <a:pt x="9027" y="5985"/>
                    <a:pt x="9027" y="5947"/>
                  </a:cubicBezTo>
                  <a:close/>
                  <a:moveTo>
                    <a:pt x="6789" y="5972"/>
                  </a:moveTo>
                  <a:cubicBezTo>
                    <a:pt x="6852" y="6047"/>
                    <a:pt x="6890" y="6123"/>
                    <a:pt x="6927" y="6198"/>
                  </a:cubicBezTo>
                  <a:lnTo>
                    <a:pt x="6776" y="6236"/>
                  </a:lnTo>
                  <a:lnTo>
                    <a:pt x="6625" y="6010"/>
                  </a:lnTo>
                  <a:cubicBezTo>
                    <a:pt x="6689" y="5997"/>
                    <a:pt x="6789" y="5972"/>
                    <a:pt x="6789" y="5972"/>
                  </a:cubicBezTo>
                  <a:close/>
                  <a:moveTo>
                    <a:pt x="5004" y="5293"/>
                  </a:moveTo>
                  <a:lnTo>
                    <a:pt x="5004" y="5293"/>
                  </a:lnTo>
                  <a:cubicBezTo>
                    <a:pt x="4840" y="5432"/>
                    <a:pt x="4765" y="5494"/>
                    <a:pt x="4677" y="5557"/>
                  </a:cubicBezTo>
                  <a:cubicBezTo>
                    <a:pt x="4287" y="5846"/>
                    <a:pt x="4287" y="5859"/>
                    <a:pt x="4790" y="6173"/>
                  </a:cubicBezTo>
                  <a:cubicBezTo>
                    <a:pt x="4448" y="6235"/>
                    <a:pt x="4161" y="6406"/>
                    <a:pt x="3844" y="6406"/>
                  </a:cubicBezTo>
                  <a:cubicBezTo>
                    <a:pt x="3706" y="6406"/>
                    <a:pt x="3563" y="6374"/>
                    <a:pt x="3407" y="6287"/>
                  </a:cubicBezTo>
                  <a:lnTo>
                    <a:pt x="3407" y="6287"/>
                  </a:lnTo>
                  <a:cubicBezTo>
                    <a:pt x="3418" y="6287"/>
                    <a:pt x="3430" y="6287"/>
                    <a:pt x="3441" y="6287"/>
                  </a:cubicBezTo>
                  <a:cubicBezTo>
                    <a:pt x="3768" y="6287"/>
                    <a:pt x="3902" y="6116"/>
                    <a:pt x="4024" y="5935"/>
                  </a:cubicBezTo>
                  <a:cubicBezTo>
                    <a:pt x="4200" y="5670"/>
                    <a:pt x="4401" y="5419"/>
                    <a:pt x="5004" y="5293"/>
                  </a:cubicBezTo>
                  <a:close/>
                  <a:moveTo>
                    <a:pt x="5633" y="5846"/>
                  </a:moveTo>
                  <a:cubicBezTo>
                    <a:pt x="5708" y="5972"/>
                    <a:pt x="5796" y="6085"/>
                    <a:pt x="5884" y="6198"/>
                  </a:cubicBezTo>
                  <a:lnTo>
                    <a:pt x="5896" y="6198"/>
                  </a:lnTo>
                  <a:lnTo>
                    <a:pt x="5896" y="6211"/>
                  </a:lnTo>
                  <a:cubicBezTo>
                    <a:pt x="5923" y="6209"/>
                    <a:pt x="5947" y="6209"/>
                    <a:pt x="5969" y="6209"/>
                  </a:cubicBezTo>
                  <a:cubicBezTo>
                    <a:pt x="6262" y="6209"/>
                    <a:pt x="6187" y="6357"/>
                    <a:pt x="6198" y="6463"/>
                  </a:cubicBezTo>
                  <a:cubicBezTo>
                    <a:pt x="6148" y="6488"/>
                    <a:pt x="6097" y="6500"/>
                    <a:pt x="6060" y="6513"/>
                  </a:cubicBezTo>
                  <a:cubicBezTo>
                    <a:pt x="5997" y="6412"/>
                    <a:pt x="5947" y="6312"/>
                    <a:pt x="5896" y="6211"/>
                  </a:cubicBezTo>
                  <a:lnTo>
                    <a:pt x="5884" y="6211"/>
                  </a:lnTo>
                  <a:lnTo>
                    <a:pt x="5884" y="6198"/>
                  </a:lnTo>
                  <a:cubicBezTo>
                    <a:pt x="5759" y="6248"/>
                    <a:pt x="5645" y="6299"/>
                    <a:pt x="5532" y="6324"/>
                  </a:cubicBezTo>
                  <a:cubicBezTo>
                    <a:pt x="5523" y="6326"/>
                    <a:pt x="5513" y="6327"/>
                    <a:pt x="5502" y="6327"/>
                  </a:cubicBezTo>
                  <a:cubicBezTo>
                    <a:pt x="5451" y="6327"/>
                    <a:pt x="5374" y="6305"/>
                    <a:pt x="5230" y="6273"/>
                  </a:cubicBezTo>
                  <a:cubicBezTo>
                    <a:pt x="5318" y="6123"/>
                    <a:pt x="5393" y="5985"/>
                    <a:pt x="5469" y="5846"/>
                  </a:cubicBezTo>
                  <a:close/>
                  <a:moveTo>
                    <a:pt x="7732" y="6123"/>
                  </a:moveTo>
                  <a:cubicBezTo>
                    <a:pt x="7782" y="6123"/>
                    <a:pt x="7832" y="6136"/>
                    <a:pt x="7896" y="6148"/>
                  </a:cubicBezTo>
                  <a:cubicBezTo>
                    <a:pt x="7921" y="6324"/>
                    <a:pt x="8059" y="6525"/>
                    <a:pt x="7807" y="6664"/>
                  </a:cubicBezTo>
                  <a:cubicBezTo>
                    <a:pt x="7774" y="6688"/>
                    <a:pt x="7720" y="6695"/>
                    <a:pt x="7651" y="6695"/>
                  </a:cubicBezTo>
                  <a:cubicBezTo>
                    <a:pt x="7539" y="6695"/>
                    <a:pt x="7388" y="6676"/>
                    <a:pt x="7217" y="6676"/>
                  </a:cubicBezTo>
                  <a:cubicBezTo>
                    <a:pt x="7443" y="6437"/>
                    <a:pt x="7581" y="6273"/>
                    <a:pt x="7732" y="6123"/>
                  </a:cubicBezTo>
                  <a:close/>
                  <a:moveTo>
                    <a:pt x="3269" y="5796"/>
                  </a:moveTo>
                  <a:cubicBezTo>
                    <a:pt x="3319" y="5796"/>
                    <a:pt x="3357" y="5809"/>
                    <a:pt x="3407" y="5809"/>
                  </a:cubicBezTo>
                  <a:cubicBezTo>
                    <a:pt x="3357" y="5871"/>
                    <a:pt x="3319" y="5935"/>
                    <a:pt x="3269" y="5997"/>
                  </a:cubicBezTo>
                  <a:lnTo>
                    <a:pt x="3269" y="6022"/>
                  </a:lnTo>
                  <a:lnTo>
                    <a:pt x="3256" y="6022"/>
                  </a:lnTo>
                  <a:lnTo>
                    <a:pt x="3370" y="6287"/>
                  </a:lnTo>
                  <a:lnTo>
                    <a:pt x="3407" y="6287"/>
                  </a:lnTo>
                  <a:cubicBezTo>
                    <a:pt x="3395" y="6287"/>
                    <a:pt x="3382" y="6299"/>
                    <a:pt x="3382" y="6299"/>
                  </a:cubicBezTo>
                  <a:cubicBezTo>
                    <a:pt x="3382" y="6287"/>
                    <a:pt x="3370" y="6287"/>
                    <a:pt x="3370" y="6287"/>
                  </a:cubicBezTo>
                  <a:cubicBezTo>
                    <a:pt x="3206" y="6287"/>
                    <a:pt x="3030" y="6299"/>
                    <a:pt x="2817" y="6312"/>
                  </a:cubicBezTo>
                  <a:cubicBezTo>
                    <a:pt x="2766" y="6412"/>
                    <a:pt x="2703" y="6525"/>
                    <a:pt x="2615" y="6701"/>
                  </a:cubicBezTo>
                  <a:cubicBezTo>
                    <a:pt x="2439" y="6198"/>
                    <a:pt x="2540" y="6111"/>
                    <a:pt x="3256" y="6022"/>
                  </a:cubicBezTo>
                  <a:cubicBezTo>
                    <a:pt x="3256" y="6010"/>
                    <a:pt x="3269" y="6010"/>
                    <a:pt x="3269" y="5997"/>
                  </a:cubicBezTo>
                  <a:lnTo>
                    <a:pt x="3269" y="5796"/>
                  </a:lnTo>
                  <a:close/>
                  <a:moveTo>
                    <a:pt x="4598" y="6922"/>
                  </a:moveTo>
                  <a:cubicBezTo>
                    <a:pt x="4613" y="6922"/>
                    <a:pt x="4627" y="6923"/>
                    <a:pt x="4639" y="6927"/>
                  </a:cubicBezTo>
                  <a:cubicBezTo>
                    <a:pt x="4677" y="6940"/>
                    <a:pt x="4689" y="6978"/>
                    <a:pt x="4702" y="7003"/>
                  </a:cubicBezTo>
                  <a:cubicBezTo>
                    <a:pt x="4675" y="7012"/>
                    <a:pt x="4642" y="7021"/>
                    <a:pt x="4621" y="7021"/>
                  </a:cubicBezTo>
                  <a:cubicBezTo>
                    <a:pt x="4612" y="7021"/>
                    <a:pt x="4605" y="7019"/>
                    <a:pt x="4602" y="7016"/>
                  </a:cubicBezTo>
                  <a:cubicBezTo>
                    <a:pt x="4552" y="6991"/>
                    <a:pt x="4538" y="6952"/>
                    <a:pt x="4513" y="6927"/>
                  </a:cubicBezTo>
                  <a:cubicBezTo>
                    <a:pt x="4539" y="6927"/>
                    <a:pt x="4570" y="6922"/>
                    <a:pt x="4598" y="6922"/>
                  </a:cubicBezTo>
                  <a:close/>
                  <a:moveTo>
                    <a:pt x="10963" y="8159"/>
                  </a:moveTo>
                  <a:cubicBezTo>
                    <a:pt x="11014" y="8184"/>
                    <a:pt x="11039" y="8210"/>
                    <a:pt x="11076" y="8223"/>
                  </a:cubicBezTo>
                  <a:cubicBezTo>
                    <a:pt x="11026" y="8248"/>
                    <a:pt x="10976" y="8273"/>
                    <a:pt x="10925" y="8285"/>
                  </a:cubicBezTo>
                  <a:cubicBezTo>
                    <a:pt x="10924" y="8287"/>
                    <a:pt x="10922" y="8287"/>
                    <a:pt x="10920" y="8287"/>
                  </a:cubicBezTo>
                  <a:cubicBezTo>
                    <a:pt x="10902" y="8287"/>
                    <a:pt x="10860" y="8246"/>
                    <a:pt x="10838" y="8235"/>
                  </a:cubicBezTo>
                  <a:cubicBezTo>
                    <a:pt x="10888" y="8210"/>
                    <a:pt x="10925" y="8184"/>
                    <a:pt x="10963" y="8159"/>
                  </a:cubicBezTo>
                  <a:close/>
                  <a:moveTo>
                    <a:pt x="14682" y="8073"/>
                  </a:moveTo>
                  <a:cubicBezTo>
                    <a:pt x="14839" y="8073"/>
                    <a:pt x="14944" y="8138"/>
                    <a:pt x="15049" y="8198"/>
                  </a:cubicBezTo>
                  <a:cubicBezTo>
                    <a:pt x="15049" y="8235"/>
                    <a:pt x="15037" y="8273"/>
                    <a:pt x="15024" y="8310"/>
                  </a:cubicBezTo>
                  <a:cubicBezTo>
                    <a:pt x="14823" y="8273"/>
                    <a:pt x="14609" y="8248"/>
                    <a:pt x="14269" y="8184"/>
                  </a:cubicBezTo>
                  <a:cubicBezTo>
                    <a:pt x="14443" y="8103"/>
                    <a:pt x="14574" y="8073"/>
                    <a:pt x="14682" y="8073"/>
                  </a:cubicBezTo>
                  <a:close/>
                  <a:moveTo>
                    <a:pt x="7893" y="8233"/>
                  </a:moveTo>
                  <a:cubicBezTo>
                    <a:pt x="8047" y="8233"/>
                    <a:pt x="8078" y="8309"/>
                    <a:pt x="8172" y="8550"/>
                  </a:cubicBezTo>
                  <a:cubicBezTo>
                    <a:pt x="7946" y="8449"/>
                    <a:pt x="7770" y="8360"/>
                    <a:pt x="7581" y="8273"/>
                  </a:cubicBezTo>
                  <a:cubicBezTo>
                    <a:pt x="7724" y="8249"/>
                    <a:pt x="7822" y="8233"/>
                    <a:pt x="7893" y="8233"/>
                  </a:cubicBezTo>
                  <a:close/>
                  <a:moveTo>
                    <a:pt x="18117" y="8461"/>
                  </a:moveTo>
                  <a:cubicBezTo>
                    <a:pt x="18155" y="8461"/>
                    <a:pt x="18180" y="8486"/>
                    <a:pt x="18217" y="8499"/>
                  </a:cubicBezTo>
                  <a:cubicBezTo>
                    <a:pt x="18180" y="8511"/>
                    <a:pt x="18155" y="8524"/>
                    <a:pt x="18130" y="8550"/>
                  </a:cubicBezTo>
                  <a:lnTo>
                    <a:pt x="18066" y="8486"/>
                  </a:lnTo>
                  <a:cubicBezTo>
                    <a:pt x="18066" y="8474"/>
                    <a:pt x="18105" y="8461"/>
                    <a:pt x="18117" y="8461"/>
                  </a:cubicBezTo>
                  <a:close/>
                  <a:moveTo>
                    <a:pt x="22807" y="8335"/>
                  </a:moveTo>
                  <a:cubicBezTo>
                    <a:pt x="22695" y="8507"/>
                    <a:pt x="22649" y="8577"/>
                    <a:pt x="22521" y="8577"/>
                  </a:cubicBezTo>
                  <a:cubicBezTo>
                    <a:pt x="22433" y="8577"/>
                    <a:pt x="22305" y="8543"/>
                    <a:pt x="22089" y="8486"/>
                  </a:cubicBezTo>
                  <a:lnTo>
                    <a:pt x="22807" y="8335"/>
                  </a:lnTo>
                  <a:close/>
                  <a:moveTo>
                    <a:pt x="10724" y="8461"/>
                  </a:moveTo>
                  <a:cubicBezTo>
                    <a:pt x="10774" y="8474"/>
                    <a:pt x="10800" y="8511"/>
                    <a:pt x="10850" y="8550"/>
                  </a:cubicBezTo>
                  <a:cubicBezTo>
                    <a:pt x="10796" y="8571"/>
                    <a:pt x="10751" y="8602"/>
                    <a:pt x="10731" y="8602"/>
                  </a:cubicBezTo>
                  <a:cubicBezTo>
                    <a:pt x="10728" y="8602"/>
                    <a:pt x="10726" y="8601"/>
                    <a:pt x="10724" y="8600"/>
                  </a:cubicBezTo>
                  <a:cubicBezTo>
                    <a:pt x="10687" y="8575"/>
                    <a:pt x="10649" y="8536"/>
                    <a:pt x="10624" y="8511"/>
                  </a:cubicBezTo>
                  <a:cubicBezTo>
                    <a:pt x="10649" y="8499"/>
                    <a:pt x="10699" y="8461"/>
                    <a:pt x="10724" y="8461"/>
                  </a:cubicBezTo>
                  <a:close/>
                  <a:moveTo>
                    <a:pt x="11743" y="8524"/>
                  </a:moveTo>
                  <a:lnTo>
                    <a:pt x="11743" y="8524"/>
                  </a:lnTo>
                  <a:cubicBezTo>
                    <a:pt x="11680" y="8575"/>
                    <a:pt x="11617" y="8637"/>
                    <a:pt x="11554" y="8700"/>
                  </a:cubicBezTo>
                  <a:cubicBezTo>
                    <a:pt x="11517" y="8675"/>
                    <a:pt x="11478" y="8650"/>
                    <a:pt x="11453" y="8637"/>
                  </a:cubicBezTo>
                  <a:cubicBezTo>
                    <a:pt x="11554" y="8600"/>
                    <a:pt x="11642" y="8562"/>
                    <a:pt x="11743" y="8524"/>
                  </a:cubicBezTo>
                  <a:close/>
                  <a:moveTo>
                    <a:pt x="8703" y="8397"/>
                  </a:moveTo>
                  <a:cubicBezTo>
                    <a:pt x="8708" y="8397"/>
                    <a:pt x="8711" y="8397"/>
                    <a:pt x="8713" y="8399"/>
                  </a:cubicBezTo>
                  <a:cubicBezTo>
                    <a:pt x="8801" y="8486"/>
                    <a:pt x="8863" y="8575"/>
                    <a:pt x="8939" y="8675"/>
                  </a:cubicBezTo>
                  <a:cubicBezTo>
                    <a:pt x="8889" y="8700"/>
                    <a:pt x="8826" y="8726"/>
                    <a:pt x="8776" y="8751"/>
                  </a:cubicBezTo>
                  <a:cubicBezTo>
                    <a:pt x="8575" y="8726"/>
                    <a:pt x="8411" y="8650"/>
                    <a:pt x="8511" y="8474"/>
                  </a:cubicBezTo>
                  <a:cubicBezTo>
                    <a:pt x="8523" y="8440"/>
                    <a:pt x="8664" y="8397"/>
                    <a:pt x="8703" y="8397"/>
                  </a:cubicBezTo>
                  <a:close/>
                  <a:moveTo>
                    <a:pt x="5557" y="8424"/>
                  </a:moveTo>
                  <a:cubicBezTo>
                    <a:pt x="5582" y="8550"/>
                    <a:pt x="5633" y="8675"/>
                    <a:pt x="5608" y="8801"/>
                  </a:cubicBezTo>
                  <a:cubicBezTo>
                    <a:pt x="5608" y="8826"/>
                    <a:pt x="5356" y="8826"/>
                    <a:pt x="5054" y="8863"/>
                  </a:cubicBezTo>
                  <a:cubicBezTo>
                    <a:pt x="5256" y="8637"/>
                    <a:pt x="5343" y="8536"/>
                    <a:pt x="5432" y="8424"/>
                  </a:cubicBezTo>
                  <a:close/>
                  <a:moveTo>
                    <a:pt x="20770" y="8801"/>
                  </a:moveTo>
                  <a:cubicBezTo>
                    <a:pt x="20795" y="8851"/>
                    <a:pt x="20807" y="8902"/>
                    <a:pt x="20832" y="8952"/>
                  </a:cubicBezTo>
                  <a:cubicBezTo>
                    <a:pt x="20694" y="8977"/>
                    <a:pt x="20569" y="8989"/>
                    <a:pt x="20443" y="9002"/>
                  </a:cubicBezTo>
                  <a:cubicBezTo>
                    <a:pt x="20443" y="9002"/>
                    <a:pt x="20393" y="8902"/>
                    <a:pt x="20405" y="8889"/>
                  </a:cubicBezTo>
                  <a:cubicBezTo>
                    <a:pt x="20518" y="8851"/>
                    <a:pt x="20644" y="8826"/>
                    <a:pt x="20770" y="8801"/>
                  </a:cubicBezTo>
                  <a:close/>
                  <a:moveTo>
                    <a:pt x="18569" y="8863"/>
                  </a:moveTo>
                  <a:lnTo>
                    <a:pt x="18633" y="8927"/>
                  </a:lnTo>
                  <a:cubicBezTo>
                    <a:pt x="18569" y="8964"/>
                    <a:pt x="18507" y="9002"/>
                    <a:pt x="18443" y="9027"/>
                  </a:cubicBezTo>
                  <a:cubicBezTo>
                    <a:pt x="18443" y="8977"/>
                    <a:pt x="18431" y="8927"/>
                    <a:pt x="18457" y="8889"/>
                  </a:cubicBezTo>
                  <a:cubicBezTo>
                    <a:pt x="18457" y="8876"/>
                    <a:pt x="18532" y="8876"/>
                    <a:pt x="18569" y="8863"/>
                  </a:cubicBezTo>
                  <a:close/>
                  <a:moveTo>
                    <a:pt x="1308" y="9039"/>
                  </a:moveTo>
                  <a:cubicBezTo>
                    <a:pt x="1395" y="9065"/>
                    <a:pt x="1484" y="9078"/>
                    <a:pt x="1584" y="9103"/>
                  </a:cubicBezTo>
                  <a:cubicBezTo>
                    <a:pt x="1559" y="9140"/>
                    <a:pt x="1546" y="9165"/>
                    <a:pt x="1521" y="9203"/>
                  </a:cubicBezTo>
                  <a:cubicBezTo>
                    <a:pt x="1434" y="9165"/>
                    <a:pt x="1358" y="9140"/>
                    <a:pt x="1270" y="9103"/>
                  </a:cubicBezTo>
                  <a:cubicBezTo>
                    <a:pt x="1283" y="9090"/>
                    <a:pt x="1295" y="9065"/>
                    <a:pt x="1308" y="9039"/>
                  </a:cubicBezTo>
                  <a:close/>
                  <a:moveTo>
                    <a:pt x="21122" y="9014"/>
                  </a:moveTo>
                  <a:cubicBezTo>
                    <a:pt x="21172" y="9027"/>
                    <a:pt x="21222" y="9052"/>
                    <a:pt x="21260" y="9065"/>
                  </a:cubicBezTo>
                  <a:cubicBezTo>
                    <a:pt x="21209" y="9115"/>
                    <a:pt x="21159" y="9178"/>
                    <a:pt x="21097" y="9215"/>
                  </a:cubicBezTo>
                  <a:cubicBezTo>
                    <a:pt x="21095" y="9217"/>
                    <a:pt x="21092" y="9218"/>
                    <a:pt x="21089" y="9218"/>
                  </a:cubicBezTo>
                  <a:cubicBezTo>
                    <a:pt x="21070" y="9218"/>
                    <a:pt x="21028" y="9189"/>
                    <a:pt x="20996" y="9178"/>
                  </a:cubicBezTo>
                  <a:cubicBezTo>
                    <a:pt x="21033" y="9128"/>
                    <a:pt x="21084" y="9065"/>
                    <a:pt x="21122" y="9014"/>
                  </a:cubicBezTo>
                  <a:close/>
                  <a:moveTo>
                    <a:pt x="18720" y="9241"/>
                  </a:moveTo>
                  <a:cubicBezTo>
                    <a:pt x="18745" y="9266"/>
                    <a:pt x="18796" y="9291"/>
                    <a:pt x="18796" y="9304"/>
                  </a:cubicBezTo>
                  <a:cubicBezTo>
                    <a:pt x="18783" y="9329"/>
                    <a:pt x="18745" y="9341"/>
                    <a:pt x="18708" y="9366"/>
                  </a:cubicBezTo>
                  <a:cubicBezTo>
                    <a:pt x="18683" y="9341"/>
                    <a:pt x="18645" y="9316"/>
                    <a:pt x="18607" y="9279"/>
                  </a:cubicBezTo>
                  <a:lnTo>
                    <a:pt x="18720" y="9241"/>
                  </a:lnTo>
                  <a:close/>
                  <a:moveTo>
                    <a:pt x="26371" y="9239"/>
                  </a:moveTo>
                  <a:cubicBezTo>
                    <a:pt x="26373" y="9239"/>
                    <a:pt x="26376" y="9239"/>
                    <a:pt x="26377" y="9241"/>
                  </a:cubicBezTo>
                  <a:cubicBezTo>
                    <a:pt x="26414" y="9266"/>
                    <a:pt x="26453" y="9304"/>
                    <a:pt x="26503" y="9329"/>
                  </a:cubicBezTo>
                  <a:cubicBezTo>
                    <a:pt x="26459" y="9351"/>
                    <a:pt x="26406" y="9382"/>
                    <a:pt x="26392" y="9382"/>
                  </a:cubicBezTo>
                  <a:cubicBezTo>
                    <a:pt x="26390" y="9382"/>
                    <a:pt x="26389" y="9381"/>
                    <a:pt x="26389" y="9379"/>
                  </a:cubicBezTo>
                  <a:cubicBezTo>
                    <a:pt x="26339" y="9354"/>
                    <a:pt x="26302" y="9316"/>
                    <a:pt x="26277" y="9279"/>
                  </a:cubicBezTo>
                  <a:cubicBezTo>
                    <a:pt x="26277" y="9279"/>
                    <a:pt x="26346" y="9239"/>
                    <a:pt x="26371" y="9239"/>
                  </a:cubicBezTo>
                  <a:close/>
                  <a:moveTo>
                    <a:pt x="12874" y="9304"/>
                  </a:moveTo>
                  <a:cubicBezTo>
                    <a:pt x="12912" y="9304"/>
                    <a:pt x="12950" y="9341"/>
                    <a:pt x="12975" y="9354"/>
                  </a:cubicBezTo>
                  <a:cubicBezTo>
                    <a:pt x="12950" y="9379"/>
                    <a:pt x="12900" y="9417"/>
                    <a:pt x="12887" y="9417"/>
                  </a:cubicBezTo>
                  <a:cubicBezTo>
                    <a:pt x="12849" y="9391"/>
                    <a:pt x="12799" y="9366"/>
                    <a:pt x="12761" y="9341"/>
                  </a:cubicBezTo>
                  <a:cubicBezTo>
                    <a:pt x="12799" y="9329"/>
                    <a:pt x="12836" y="9304"/>
                    <a:pt x="12874" y="9304"/>
                  </a:cubicBezTo>
                  <a:close/>
                  <a:moveTo>
                    <a:pt x="16696" y="9254"/>
                  </a:moveTo>
                  <a:cubicBezTo>
                    <a:pt x="16722" y="9291"/>
                    <a:pt x="16772" y="9316"/>
                    <a:pt x="16784" y="9354"/>
                  </a:cubicBezTo>
                  <a:cubicBezTo>
                    <a:pt x="16784" y="9366"/>
                    <a:pt x="16734" y="9391"/>
                    <a:pt x="16709" y="9417"/>
                  </a:cubicBezTo>
                  <a:cubicBezTo>
                    <a:pt x="16671" y="9379"/>
                    <a:pt x="16633" y="9354"/>
                    <a:pt x="16608" y="9329"/>
                  </a:cubicBezTo>
                  <a:cubicBezTo>
                    <a:pt x="16596" y="9316"/>
                    <a:pt x="16646" y="9291"/>
                    <a:pt x="16696" y="9254"/>
                  </a:cubicBezTo>
                  <a:close/>
                  <a:moveTo>
                    <a:pt x="7330" y="9354"/>
                  </a:moveTo>
                  <a:cubicBezTo>
                    <a:pt x="7418" y="9379"/>
                    <a:pt x="7493" y="9417"/>
                    <a:pt x="7569" y="9455"/>
                  </a:cubicBezTo>
                  <a:cubicBezTo>
                    <a:pt x="7581" y="9455"/>
                    <a:pt x="7581" y="9455"/>
                    <a:pt x="7594" y="9442"/>
                  </a:cubicBezTo>
                  <a:lnTo>
                    <a:pt x="7594" y="9442"/>
                  </a:lnTo>
                  <a:lnTo>
                    <a:pt x="7594" y="9442"/>
                  </a:lnTo>
                  <a:lnTo>
                    <a:pt x="7594" y="9467"/>
                  </a:lnTo>
                  <a:cubicBezTo>
                    <a:pt x="7594" y="9455"/>
                    <a:pt x="7581" y="9455"/>
                    <a:pt x="7581" y="9455"/>
                  </a:cubicBezTo>
                  <a:lnTo>
                    <a:pt x="7569" y="9455"/>
                  </a:lnTo>
                  <a:cubicBezTo>
                    <a:pt x="7556" y="9455"/>
                    <a:pt x="7544" y="9467"/>
                    <a:pt x="7531" y="9467"/>
                  </a:cubicBezTo>
                  <a:lnTo>
                    <a:pt x="7279" y="9467"/>
                  </a:lnTo>
                  <a:cubicBezTo>
                    <a:pt x="7292" y="9430"/>
                    <a:pt x="7317" y="9391"/>
                    <a:pt x="7330" y="9354"/>
                  </a:cubicBezTo>
                  <a:close/>
                  <a:moveTo>
                    <a:pt x="24340" y="8550"/>
                  </a:moveTo>
                  <a:cubicBezTo>
                    <a:pt x="24567" y="8612"/>
                    <a:pt x="24780" y="8662"/>
                    <a:pt x="25044" y="8726"/>
                  </a:cubicBezTo>
                  <a:cubicBezTo>
                    <a:pt x="24780" y="8989"/>
                    <a:pt x="24503" y="9241"/>
                    <a:pt x="24240" y="9505"/>
                  </a:cubicBezTo>
                  <a:cubicBezTo>
                    <a:pt x="24190" y="9492"/>
                    <a:pt x="24151" y="9480"/>
                    <a:pt x="24101" y="9455"/>
                  </a:cubicBezTo>
                  <a:cubicBezTo>
                    <a:pt x="24176" y="9165"/>
                    <a:pt x="24252" y="8863"/>
                    <a:pt x="24340" y="8550"/>
                  </a:cubicBezTo>
                  <a:close/>
                  <a:moveTo>
                    <a:pt x="3244" y="8851"/>
                  </a:moveTo>
                  <a:cubicBezTo>
                    <a:pt x="3521" y="9090"/>
                    <a:pt x="3923" y="9203"/>
                    <a:pt x="3672" y="9580"/>
                  </a:cubicBezTo>
                  <a:cubicBezTo>
                    <a:pt x="3495" y="9555"/>
                    <a:pt x="3194" y="9593"/>
                    <a:pt x="3093" y="9517"/>
                  </a:cubicBezTo>
                  <a:cubicBezTo>
                    <a:pt x="2829" y="9304"/>
                    <a:pt x="3143" y="9115"/>
                    <a:pt x="3244" y="8851"/>
                  </a:cubicBezTo>
                  <a:close/>
                  <a:moveTo>
                    <a:pt x="16027" y="8334"/>
                  </a:moveTo>
                  <a:cubicBezTo>
                    <a:pt x="16044" y="8334"/>
                    <a:pt x="16062" y="8334"/>
                    <a:pt x="16080" y="8335"/>
                  </a:cubicBezTo>
                  <a:cubicBezTo>
                    <a:pt x="16168" y="8536"/>
                    <a:pt x="16244" y="8738"/>
                    <a:pt x="16319" y="8927"/>
                  </a:cubicBezTo>
                  <a:cubicBezTo>
                    <a:pt x="16043" y="9165"/>
                    <a:pt x="15791" y="9366"/>
                    <a:pt x="15552" y="9580"/>
                  </a:cubicBezTo>
                  <a:cubicBezTo>
                    <a:pt x="15213" y="9467"/>
                    <a:pt x="14836" y="9354"/>
                    <a:pt x="14433" y="9228"/>
                  </a:cubicBezTo>
                  <a:cubicBezTo>
                    <a:pt x="14584" y="9190"/>
                    <a:pt x="14722" y="9153"/>
                    <a:pt x="14873" y="9140"/>
                  </a:cubicBezTo>
                  <a:cubicBezTo>
                    <a:pt x="15602" y="9039"/>
                    <a:pt x="15602" y="9039"/>
                    <a:pt x="15703" y="8536"/>
                  </a:cubicBezTo>
                  <a:cubicBezTo>
                    <a:pt x="15738" y="8398"/>
                    <a:pt x="15836" y="8334"/>
                    <a:pt x="16027" y="8334"/>
                  </a:cubicBezTo>
                  <a:close/>
                  <a:moveTo>
                    <a:pt x="13905" y="9329"/>
                  </a:moveTo>
                  <a:cubicBezTo>
                    <a:pt x="13729" y="9656"/>
                    <a:pt x="13453" y="9580"/>
                    <a:pt x="13252" y="9643"/>
                  </a:cubicBezTo>
                  <a:cubicBezTo>
                    <a:pt x="13239" y="9606"/>
                    <a:pt x="13213" y="9567"/>
                    <a:pt x="13188" y="9530"/>
                  </a:cubicBezTo>
                  <a:cubicBezTo>
                    <a:pt x="13389" y="9480"/>
                    <a:pt x="13579" y="9417"/>
                    <a:pt x="13905" y="9329"/>
                  </a:cubicBezTo>
                  <a:close/>
                  <a:moveTo>
                    <a:pt x="17909" y="9402"/>
                  </a:moveTo>
                  <a:cubicBezTo>
                    <a:pt x="18069" y="9402"/>
                    <a:pt x="18186" y="9528"/>
                    <a:pt x="18393" y="9832"/>
                  </a:cubicBezTo>
                  <a:cubicBezTo>
                    <a:pt x="18066" y="9706"/>
                    <a:pt x="17828" y="9618"/>
                    <a:pt x="17563" y="9517"/>
                  </a:cubicBezTo>
                  <a:cubicBezTo>
                    <a:pt x="17710" y="9444"/>
                    <a:pt x="17817" y="9402"/>
                    <a:pt x="17909" y="9402"/>
                  </a:cubicBezTo>
                  <a:close/>
                  <a:moveTo>
                    <a:pt x="7594" y="9467"/>
                  </a:moveTo>
                  <a:lnTo>
                    <a:pt x="7594" y="9467"/>
                  </a:lnTo>
                  <a:cubicBezTo>
                    <a:pt x="7846" y="9517"/>
                    <a:pt x="8022" y="9618"/>
                    <a:pt x="7896" y="9907"/>
                  </a:cubicBezTo>
                  <a:cubicBezTo>
                    <a:pt x="7770" y="9718"/>
                    <a:pt x="7682" y="9593"/>
                    <a:pt x="7594" y="9467"/>
                  </a:cubicBezTo>
                  <a:close/>
                  <a:moveTo>
                    <a:pt x="24542" y="9819"/>
                  </a:moveTo>
                  <a:cubicBezTo>
                    <a:pt x="24604" y="9832"/>
                    <a:pt x="24642" y="9844"/>
                    <a:pt x="24679" y="9857"/>
                  </a:cubicBezTo>
                  <a:cubicBezTo>
                    <a:pt x="24654" y="9894"/>
                    <a:pt x="24642" y="9933"/>
                    <a:pt x="24604" y="9958"/>
                  </a:cubicBezTo>
                  <a:cubicBezTo>
                    <a:pt x="24604" y="9960"/>
                    <a:pt x="24600" y="9961"/>
                    <a:pt x="24595" y="9961"/>
                  </a:cubicBezTo>
                  <a:cubicBezTo>
                    <a:pt x="24570" y="9961"/>
                    <a:pt x="24503" y="9942"/>
                    <a:pt x="24503" y="9933"/>
                  </a:cubicBezTo>
                  <a:cubicBezTo>
                    <a:pt x="24503" y="9894"/>
                    <a:pt x="24529" y="9857"/>
                    <a:pt x="24542" y="9819"/>
                  </a:cubicBezTo>
                  <a:close/>
                  <a:moveTo>
                    <a:pt x="12082" y="8838"/>
                  </a:moveTo>
                  <a:lnTo>
                    <a:pt x="12082" y="8838"/>
                  </a:lnTo>
                  <a:cubicBezTo>
                    <a:pt x="11956" y="9517"/>
                    <a:pt x="12900" y="9618"/>
                    <a:pt x="13352" y="9970"/>
                  </a:cubicBezTo>
                  <a:cubicBezTo>
                    <a:pt x="13302" y="10020"/>
                    <a:pt x="13277" y="10033"/>
                    <a:pt x="13264" y="10033"/>
                  </a:cubicBezTo>
                  <a:cubicBezTo>
                    <a:pt x="12950" y="9945"/>
                    <a:pt x="12623" y="9844"/>
                    <a:pt x="12296" y="9743"/>
                  </a:cubicBezTo>
                  <a:cubicBezTo>
                    <a:pt x="11994" y="9643"/>
                    <a:pt x="11629" y="9757"/>
                    <a:pt x="11353" y="9606"/>
                  </a:cubicBezTo>
                  <a:cubicBezTo>
                    <a:pt x="11240" y="9555"/>
                    <a:pt x="11177" y="9467"/>
                    <a:pt x="11026" y="9354"/>
                  </a:cubicBezTo>
                  <a:lnTo>
                    <a:pt x="11026" y="9354"/>
                  </a:lnTo>
                  <a:cubicBezTo>
                    <a:pt x="11315" y="9366"/>
                    <a:pt x="11491" y="9379"/>
                    <a:pt x="11642" y="9391"/>
                  </a:cubicBezTo>
                  <a:cubicBezTo>
                    <a:pt x="11755" y="9190"/>
                    <a:pt x="11844" y="9027"/>
                    <a:pt x="11919" y="8863"/>
                  </a:cubicBezTo>
                  <a:cubicBezTo>
                    <a:pt x="11981" y="8851"/>
                    <a:pt x="12032" y="8851"/>
                    <a:pt x="12082" y="8838"/>
                  </a:cubicBezTo>
                  <a:close/>
                  <a:moveTo>
                    <a:pt x="6739" y="9681"/>
                  </a:moveTo>
                  <a:cubicBezTo>
                    <a:pt x="7016" y="9782"/>
                    <a:pt x="7204" y="9857"/>
                    <a:pt x="7418" y="9933"/>
                  </a:cubicBezTo>
                  <a:cubicBezTo>
                    <a:pt x="7231" y="10001"/>
                    <a:pt x="7118" y="10043"/>
                    <a:pt x="7036" y="10043"/>
                  </a:cubicBezTo>
                  <a:cubicBezTo>
                    <a:pt x="6910" y="10043"/>
                    <a:pt x="6862" y="9941"/>
                    <a:pt x="6739" y="9681"/>
                  </a:cubicBezTo>
                  <a:close/>
                  <a:moveTo>
                    <a:pt x="27119" y="9503"/>
                  </a:moveTo>
                  <a:cubicBezTo>
                    <a:pt x="27149" y="9503"/>
                    <a:pt x="27178" y="9504"/>
                    <a:pt x="27207" y="9505"/>
                  </a:cubicBezTo>
                  <a:cubicBezTo>
                    <a:pt x="27484" y="9505"/>
                    <a:pt x="27760" y="9593"/>
                    <a:pt x="28124" y="9668"/>
                  </a:cubicBezTo>
                  <a:cubicBezTo>
                    <a:pt x="27760" y="9743"/>
                    <a:pt x="27534" y="9794"/>
                    <a:pt x="27307" y="9844"/>
                  </a:cubicBezTo>
                  <a:cubicBezTo>
                    <a:pt x="27307" y="9907"/>
                    <a:pt x="27320" y="9983"/>
                    <a:pt x="27320" y="10058"/>
                  </a:cubicBezTo>
                  <a:cubicBezTo>
                    <a:pt x="27238" y="10068"/>
                    <a:pt x="27172" y="10087"/>
                    <a:pt x="27117" y="10087"/>
                  </a:cubicBezTo>
                  <a:cubicBezTo>
                    <a:pt x="27105" y="10087"/>
                    <a:pt x="27093" y="10086"/>
                    <a:pt x="27081" y="10083"/>
                  </a:cubicBezTo>
                  <a:cubicBezTo>
                    <a:pt x="26867" y="10033"/>
                    <a:pt x="26528" y="10045"/>
                    <a:pt x="26578" y="9782"/>
                  </a:cubicBezTo>
                  <a:cubicBezTo>
                    <a:pt x="26623" y="9558"/>
                    <a:pt x="26877" y="9503"/>
                    <a:pt x="27119" y="9503"/>
                  </a:cubicBezTo>
                  <a:close/>
                  <a:moveTo>
                    <a:pt x="19902" y="9639"/>
                  </a:moveTo>
                  <a:cubicBezTo>
                    <a:pt x="20043" y="9639"/>
                    <a:pt x="20227" y="9671"/>
                    <a:pt x="20468" y="9731"/>
                  </a:cubicBezTo>
                  <a:cubicBezTo>
                    <a:pt x="20141" y="9844"/>
                    <a:pt x="19814" y="9970"/>
                    <a:pt x="19437" y="10109"/>
                  </a:cubicBezTo>
                  <a:cubicBezTo>
                    <a:pt x="19497" y="9784"/>
                    <a:pt x="19603" y="9639"/>
                    <a:pt x="19902" y="9639"/>
                  </a:cubicBezTo>
                  <a:close/>
                  <a:moveTo>
                    <a:pt x="14672" y="9958"/>
                  </a:moveTo>
                  <a:cubicBezTo>
                    <a:pt x="14685" y="9970"/>
                    <a:pt x="14710" y="9983"/>
                    <a:pt x="14735" y="9995"/>
                  </a:cubicBezTo>
                  <a:cubicBezTo>
                    <a:pt x="14685" y="10033"/>
                    <a:pt x="14635" y="10070"/>
                    <a:pt x="14584" y="10121"/>
                  </a:cubicBezTo>
                  <a:lnTo>
                    <a:pt x="14509" y="10083"/>
                  </a:lnTo>
                  <a:cubicBezTo>
                    <a:pt x="14559" y="10033"/>
                    <a:pt x="14609" y="9995"/>
                    <a:pt x="14672" y="9958"/>
                  </a:cubicBezTo>
                  <a:close/>
                  <a:moveTo>
                    <a:pt x="15666" y="9958"/>
                  </a:moveTo>
                  <a:cubicBezTo>
                    <a:pt x="15678" y="9983"/>
                    <a:pt x="15703" y="9995"/>
                    <a:pt x="15728" y="10020"/>
                  </a:cubicBezTo>
                  <a:cubicBezTo>
                    <a:pt x="15627" y="10058"/>
                    <a:pt x="15527" y="10083"/>
                    <a:pt x="15426" y="10121"/>
                  </a:cubicBezTo>
                  <a:cubicBezTo>
                    <a:pt x="15426" y="10121"/>
                    <a:pt x="15414" y="10134"/>
                    <a:pt x="15401" y="10134"/>
                  </a:cubicBezTo>
                  <a:cubicBezTo>
                    <a:pt x="15401" y="10146"/>
                    <a:pt x="15389" y="10146"/>
                    <a:pt x="15389" y="10146"/>
                  </a:cubicBezTo>
                  <a:lnTo>
                    <a:pt x="15389" y="10134"/>
                  </a:lnTo>
                  <a:cubicBezTo>
                    <a:pt x="15401" y="10121"/>
                    <a:pt x="15414" y="10121"/>
                    <a:pt x="15426" y="10121"/>
                  </a:cubicBezTo>
                  <a:cubicBezTo>
                    <a:pt x="15502" y="10058"/>
                    <a:pt x="15577" y="10008"/>
                    <a:pt x="15666" y="9958"/>
                  </a:cubicBezTo>
                  <a:close/>
                  <a:moveTo>
                    <a:pt x="10548" y="9983"/>
                  </a:moveTo>
                  <a:lnTo>
                    <a:pt x="10649" y="10083"/>
                  </a:lnTo>
                  <a:cubicBezTo>
                    <a:pt x="10586" y="10109"/>
                    <a:pt x="10523" y="10146"/>
                    <a:pt x="10447" y="10184"/>
                  </a:cubicBezTo>
                  <a:lnTo>
                    <a:pt x="10360" y="10095"/>
                  </a:lnTo>
                  <a:lnTo>
                    <a:pt x="10548" y="9983"/>
                  </a:lnTo>
                  <a:close/>
                  <a:moveTo>
                    <a:pt x="22005" y="10056"/>
                  </a:moveTo>
                  <a:cubicBezTo>
                    <a:pt x="22009" y="10056"/>
                    <a:pt x="22012" y="10056"/>
                    <a:pt x="22014" y="10058"/>
                  </a:cubicBezTo>
                  <a:cubicBezTo>
                    <a:pt x="22064" y="10083"/>
                    <a:pt x="22089" y="10121"/>
                    <a:pt x="22153" y="10159"/>
                  </a:cubicBezTo>
                  <a:cubicBezTo>
                    <a:pt x="22064" y="10184"/>
                    <a:pt x="22014" y="10196"/>
                    <a:pt x="21964" y="10221"/>
                  </a:cubicBezTo>
                  <a:cubicBezTo>
                    <a:pt x="21939" y="10184"/>
                    <a:pt x="21913" y="10146"/>
                    <a:pt x="21913" y="10109"/>
                  </a:cubicBezTo>
                  <a:cubicBezTo>
                    <a:pt x="21913" y="10087"/>
                    <a:pt x="21979" y="10056"/>
                    <a:pt x="22005" y="10056"/>
                  </a:cubicBezTo>
                  <a:close/>
                  <a:moveTo>
                    <a:pt x="22039" y="9140"/>
                  </a:moveTo>
                  <a:cubicBezTo>
                    <a:pt x="22279" y="9140"/>
                    <a:pt x="22505" y="9153"/>
                    <a:pt x="22731" y="9178"/>
                  </a:cubicBezTo>
                  <a:cubicBezTo>
                    <a:pt x="22857" y="9190"/>
                    <a:pt x="23070" y="9203"/>
                    <a:pt x="23083" y="9241"/>
                  </a:cubicBezTo>
                  <a:cubicBezTo>
                    <a:pt x="23095" y="9329"/>
                    <a:pt x="23058" y="9442"/>
                    <a:pt x="22995" y="9530"/>
                  </a:cubicBezTo>
                  <a:cubicBezTo>
                    <a:pt x="22919" y="9618"/>
                    <a:pt x="22807" y="9693"/>
                    <a:pt x="22681" y="9794"/>
                  </a:cubicBezTo>
                  <a:cubicBezTo>
                    <a:pt x="22819" y="9880"/>
                    <a:pt x="22936" y="9910"/>
                    <a:pt x="23042" y="9910"/>
                  </a:cubicBezTo>
                  <a:cubicBezTo>
                    <a:pt x="23291" y="9910"/>
                    <a:pt x="23476" y="9740"/>
                    <a:pt x="23724" y="9731"/>
                  </a:cubicBezTo>
                  <a:lnTo>
                    <a:pt x="23724" y="9731"/>
                  </a:lnTo>
                  <a:cubicBezTo>
                    <a:pt x="23875" y="9882"/>
                    <a:pt x="23812" y="10020"/>
                    <a:pt x="23586" y="10109"/>
                  </a:cubicBezTo>
                  <a:cubicBezTo>
                    <a:pt x="23410" y="10184"/>
                    <a:pt x="23209" y="10246"/>
                    <a:pt x="23008" y="10271"/>
                  </a:cubicBezTo>
                  <a:cubicBezTo>
                    <a:pt x="22994" y="10273"/>
                    <a:pt x="22980" y="10274"/>
                    <a:pt x="22964" y="10274"/>
                  </a:cubicBezTo>
                  <a:cubicBezTo>
                    <a:pt x="22838" y="10274"/>
                    <a:pt x="22661" y="10227"/>
                    <a:pt x="22605" y="10171"/>
                  </a:cubicBezTo>
                  <a:cubicBezTo>
                    <a:pt x="22304" y="9857"/>
                    <a:pt x="22027" y="9530"/>
                    <a:pt x="21725" y="9178"/>
                  </a:cubicBezTo>
                  <a:cubicBezTo>
                    <a:pt x="21813" y="9165"/>
                    <a:pt x="21927" y="9140"/>
                    <a:pt x="22039" y="9140"/>
                  </a:cubicBezTo>
                  <a:close/>
                  <a:moveTo>
                    <a:pt x="15389" y="10146"/>
                  </a:moveTo>
                  <a:cubicBezTo>
                    <a:pt x="15378" y="10269"/>
                    <a:pt x="15326" y="10376"/>
                    <a:pt x="15120" y="10376"/>
                  </a:cubicBezTo>
                  <a:cubicBezTo>
                    <a:pt x="15075" y="10376"/>
                    <a:pt x="15022" y="10371"/>
                    <a:pt x="14961" y="10360"/>
                  </a:cubicBezTo>
                  <a:cubicBezTo>
                    <a:pt x="15099" y="10285"/>
                    <a:pt x="15250" y="10209"/>
                    <a:pt x="15389" y="10146"/>
                  </a:cubicBezTo>
                  <a:close/>
                  <a:moveTo>
                    <a:pt x="29168" y="10297"/>
                  </a:moveTo>
                  <a:cubicBezTo>
                    <a:pt x="29205" y="10347"/>
                    <a:pt x="29256" y="10385"/>
                    <a:pt x="29244" y="10410"/>
                  </a:cubicBezTo>
                  <a:cubicBezTo>
                    <a:pt x="29205" y="10447"/>
                    <a:pt x="29143" y="10461"/>
                    <a:pt x="29093" y="10486"/>
                  </a:cubicBezTo>
                  <a:cubicBezTo>
                    <a:pt x="29055" y="10461"/>
                    <a:pt x="28992" y="10410"/>
                    <a:pt x="29004" y="10397"/>
                  </a:cubicBezTo>
                  <a:cubicBezTo>
                    <a:pt x="29029" y="10360"/>
                    <a:pt x="29093" y="10335"/>
                    <a:pt x="29168" y="10297"/>
                  </a:cubicBezTo>
                  <a:close/>
                  <a:moveTo>
                    <a:pt x="20354" y="10335"/>
                  </a:moveTo>
                  <a:cubicBezTo>
                    <a:pt x="20405" y="10360"/>
                    <a:pt x="20443" y="10385"/>
                    <a:pt x="20518" y="10435"/>
                  </a:cubicBezTo>
                  <a:cubicBezTo>
                    <a:pt x="20474" y="10458"/>
                    <a:pt x="20429" y="10500"/>
                    <a:pt x="20402" y="10500"/>
                  </a:cubicBezTo>
                  <a:cubicBezTo>
                    <a:pt x="20399" y="10500"/>
                    <a:pt x="20396" y="10499"/>
                    <a:pt x="20393" y="10498"/>
                  </a:cubicBezTo>
                  <a:cubicBezTo>
                    <a:pt x="20342" y="10486"/>
                    <a:pt x="20279" y="10461"/>
                    <a:pt x="20254" y="10422"/>
                  </a:cubicBezTo>
                  <a:cubicBezTo>
                    <a:pt x="20254" y="10397"/>
                    <a:pt x="20317" y="10360"/>
                    <a:pt x="20354" y="10335"/>
                  </a:cubicBezTo>
                  <a:close/>
                  <a:moveTo>
                    <a:pt x="13113" y="10372"/>
                  </a:moveTo>
                  <a:lnTo>
                    <a:pt x="13226" y="10410"/>
                  </a:lnTo>
                  <a:cubicBezTo>
                    <a:pt x="13201" y="10447"/>
                    <a:pt x="13176" y="10473"/>
                    <a:pt x="13151" y="10511"/>
                  </a:cubicBezTo>
                  <a:cubicBezTo>
                    <a:pt x="13113" y="10486"/>
                    <a:pt x="13076" y="10473"/>
                    <a:pt x="13063" y="10447"/>
                  </a:cubicBezTo>
                  <a:cubicBezTo>
                    <a:pt x="13050" y="10422"/>
                    <a:pt x="13088" y="10397"/>
                    <a:pt x="13113" y="10372"/>
                  </a:cubicBezTo>
                  <a:close/>
                  <a:moveTo>
                    <a:pt x="15904" y="10397"/>
                  </a:moveTo>
                  <a:cubicBezTo>
                    <a:pt x="15954" y="10422"/>
                    <a:pt x="15992" y="10461"/>
                    <a:pt x="16018" y="10486"/>
                  </a:cubicBezTo>
                  <a:cubicBezTo>
                    <a:pt x="16030" y="10498"/>
                    <a:pt x="15954" y="10548"/>
                    <a:pt x="15942" y="10548"/>
                  </a:cubicBezTo>
                  <a:cubicBezTo>
                    <a:pt x="15892" y="10523"/>
                    <a:pt x="15854" y="10498"/>
                    <a:pt x="15816" y="10473"/>
                  </a:cubicBezTo>
                  <a:cubicBezTo>
                    <a:pt x="15816" y="10461"/>
                    <a:pt x="15867" y="10422"/>
                    <a:pt x="15904" y="10397"/>
                  </a:cubicBezTo>
                  <a:close/>
                  <a:moveTo>
                    <a:pt x="17472" y="10322"/>
                  </a:moveTo>
                  <a:cubicBezTo>
                    <a:pt x="17550" y="10322"/>
                    <a:pt x="17635" y="10326"/>
                    <a:pt x="17727" y="10335"/>
                  </a:cubicBezTo>
                  <a:cubicBezTo>
                    <a:pt x="17287" y="10447"/>
                    <a:pt x="16985" y="10523"/>
                    <a:pt x="16683" y="10598"/>
                  </a:cubicBezTo>
                  <a:cubicBezTo>
                    <a:pt x="16671" y="10598"/>
                    <a:pt x="16671" y="10598"/>
                    <a:pt x="16658" y="10611"/>
                  </a:cubicBezTo>
                  <a:cubicBezTo>
                    <a:pt x="16646" y="10611"/>
                    <a:pt x="16646" y="10623"/>
                    <a:pt x="16633" y="10623"/>
                  </a:cubicBezTo>
                  <a:cubicBezTo>
                    <a:pt x="16633" y="10611"/>
                    <a:pt x="16646" y="10611"/>
                    <a:pt x="16646" y="10598"/>
                  </a:cubicBezTo>
                  <a:lnTo>
                    <a:pt x="16683" y="10598"/>
                  </a:lnTo>
                  <a:cubicBezTo>
                    <a:pt x="16861" y="10421"/>
                    <a:pt x="17090" y="10322"/>
                    <a:pt x="17472" y="10322"/>
                  </a:cubicBezTo>
                  <a:close/>
                  <a:moveTo>
                    <a:pt x="5594" y="9125"/>
                  </a:moveTo>
                  <a:cubicBezTo>
                    <a:pt x="5706" y="9125"/>
                    <a:pt x="5820" y="9161"/>
                    <a:pt x="5935" y="9254"/>
                  </a:cubicBezTo>
                  <a:cubicBezTo>
                    <a:pt x="5645" y="9366"/>
                    <a:pt x="5368" y="9480"/>
                    <a:pt x="5092" y="9593"/>
                  </a:cubicBezTo>
                  <a:cubicBezTo>
                    <a:pt x="5105" y="9819"/>
                    <a:pt x="5658" y="9757"/>
                    <a:pt x="5494" y="10058"/>
                  </a:cubicBezTo>
                  <a:cubicBezTo>
                    <a:pt x="5343" y="10020"/>
                    <a:pt x="5180" y="9970"/>
                    <a:pt x="4991" y="9933"/>
                  </a:cubicBezTo>
                  <a:cubicBezTo>
                    <a:pt x="4966" y="10008"/>
                    <a:pt x="4954" y="10058"/>
                    <a:pt x="4929" y="10121"/>
                  </a:cubicBezTo>
                  <a:cubicBezTo>
                    <a:pt x="5192" y="10209"/>
                    <a:pt x="5457" y="10285"/>
                    <a:pt x="5720" y="10372"/>
                  </a:cubicBezTo>
                  <a:cubicBezTo>
                    <a:pt x="5496" y="10579"/>
                    <a:pt x="5200" y="10690"/>
                    <a:pt x="4833" y="10690"/>
                  </a:cubicBezTo>
                  <a:cubicBezTo>
                    <a:pt x="4688" y="10690"/>
                    <a:pt x="4531" y="10672"/>
                    <a:pt x="4362" y="10637"/>
                  </a:cubicBezTo>
                  <a:cubicBezTo>
                    <a:pt x="4564" y="10461"/>
                    <a:pt x="4740" y="10297"/>
                    <a:pt x="4929" y="10121"/>
                  </a:cubicBezTo>
                  <a:lnTo>
                    <a:pt x="4929" y="10121"/>
                  </a:lnTo>
                  <a:cubicBezTo>
                    <a:pt x="4879" y="10126"/>
                    <a:pt x="4832" y="10129"/>
                    <a:pt x="4788" y="10129"/>
                  </a:cubicBezTo>
                  <a:cubicBezTo>
                    <a:pt x="4608" y="10129"/>
                    <a:pt x="4476" y="10079"/>
                    <a:pt x="4426" y="9907"/>
                  </a:cubicBezTo>
                  <a:cubicBezTo>
                    <a:pt x="4376" y="9743"/>
                    <a:pt x="4275" y="9580"/>
                    <a:pt x="4174" y="9354"/>
                  </a:cubicBezTo>
                  <a:cubicBezTo>
                    <a:pt x="4320" y="9333"/>
                    <a:pt x="4491" y="9269"/>
                    <a:pt x="4624" y="9269"/>
                  </a:cubicBezTo>
                  <a:cubicBezTo>
                    <a:pt x="4652" y="9269"/>
                    <a:pt x="4678" y="9272"/>
                    <a:pt x="4702" y="9279"/>
                  </a:cubicBezTo>
                  <a:cubicBezTo>
                    <a:pt x="4767" y="9296"/>
                    <a:pt x="4826" y="9304"/>
                    <a:pt x="4880" y="9304"/>
                  </a:cubicBezTo>
                  <a:cubicBezTo>
                    <a:pt x="5058" y="9304"/>
                    <a:pt x="5189" y="9226"/>
                    <a:pt x="5343" y="9178"/>
                  </a:cubicBezTo>
                  <a:cubicBezTo>
                    <a:pt x="5425" y="9146"/>
                    <a:pt x="5509" y="9125"/>
                    <a:pt x="5594" y="9125"/>
                  </a:cubicBezTo>
                  <a:close/>
                  <a:moveTo>
                    <a:pt x="25107" y="9970"/>
                  </a:moveTo>
                  <a:cubicBezTo>
                    <a:pt x="25207" y="10121"/>
                    <a:pt x="25296" y="10246"/>
                    <a:pt x="25396" y="10385"/>
                  </a:cubicBezTo>
                  <a:cubicBezTo>
                    <a:pt x="25057" y="10486"/>
                    <a:pt x="24743" y="10586"/>
                    <a:pt x="24378" y="10699"/>
                  </a:cubicBezTo>
                  <a:cubicBezTo>
                    <a:pt x="24352" y="10271"/>
                    <a:pt x="24830" y="10209"/>
                    <a:pt x="25107" y="9970"/>
                  </a:cubicBezTo>
                  <a:close/>
                  <a:moveTo>
                    <a:pt x="16633" y="10623"/>
                  </a:moveTo>
                  <a:lnTo>
                    <a:pt x="16633" y="10623"/>
                  </a:lnTo>
                  <a:cubicBezTo>
                    <a:pt x="16583" y="10699"/>
                    <a:pt x="16546" y="10774"/>
                    <a:pt x="16495" y="10850"/>
                  </a:cubicBezTo>
                  <a:cubicBezTo>
                    <a:pt x="16457" y="10838"/>
                    <a:pt x="16407" y="10813"/>
                    <a:pt x="16370" y="10800"/>
                  </a:cubicBezTo>
                  <a:cubicBezTo>
                    <a:pt x="16457" y="10737"/>
                    <a:pt x="16546" y="10687"/>
                    <a:pt x="16633" y="10623"/>
                  </a:cubicBezTo>
                  <a:close/>
                  <a:moveTo>
                    <a:pt x="9656" y="10762"/>
                  </a:moveTo>
                  <a:cubicBezTo>
                    <a:pt x="9681" y="10774"/>
                    <a:pt x="9718" y="10800"/>
                    <a:pt x="9743" y="10813"/>
                  </a:cubicBezTo>
                  <a:cubicBezTo>
                    <a:pt x="9706" y="10838"/>
                    <a:pt x="9668" y="10863"/>
                    <a:pt x="9631" y="10875"/>
                  </a:cubicBezTo>
                  <a:cubicBezTo>
                    <a:pt x="9606" y="10850"/>
                    <a:pt x="9567" y="10825"/>
                    <a:pt x="9567" y="10813"/>
                  </a:cubicBezTo>
                  <a:cubicBezTo>
                    <a:pt x="9567" y="10787"/>
                    <a:pt x="9618" y="10774"/>
                    <a:pt x="9656" y="10762"/>
                  </a:cubicBezTo>
                  <a:close/>
                  <a:moveTo>
                    <a:pt x="8374" y="10372"/>
                  </a:moveTo>
                  <a:cubicBezTo>
                    <a:pt x="8449" y="10548"/>
                    <a:pt x="8511" y="10699"/>
                    <a:pt x="8587" y="10888"/>
                  </a:cubicBezTo>
                  <a:cubicBezTo>
                    <a:pt x="8538" y="10894"/>
                    <a:pt x="8491" y="10896"/>
                    <a:pt x="8446" y="10896"/>
                  </a:cubicBezTo>
                  <a:cubicBezTo>
                    <a:pt x="8192" y="10896"/>
                    <a:pt x="8012" y="10808"/>
                    <a:pt x="7958" y="10637"/>
                  </a:cubicBezTo>
                  <a:cubicBezTo>
                    <a:pt x="7896" y="10486"/>
                    <a:pt x="8059" y="10372"/>
                    <a:pt x="8374" y="10372"/>
                  </a:cubicBezTo>
                  <a:close/>
                  <a:moveTo>
                    <a:pt x="21964" y="10712"/>
                  </a:moveTo>
                  <a:cubicBezTo>
                    <a:pt x="22052" y="10774"/>
                    <a:pt x="22140" y="10850"/>
                    <a:pt x="22228" y="10913"/>
                  </a:cubicBezTo>
                  <a:cubicBezTo>
                    <a:pt x="22165" y="10938"/>
                    <a:pt x="22103" y="10963"/>
                    <a:pt x="22039" y="11001"/>
                  </a:cubicBezTo>
                  <a:cubicBezTo>
                    <a:pt x="21977" y="10925"/>
                    <a:pt x="21913" y="10838"/>
                    <a:pt x="21863" y="10762"/>
                  </a:cubicBezTo>
                  <a:cubicBezTo>
                    <a:pt x="21863" y="10762"/>
                    <a:pt x="21952" y="10712"/>
                    <a:pt x="21964" y="10712"/>
                  </a:cubicBezTo>
                  <a:close/>
                  <a:moveTo>
                    <a:pt x="28019" y="10320"/>
                  </a:moveTo>
                  <a:cubicBezTo>
                    <a:pt x="28285" y="10320"/>
                    <a:pt x="28490" y="10335"/>
                    <a:pt x="28540" y="10372"/>
                  </a:cubicBezTo>
                  <a:cubicBezTo>
                    <a:pt x="28791" y="10586"/>
                    <a:pt x="29269" y="10749"/>
                    <a:pt x="28954" y="11126"/>
                  </a:cubicBezTo>
                  <a:cubicBezTo>
                    <a:pt x="28703" y="11101"/>
                    <a:pt x="28451" y="11089"/>
                    <a:pt x="28188" y="11064"/>
                  </a:cubicBezTo>
                  <a:lnTo>
                    <a:pt x="28188" y="11076"/>
                  </a:lnTo>
                  <a:cubicBezTo>
                    <a:pt x="28162" y="11089"/>
                    <a:pt x="28137" y="11089"/>
                    <a:pt x="28112" y="11101"/>
                  </a:cubicBezTo>
                  <a:cubicBezTo>
                    <a:pt x="28124" y="11089"/>
                    <a:pt x="28149" y="11076"/>
                    <a:pt x="28162" y="11064"/>
                  </a:cubicBezTo>
                  <a:lnTo>
                    <a:pt x="28188" y="11064"/>
                  </a:lnTo>
                  <a:cubicBezTo>
                    <a:pt x="28225" y="10963"/>
                    <a:pt x="28250" y="10863"/>
                    <a:pt x="28275" y="10787"/>
                  </a:cubicBezTo>
                  <a:cubicBezTo>
                    <a:pt x="27685" y="10687"/>
                    <a:pt x="27093" y="10573"/>
                    <a:pt x="26453" y="10461"/>
                  </a:cubicBezTo>
                  <a:cubicBezTo>
                    <a:pt x="26680" y="10384"/>
                    <a:pt x="27476" y="10320"/>
                    <a:pt x="28019" y="10320"/>
                  </a:cubicBezTo>
                  <a:close/>
                  <a:moveTo>
                    <a:pt x="28112" y="11101"/>
                  </a:moveTo>
                  <a:lnTo>
                    <a:pt x="28112" y="11101"/>
                  </a:lnTo>
                  <a:cubicBezTo>
                    <a:pt x="28062" y="11139"/>
                    <a:pt x="28024" y="11165"/>
                    <a:pt x="27973" y="11190"/>
                  </a:cubicBezTo>
                  <a:cubicBezTo>
                    <a:pt x="27961" y="11190"/>
                    <a:pt x="27948" y="11177"/>
                    <a:pt x="27936" y="11165"/>
                  </a:cubicBezTo>
                  <a:cubicBezTo>
                    <a:pt x="27998" y="11139"/>
                    <a:pt x="28049" y="11126"/>
                    <a:pt x="28112" y="11101"/>
                  </a:cubicBezTo>
                  <a:close/>
                  <a:moveTo>
                    <a:pt x="16297" y="11052"/>
                  </a:moveTo>
                  <a:cubicBezTo>
                    <a:pt x="16373" y="11052"/>
                    <a:pt x="16459" y="11072"/>
                    <a:pt x="16558" y="11114"/>
                  </a:cubicBezTo>
                  <a:cubicBezTo>
                    <a:pt x="16467" y="11205"/>
                    <a:pt x="16373" y="11229"/>
                    <a:pt x="16280" y="11229"/>
                  </a:cubicBezTo>
                  <a:cubicBezTo>
                    <a:pt x="16181" y="11229"/>
                    <a:pt x="16083" y="11202"/>
                    <a:pt x="15992" y="11202"/>
                  </a:cubicBezTo>
                  <a:cubicBezTo>
                    <a:pt x="16071" y="11107"/>
                    <a:pt x="16170" y="11052"/>
                    <a:pt x="16297" y="11052"/>
                  </a:cubicBezTo>
                  <a:close/>
                  <a:moveTo>
                    <a:pt x="13943" y="10800"/>
                  </a:moveTo>
                  <a:lnTo>
                    <a:pt x="13943" y="10800"/>
                  </a:lnTo>
                  <a:cubicBezTo>
                    <a:pt x="14169" y="11039"/>
                    <a:pt x="14031" y="11126"/>
                    <a:pt x="13817" y="11252"/>
                  </a:cubicBezTo>
                  <a:cubicBezTo>
                    <a:pt x="13604" y="11064"/>
                    <a:pt x="13755" y="10963"/>
                    <a:pt x="13943" y="10800"/>
                  </a:cubicBezTo>
                  <a:close/>
                  <a:moveTo>
                    <a:pt x="15602" y="11089"/>
                  </a:moveTo>
                  <a:lnTo>
                    <a:pt x="15602" y="11089"/>
                  </a:lnTo>
                  <a:cubicBezTo>
                    <a:pt x="15753" y="11139"/>
                    <a:pt x="15854" y="11165"/>
                    <a:pt x="15967" y="11202"/>
                  </a:cubicBezTo>
                  <a:cubicBezTo>
                    <a:pt x="15889" y="11274"/>
                    <a:pt x="15826" y="11311"/>
                    <a:pt x="15774" y="11311"/>
                  </a:cubicBezTo>
                  <a:cubicBezTo>
                    <a:pt x="15699" y="11311"/>
                    <a:pt x="15646" y="11237"/>
                    <a:pt x="15602" y="11089"/>
                  </a:cubicBezTo>
                  <a:close/>
                  <a:moveTo>
                    <a:pt x="18393" y="11252"/>
                  </a:moveTo>
                  <a:cubicBezTo>
                    <a:pt x="18406" y="11290"/>
                    <a:pt x="18418" y="11315"/>
                    <a:pt x="18431" y="11353"/>
                  </a:cubicBezTo>
                  <a:cubicBezTo>
                    <a:pt x="18306" y="11366"/>
                    <a:pt x="18192" y="11378"/>
                    <a:pt x="18079" y="11391"/>
                  </a:cubicBezTo>
                  <a:cubicBezTo>
                    <a:pt x="18079" y="11366"/>
                    <a:pt x="18066" y="11341"/>
                    <a:pt x="18054" y="11328"/>
                  </a:cubicBezTo>
                  <a:lnTo>
                    <a:pt x="18393" y="11252"/>
                  </a:lnTo>
                  <a:close/>
                  <a:moveTo>
                    <a:pt x="571" y="11275"/>
                  </a:moveTo>
                  <a:cubicBezTo>
                    <a:pt x="577" y="11275"/>
                    <a:pt x="584" y="11276"/>
                    <a:pt x="591" y="11277"/>
                  </a:cubicBezTo>
                  <a:cubicBezTo>
                    <a:pt x="641" y="11277"/>
                    <a:pt x="691" y="11315"/>
                    <a:pt x="767" y="11353"/>
                  </a:cubicBezTo>
                  <a:cubicBezTo>
                    <a:pt x="711" y="11387"/>
                    <a:pt x="645" y="11430"/>
                    <a:pt x="614" y="11430"/>
                  </a:cubicBezTo>
                  <a:cubicBezTo>
                    <a:pt x="610" y="11430"/>
                    <a:pt x="607" y="11430"/>
                    <a:pt x="604" y="11428"/>
                  </a:cubicBezTo>
                  <a:cubicBezTo>
                    <a:pt x="540" y="11416"/>
                    <a:pt x="490" y="11366"/>
                    <a:pt x="440" y="11328"/>
                  </a:cubicBezTo>
                  <a:cubicBezTo>
                    <a:pt x="483" y="11306"/>
                    <a:pt x="527" y="11275"/>
                    <a:pt x="571" y="11275"/>
                  </a:cubicBezTo>
                  <a:close/>
                  <a:moveTo>
                    <a:pt x="25070" y="10774"/>
                  </a:moveTo>
                  <a:lnTo>
                    <a:pt x="25070" y="10774"/>
                  </a:lnTo>
                  <a:cubicBezTo>
                    <a:pt x="24881" y="11026"/>
                    <a:pt x="24730" y="11240"/>
                    <a:pt x="24567" y="11466"/>
                  </a:cubicBezTo>
                  <a:cubicBezTo>
                    <a:pt x="24366" y="11152"/>
                    <a:pt x="24529" y="10913"/>
                    <a:pt x="25070" y="10774"/>
                  </a:cubicBezTo>
                  <a:close/>
                  <a:moveTo>
                    <a:pt x="23573" y="11378"/>
                  </a:moveTo>
                  <a:cubicBezTo>
                    <a:pt x="23598" y="11416"/>
                    <a:pt x="23636" y="11441"/>
                    <a:pt x="23662" y="11478"/>
                  </a:cubicBezTo>
                  <a:cubicBezTo>
                    <a:pt x="23662" y="11491"/>
                    <a:pt x="23573" y="11529"/>
                    <a:pt x="23573" y="11529"/>
                  </a:cubicBezTo>
                  <a:cubicBezTo>
                    <a:pt x="23523" y="11504"/>
                    <a:pt x="23486" y="11466"/>
                    <a:pt x="23447" y="11428"/>
                  </a:cubicBezTo>
                  <a:cubicBezTo>
                    <a:pt x="23486" y="11416"/>
                    <a:pt x="23523" y="11403"/>
                    <a:pt x="23573" y="11378"/>
                  </a:cubicBezTo>
                  <a:close/>
                  <a:moveTo>
                    <a:pt x="10266" y="11439"/>
                  </a:moveTo>
                  <a:cubicBezTo>
                    <a:pt x="10288" y="11439"/>
                    <a:pt x="10347" y="11478"/>
                    <a:pt x="10347" y="11478"/>
                  </a:cubicBezTo>
                  <a:cubicBezTo>
                    <a:pt x="10322" y="11517"/>
                    <a:pt x="10285" y="11542"/>
                    <a:pt x="10259" y="11579"/>
                  </a:cubicBezTo>
                  <a:cubicBezTo>
                    <a:pt x="10221" y="11567"/>
                    <a:pt x="10196" y="11554"/>
                    <a:pt x="10146" y="11529"/>
                  </a:cubicBezTo>
                  <a:cubicBezTo>
                    <a:pt x="10184" y="11491"/>
                    <a:pt x="10221" y="11453"/>
                    <a:pt x="10259" y="11441"/>
                  </a:cubicBezTo>
                  <a:cubicBezTo>
                    <a:pt x="10261" y="11440"/>
                    <a:pt x="10263" y="11439"/>
                    <a:pt x="10266" y="11439"/>
                  </a:cubicBezTo>
                  <a:close/>
                  <a:moveTo>
                    <a:pt x="13025" y="11491"/>
                  </a:moveTo>
                  <a:lnTo>
                    <a:pt x="13138" y="11529"/>
                  </a:lnTo>
                  <a:cubicBezTo>
                    <a:pt x="13088" y="11629"/>
                    <a:pt x="13025" y="11718"/>
                    <a:pt x="12975" y="11805"/>
                  </a:cubicBezTo>
                  <a:cubicBezTo>
                    <a:pt x="12925" y="11780"/>
                    <a:pt x="12874" y="11755"/>
                    <a:pt x="12811" y="11743"/>
                  </a:cubicBezTo>
                  <a:cubicBezTo>
                    <a:pt x="12887" y="11654"/>
                    <a:pt x="12950" y="11579"/>
                    <a:pt x="13025" y="11491"/>
                  </a:cubicBezTo>
                  <a:close/>
                  <a:moveTo>
                    <a:pt x="30375" y="11441"/>
                  </a:moveTo>
                  <a:lnTo>
                    <a:pt x="30375" y="11441"/>
                  </a:lnTo>
                  <a:cubicBezTo>
                    <a:pt x="30312" y="11768"/>
                    <a:pt x="30300" y="11768"/>
                    <a:pt x="29822" y="11956"/>
                  </a:cubicBezTo>
                  <a:lnTo>
                    <a:pt x="29822" y="11969"/>
                  </a:lnTo>
                  <a:cubicBezTo>
                    <a:pt x="29809" y="11969"/>
                    <a:pt x="29809" y="11956"/>
                    <a:pt x="29809" y="11956"/>
                  </a:cubicBezTo>
                  <a:lnTo>
                    <a:pt x="29822" y="11956"/>
                  </a:lnTo>
                  <a:cubicBezTo>
                    <a:pt x="29847" y="11856"/>
                    <a:pt x="29847" y="11755"/>
                    <a:pt x="29923" y="11693"/>
                  </a:cubicBezTo>
                  <a:cubicBezTo>
                    <a:pt x="30035" y="11592"/>
                    <a:pt x="30224" y="11517"/>
                    <a:pt x="30375" y="11441"/>
                  </a:cubicBezTo>
                  <a:close/>
                  <a:moveTo>
                    <a:pt x="11567" y="11906"/>
                  </a:moveTo>
                  <a:cubicBezTo>
                    <a:pt x="11604" y="11944"/>
                    <a:pt x="11642" y="11981"/>
                    <a:pt x="11654" y="12020"/>
                  </a:cubicBezTo>
                  <a:cubicBezTo>
                    <a:pt x="11668" y="12032"/>
                    <a:pt x="11604" y="12057"/>
                    <a:pt x="11579" y="12070"/>
                  </a:cubicBezTo>
                  <a:cubicBezTo>
                    <a:pt x="11542" y="12045"/>
                    <a:pt x="11491" y="12006"/>
                    <a:pt x="11466" y="11969"/>
                  </a:cubicBezTo>
                  <a:cubicBezTo>
                    <a:pt x="11466" y="11956"/>
                    <a:pt x="11529" y="11931"/>
                    <a:pt x="11567" y="11906"/>
                  </a:cubicBezTo>
                  <a:close/>
                  <a:moveTo>
                    <a:pt x="2817" y="12020"/>
                  </a:moveTo>
                  <a:cubicBezTo>
                    <a:pt x="2904" y="12095"/>
                    <a:pt x="2993" y="12145"/>
                    <a:pt x="2993" y="12182"/>
                  </a:cubicBezTo>
                  <a:cubicBezTo>
                    <a:pt x="2980" y="12233"/>
                    <a:pt x="2879" y="12296"/>
                    <a:pt x="2829" y="12296"/>
                  </a:cubicBezTo>
                  <a:cubicBezTo>
                    <a:pt x="2766" y="12296"/>
                    <a:pt x="2678" y="12233"/>
                    <a:pt x="2666" y="12182"/>
                  </a:cubicBezTo>
                  <a:cubicBezTo>
                    <a:pt x="2653" y="12145"/>
                    <a:pt x="2741" y="12095"/>
                    <a:pt x="2817" y="12020"/>
                  </a:cubicBezTo>
                  <a:close/>
                  <a:moveTo>
                    <a:pt x="4966" y="12070"/>
                  </a:moveTo>
                  <a:cubicBezTo>
                    <a:pt x="5004" y="12182"/>
                    <a:pt x="5041" y="12283"/>
                    <a:pt x="5105" y="12447"/>
                  </a:cubicBezTo>
                  <a:cubicBezTo>
                    <a:pt x="4916" y="12434"/>
                    <a:pt x="4715" y="12447"/>
                    <a:pt x="4664" y="12397"/>
                  </a:cubicBezTo>
                  <a:cubicBezTo>
                    <a:pt x="4552" y="12258"/>
                    <a:pt x="4614" y="12132"/>
                    <a:pt x="4966" y="12070"/>
                  </a:cubicBezTo>
                  <a:close/>
                  <a:moveTo>
                    <a:pt x="9857" y="0"/>
                  </a:moveTo>
                  <a:cubicBezTo>
                    <a:pt x="9794" y="227"/>
                    <a:pt x="9794" y="227"/>
                    <a:pt x="9366" y="252"/>
                  </a:cubicBezTo>
                  <a:cubicBezTo>
                    <a:pt x="9404" y="339"/>
                    <a:pt x="9442" y="428"/>
                    <a:pt x="9492" y="566"/>
                  </a:cubicBezTo>
                  <a:cubicBezTo>
                    <a:pt x="9215" y="478"/>
                    <a:pt x="9002" y="415"/>
                    <a:pt x="8763" y="339"/>
                  </a:cubicBezTo>
                  <a:lnTo>
                    <a:pt x="8763" y="339"/>
                  </a:lnTo>
                  <a:cubicBezTo>
                    <a:pt x="8876" y="767"/>
                    <a:pt x="8838" y="880"/>
                    <a:pt x="8486" y="1018"/>
                  </a:cubicBezTo>
                  <a:cubicBezTo>
                    <a:pt x="8404" y="1049"/>
                    <a:pt x="8298" y="1088"/>
                    <a:pt x="8214" y="1088"/>
                  </a:cubicBezTo>
                  <a:cubicBezTo>
                    <a:pt x="8194" y="1088"/>
                    <a:pt x="8176" y="1086"/>
                    <a:pt x="8159" y="1082"/>
                  </a:cubicBezTo>
                  <a:cubicBezTo>
                    <a:pt x="8013" y="1038"/>
                    <a:pt x="7875" y="1019"/>
                    <a:pt x="7747" y="1019"/>
                  </a:cubicBezTo>
                  <a:cubicBezTo>
                    <a:pt x="7467" y="1019"/>
                    <a:pt x="7230" y="1108"/>
                    <a:pt x="7041" y="1219"/>
                  </a:cubicBezTo>
                  <a:cubicBezTo>
                    <a:pt x="6500" y="1082"/>
                    <a:pt x="6035" y="956"/>
                    <a:pt x="5519" y="817"/>
                  </a:cubicBezTo>
                  <a:cubicBezTo>
                    <a:pt x="5457" y="931"/>
                    <a:pt x="5406" y="1018"/>
                    <a:pt x="5356" y="1119"/>
                  </a:cubicBezTo>
                  <a:cubicBezTo>
                    <a:pt x="5569" y="1182"/>
                    <a:pt x="5771" y="1232"/>
                    <a:pt x="6136" y="1333"/>
                  </a:cubicBezTo>
                  <a:cubicBezTo>
                    <a:pt x="5745" y="1408"/>
                    <a:pt x="5482" y="1446"/>
                    <a:pt x="5130" y="1509"/>
                  </a:cubicBezTo>
                  <a:cubicBezTo>
                    <a:pt x="5381" y="1647"/>
                    <a:pt x="5608" y="1760"/>
                    <a:pt x="5821" y="1873"/>
                  </a:cubicBezTo>
                  <a:cubicBezTo>
                    <a:pt x="5482" y="2024"/>
                    <a:pt x="5155" y="2175"/>
                    <a:pt x="4778" y="2351"/>
                  </a:cubicBezTo>
                  <a:cubicBezTo>
                    <a:pt x="4557" y="2258"/>
                    <a:pt x="4326" y="2222"/>
                    <a:pt x="4082" y="2222"/>
                  </a:cubicBezTo>
                  <a:cubicBezTo>
                    <a:pt x="3702" y="2222"/>
                    <a:pt x="3288" y="2309"/>
                    <a:pt x="2829" y="2401"/>
                  </a:cubicBezTo>
                  <a:cubicBezTo>
                    <a:pt x="3068" y="2540"/>
                    <a:pt x="3206" y="2602"/>
                    <a:pt x="3445" y="2741"/>
                  </a:cubicBezTo>
                  <a:cubicBezTo>
                    <a:pt x="3194" y="2716"/>
                    <a:pt x="3055" y="2716"/>
                    <a:pt x="2879" y="2703"/>
                  </a:cubicBezTo>
                  <a:cubicBezTo>
                    <a:pt x="2741" y="2904"/>
                    <a:pt x="2804" y="3194"/>
                    <a:pt x="2414" y="3332"/>
                  </a:cubicBezTo>
                  <a:cubicBezTo>
                    <a:pt x="2326" y="3370"/>
                    <a:pt x="2376" y="3583"/>
                    <a:pt x="2364" y="3834"/>
                  </a:cubicBezTo>
                  <a:cubicBezTo>
                    <a:pt x="2138" y="3633"/>
                    <a:pt x="2012" y="3508"/>
                    <a:pt x="1861" y="3407"/>
                  </a:cubicBezTo>
                  <a:cubicBezTo>
                    <a:pt x="1779" y="3343"/>
                    <a:pt x="1674" y="3311"/>
                    <a:pt x="1563" y="3311"/>
                  </a:cubicBezTo>
                  <a:cubicBezTo>
                    <a:pt x="1437" y="3311"/>
                    <a:pt x="1303" y="3352"/>
                    <a:pt x="1182" y="3432"/>
                  </a:cubicBezTo>
                  <a:cubicBezTo>
                    <a:pt x="993" y="3558"/>
                    <a:pt x="1018" y="3671"/>
                    <a:pt x="1245" y="3772"/>
                  </a:cubicBezTo>
                  <a:cubicBezTo>
                    <a:pt x="1484" y="3885"/>
                    <a:pt x="1484" y="4036"/>
                    <a:pt x="1395" y="4200"/>
                  </a:cubicBezTo>
                  <a:cubicBezTo>
                    <a:pt x="1324" y="4334"/>
                    <a:pt x="1213" y="4385"/>
                    <a:pt x="1055" y="4385"/>
                  </a:cubicBezTo>
                  <a:cubicBezTo>
                    <a:pt x="992" y="4385"/>
                    <a:pt x="921" y="4377"/>
                    <a:pt x="842" y="4362"/>
                  </a:cubicBezTo>
                  <a:cubicBezTo>
                    <a:pt x="815" y="4359"/>
                    <a:pt x="791" y="4357"/>
                    <a:pt x="768" y="4357"/>
                  </a:cubicBezTo>
                  <a:cubicBezTo>
                    <a:pt x="565" y="4357"/>
                    <a:pt x="507" y="4500"/>
                    <a:pt x="540" y="4714"/>
                  </a:cubicBezTo>
                  <a:cubicBezTo>
                    <a:pt x="817" y="4714"/>
                    <a:pt x="1107" y="4728"/>
                    <a:pt x="1408" y="4740"/>
                  </a:cubicBezTo>
                  <a:cubicBezTo>
                    <a:pt x="1722" y="4991"/>
                    <a:pt x="2314" y="5155"/>
                    <a:pt x="1974" y="5620"/>
                  </a:cubicBezTo>
                  <a:lnTo>
                    <a:pt x="1987" y="5620"/>
                  </a:lnTo>
                  <a:lnTo>
                    <a:pt x="1987" y="5633"/>
                  </a:lnTo>
                  <a:cubicBezTo>
                    <a:pt x="2002" y="5632"/>
                    <a:pt x="2016" y="5632"/>
                    <a:pt x="2030" y="5632"/>
                  </a:cubicBezTo>
                  <a:cubicBezTo>
                    <a:pt x="2286" y="5632"/>
                    <a:pt x="2373" y="5743"/>
                    <a:pt x="2314" y="5921"/>
                  </a:cubicBezTo>
                  <a:cubicBezTo>
                    <a:pt x="2314" y="5926"/>
                    <a:pt x="2295" y="5927"/>
                    <a:pt x="2268" y="5927"/>
                  </a:cubicBezTo>
                  <a:cubicBezTo>
                    <a:pt x="2213" y="5927"/>
                    <a:pt x="2121" y="5921"/>
                    <a:pt x="2062" y="5921"/>
                  </a:cubicBezTo>
                  <a:cubicBezTo>
                    <a:pt x="2074" y="6072"/>
                    <a:pt x="2099" y="6223"/>
                    <a:pt x="2113" y="6374"/>
                  </a:cubicBezTo>
                  <a:cubicBezTo>
                    <a:pt x="1933" y="6413"/>
                    <a:pt x="1806" y="6437"/>
                    <a:pt x="1707" y="6437"/>
                  </a:cubicBezTo>
                  <a:cubicBezTo>
                    <a:pt x="1516" y="6437"/>
                    <a:pt x="1432" y="6346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097"/>
                    <a:pt x="1283" y="6097"/>
                  </a:cubicBezTo>
                  <a:cubicBezTo>
                    <a:pt x="1272" y="6097"/>
                    <a:pt x="1270" y="6097"/>
                    <a:pt x="1270" y="6104"/>
                  </a:cubicBezTo>
                  <a:lnTo>
                    <a:pt x="1270" y="6104"/>
                  </a:lnTo>
                  <a:cubicBezTo>
                    <a:pt x="1274" y="6102"/>
                    <a:pt x="1278" y="6100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111"/>
                    <a:pt x="1270" y="6111"/>
                  </a:cubicBezTo>
                  <a:cubicBezTo>
                    <a:pt x="1270" y="6108"/>
                    <a:pt x="1270" y="6106"/>
                    <a:pt x="1270" y="6104"/>
                  </a:cubicBezTo>
                  <a:lnTo>
                    <a:pt x="1270" y="6104"/>
                  </a:lnTo>
                  <a:cubicBezTo>
                    <a:pt x="921" y="6291"/>
                    <a:pt x="1071" y="6490"/>
                    <a:pt x="1308" y="6664"/>
                  </a:cubicBezTo>
                  <a:cubicBezTo>
                    <a:pt x="1459" y="6776"/>
                    <a:pt x="1685" y="6840"/>
                    <a:pt x="1886" y="6927"/>
                  </a:cubicBezTo>
                  <a:lnTo>
                    <a:pt x="1786" y="7028"/>
                  </a:lnTo>
                  <a:cubicBezTo>
                    <a:pt x="1685" y="7179"/>
                    <a:pt x="1597" y="7330"/>
                    <a:pt x="1496" y="7506"/>
                  </a:cubicBezTo>
                  <a:cubicBezTo>
                    <a:pt x="2301" y="7493"/>
                    <a:pt x="3018" y="7304"/>
                    <a:pt x="3508" y="6978"/>
                  </a:cubicBezTo>
                  <a:lnTo>
                    <a:pt x="3508" y="6965"/>
                  </a:lnTo>
                  <a:cubicBezTo>
                    <a:pt x="3370" y="6927"/>
                    <a:pt x="3219" y="6890"/>
                    <a:pt x="2942" y="6815"/>
                  </a:cubicBezTo>
                  <a:cubicBezTo>
                    <a:pt x="3041" y="6795"/>
                    <a:pt x="3122" y="6787"/>
                    <a:pt x="3189" y="6787"/>
                  </a:cubicBezTo>
                  <a:cubicBezTo>
                    <a:pt x="3386" y="6787"/>
                    <a:pt x="3461" y="6862"/>
                    <a:pt x="3508" y="6965"/>
                  </a:cubicBezTo>
                  <a:lnTo>
                    <a:pt x="3521" y="6965"/>
                  </a:lnTo>
                  <a:lnTo>
                    <a:pt x="3508" y="6978"/>
                  </a:lnTo>
                  <a:cubicBezTo>
                    <a:pt x="3571" y="7016"/>
                    <a:pt x="3672" y="7103"/>
                    <a:pt x="3658" y="7103"/>
                  </a:cubicBezTo>
                  <a:cubicBezTo>
                    <a:pt x="3508" y="7217"/>
                    <a:pt x="3357" y="7343"/>
                    <a:pt x="3169" y="7418"/>
                  </a:cubicBezTo>
                  <a:cubicBezTo>
                    <a:pt x="2993" y="7493"/>
                    <a:pt x="2766" y="7506"/>
                    <a:pt x="2552" y="7544"/>
                  </a:cubicBezTo>
                  <a:cubicBezTo>
                    <a:pt x="2342" y="8046"/>
                    <a:pt x="2172" y="8230"/>
                    <a:pt x="1732" y="8230"/>
                  </a:cubicBezTo>
                  <a:cubicBezTo>
                    <a:pt x="1567" y="8230"/>
                    <a:pt x="1364" y="8204"/>
                    <a:pt x="1107" y="8159"/>
                  </a:cubicBezTo>
                  <a:lnTo>
                    <a:pt x="1107" y="8159"/>
                  </a:lnTo>
                  <a:cubicBezTo>
                    <a:pt x="1735" y="8612"/>
                    <a:pt x="2113" y="8763"/>
                    <a:pt x="2804" y="8788"/>
                  </a:cubicBezTo>
                  <a:cubicBezTo>
                    <a:pt x="2766" y="8726"/>
                    <a:pt x="2728" y="8650"/>
                    <a:pt x="2666" y="8625"/>
                  </a:cubicBezTo>
                  <a:cubicBezTo>
                    <a:pt x="2515" y="8587"/>
                    <a:pt x="2339" y="8562"/>
                    <a:pt x="2113" y="8524"/>
                  </a:cubicBezTo>
                  <a:cubicBezTo>
                    <a:pt x="2243" y="8353"/>
                    <a:pt x="2375" y="8270"/>
                    <a:pt x="2557" y="8270"/>
                  </a:cubicBezTo>
                  <a:cubicBezTo>
                    <a:pt x="2603" y="8270"/>
                    <a:pt x="2651" y="8275"/>
                    <a:pt x="2703" y="8285"/>
                  </a:cubicBezTo>
                  <a:cubicBezTo>
                    <a:pt x="2917" y="8335"/>
                    <a:pt x="3143" y="8360"/>
                    <a:pt x="3357" y="8411"/>
                  </a:cubicBezTo>
                  <a:cubicBezTo>
                    <a:pt x="3357" y="8399"/>
                    <a:pt x="3357" y="8399"/>
                    <a:pt x="3370" y="8399"/>
                  </a:cubicBezTo>
                  <a:lnTo>
                    <a:pt x="3382" y="8399"/>
                  </a:lnTo>
                  <a:cubicBezTo>
                    <a:pt x="3495" y="8298"/>
                    <a:pt x="3608" y="8184"/>
                    <a:pt x="3747" y="8059"/>
                  </a:cubicBezTo>
                  <a:cubicBezTo>
                    <a:pt x="4010" y="8172"/>
                    <a:pt x="4212" y="8248"/>
                    <a:pt x="4413" y="8335"/>
                  </a:cubicBezTo>
                  <a:cubicBezTo>
                    <a:pt x="4401" y="8360"/>
                    <a:pt x="4388" y="8374"/>
                    <a:pt x="4376" y="8399"/>
                  </a:cubicBezTo>
                  <a:lnTo>
                    <a:pt x="3382" y="8399"/>
                  </a:lnTo>
                  <a:lnTo>
                    <a:pt x="3382" y="8411"/>
                  </a:lnTo>
                  <a:lnTo>
                    <a:pt x="3357" y="8411"/>
                  </a:lnTo>
                  <a:cubicBezTo>
                    <a:pt x="3181" y="8536"/>
                    <a:pt x="2993" y="8662"/>
                    <a:pt x="2804" y="8788"/>
                  </a:cubicBezTo>
                  <a:cubicBezTo>
                    <a:pt x="2829" y="8838"/>
                    <a:pt x="2842" y="8876"/>
                    <a:pt x="2879" y="8952"/>
                  </a:cubicBezTo>
                  <a:cubicBezTo>
                    <a:pt x="2728" y="8999"/>
                    <a:pt x="2586" y="9018"/>
                    <a:pt x="2452" y="9018"/>
                  </a:cubicBezTo>
                  <a:cubicBezTo>
                    <a:pt x="1940" y="9018"/>
                    <a:pt x="1527" y="8737"/>
                    <a:pt x="1018" y="8637"/>
                  </a:cubicBezTo>
                  <a:cubicBezTo>
                    <a:pt x="842" y="8738"/>
                    <a:pt x="629" y="8851"/>
                    <a:pt x="327" y="9002"/>
                  </a:cubicBezTo>
                  <a:cubicBezTo>
                    <a:pt x="755" y="9190"/>
                    <a:pt x="1119" y="9341"/>
                    <a:pt x="1484" y="9505"/>
                  </a:cubicBezTo>
                  <a:cubicBezTo>
                    <a:pt x="1647" y="9580"/>
                    <a:pt x="1786" y="9668"/>
                    <a:pt x="1937" y="9757"/>
                  </a:cubicBezTo>
                  <a:lnTo>
                    <a:pt x="1962" y="9757"/>
                  </a:lnTo>
                  <a:cubicBezTo>
                    <a:pt x="1974" y="9757"/>
                    <a:pt x="1974" y="9757"/>
                    <a:pt x="1987" y="9769"/>
                  </a:cubicBezTo>
                  <a:cubicBezTo>
                    <a:pt x="2026" y="9766"/>
                    <a:pt x="2066" y="9763"/>
                    <a:pt x="2105" y="9763"/>
                  </a:cubicBezTo>
                  <a:cubicBezTo>
                    <a:pt x="2244" y="9763"/>
                    <a:pt x="2382" y="9797"/>
                    <a:pt x="2490" y="9983"/>
                  </a:cubicBezTo>
                  <a:cubicBezTo>
                    <a:pt x="2250" y="9882"/>
                    <a:pt x="2113" y="9819"/>
                    <a:pt x="1987" y="9769"/>
                  </a:cubicBezTo>
                  <a:lnTo>
                    <a:pt x="1962" y="9769"/>
                  </a:lnTo>
                  <a:cubicBezTo>
                    <a:pt x="1949" y="9757"/>
                    <a:pt x="1949" y="9757"/>
                    <a:pt x="1937" y="9757"/>
                  </a:cubicBezTo>
                  <a:cubicBezTo>
                    <a:pt x="1915" y="9755"/>
                    <a:pt x="1893" y="9755"/>
                    <a:pt x="1872" y="9755"/>
                  </a:cubicBezTo>
                  <a:cubicBezTo>
                    <a:pt x="1486" y="9755"/>
                    <a:pt x="1266" y="9968"/>
                    <a:pt x="956" y="10159"/>
                  </a:cubicBezTo>
                  <a:cubicBezTo>
                    <a:pt x="1169" y="10259"/>
                    <a:pt x="1395" y="10360"/>
                    <a:pt x="1622" y="10473"/>
                  </a:cubicBezTo>
                  <a:cubicBezTo>
                    <a:pt x="1571" y="10511"/>
                    <a:pt x="1521" y="10548"/>
                    <a:pt x="1484" y="10598"/>
                  </a:cubicBezTo>
                  <a:cubicBezTo>
                    <a:pt x="1258" y="10511"/>
                    <a:pt x="1031" y="10435"/>
                    <a:pt x="805" y="10360"/>
                  </a:cubicBezTo>
                  <a:cubicBezTo>
                    <a:pt x="690" y="10320"/>
                    <a:pt x="580" y="10301"/>
                    <a:pt x="481" y="10301"/>
                  </a:cubicBezTo>
                  <a:cubicBezTo>
                    <a:pt x="268" y="10301"/>
                    <a:pt x="110" y="10393"/>
                    <a:pt x="76" y="10573"/>
                  </a:cubicBezTo>
                  <a:cubicBezTo>
                    <a:pt x="38" y="10774"/>
                    <a:pt x="12" y="10976"/>
                    <a:pt x="0" y="11177"/>
                  </a:cubicBezTo>
                  <a:cubicBezTo>
                    <a:pt x="289" y="11302"/>
                    <a:pt x="566" y="11416"/>
                    <a:pt x="855" y="11542"/>
                  </a:cubicBezTo>
                  <a:cubicBezTo>
                    <a:pt x="943" y="11478"/>
                    <a:pt x="1043" y="11416"/>
                    <a:pt x="1144" y="11341"/>
                  </a:cubicBezTo>
                  <a:cubicBezTo>
                    <a:pt x="1308" y="11529"/>
                    <a:pt x="1446" y="11693"/>
                    <a:pt x="1559" y="11830"/>
                  </a:cubicBezTo>
                  <a:cubicBezTo>
                    <a:pt x="1886" y="11969"/>
                    <a:pt x="2213" y="12107"/>
                    <a:pt x="2540" y="12233"/>
                  </a:cubicBezTo>
                  <a:cubicBezTo>
                    <a:pt x="2743" y="12317"/>
                    <a:pt x="2992" y="12435"/>
                    <a:pt x="3211" y="12435"/>
                  </a:cubicBezTo>
                  <a:cubicBezTo>
                    <a:pt x="3222" y="12435"/>
                    <a:pt x="3233" y="12435"/>
                    <a:pt x="3244" y="12434"/>
                  </a:cubicBezTo>
                  <a:cubicBezTo>
                    <a:pt x="3343" y="12428"/>
                    <a:pt x="3439" y="12426"/>
                    <a:pt x="3533" y="12426"/>
                  </a:cubicBezTo>
                  <a:cubicBezTo>
                    <a:pt x="4064" y="12426"/>
                    <a:pt x="4496" y="12516"/>
                    <a:pt x="4828" y="12698"/>
                  </a:cubicBezTo>
                  <a:lnTo>
                    <a:pt x="6852" y="12698"/>
                  </a:lnTo>
                  <a:cubicBezTo>
                    <a:pt x="6639" y="12610"/>
                    <a:pt x="6424" y="12522"/>
                    <a:pt x="6236" y="12409"/>
                  </a:cubicBezTo>
                  <a:cubicBezTo>
                    <a:pt x="5997" y="12283"/>
                    <a:pt x="5884" y="12045"/>
                    <a:pt x="5733" y="11881"/>
                  </a:cubicBezTo>
                  <a:cubicBezTo>
                    <a:pt x="6022" y="11617"/>
                    <a:pt x="6287" y="11366"/>
                    <a:pt x="6538" y="11126"/>
                  </a:cubicBezTo>
                  <a:cubicBezTo>
                    <a:pt x="6387" y="10976"/>
                    <a:pt x="6236" y="10787"/>
                    <a:pt x="6035" y="10498"/>
                  </a:cubicBezTo>
                  <a:lnTo>
                    <a:pt x="6035" y="10498"/>
                  </a:lnTo>
                  <a:cubicBezTo>
                    <a:pt x="6287" y="10611"/>
                    <a:pt x="6563" y="10724"/>
                    <a:pt x="6827" y="10850"/>
                  </a:cubicBezTo>
                  <a:lnTo>
                    <a:pt x="6852" y="10825"/>
                  </a:lnTo>
                  <a:cubicBezTo>
                    <a:pt x="6852" y="10813"/>
                    <a:pt x="6852" y="10813"/>
                    <a:pt x="6865" y="10813"/>
                  </a:cubicBezTo>
                  <a:cubicBezTo>
                    <a:pt x="6751" y="10724"/>
                    <a:pt x="6639" y="10637"/>
                    <a:pt x="6437" y="10486"/>
                  </a:cubicBezTo>
                  <a:cubicBezTo>
                    <a:pt x="6701" y="10473"/>
                    <a:pt x="6852" y="10461"/>
                    <a:pt x="7066" y="10447"/>
                  </a:cubicBezTo>
                  <a:lnTo>
                    <a:pt x="7066" y="10447"/>
                  </a:lnTo>
                  <a:cubicBezTo>
                    <a:pt x="6978" y="10598"/>
                    <a:pt x="6915" y="10699"/>
                    <a:pt x="6865" y="10813"/>
                  </a:cubicBezTo>
                  <a:lnTo>
                    <a:pt x="6852" y="10825"/>
                  </a:lnTo>
                  <a:cubicBezTo>
                    <a:pt x="6884" y="10823"/>
                    <a:pt x="6915" y="10822"/>
                    <a:pt x="6945" y="10822"/>
                  </a:cubicBezTo>
                  <a:cubicBezTo>
                    <a:pt x="7147" y="10822"/>
                    <a:pt x="7289" y="10865"/>
                    <a:pt x="7355" y="11051"/>
                  </a:cubicBezTo>
                  <a:cubicBezTo>
                    <a:pt x="7355" y="11064"/>
                    <a:pt x="7368" y="11064"/>
                    <a:pt x="7368" y="11076"/>
                  </a:cubicBezTo>
                  <a:cubicBezTo>
                    <a:pt x="7871" y="11290"/>
                    <a:pt x="8386" y="11517"/>
                    <a:pt x="8902" y="11743"/>
                  </a:cubicBezTo>
                  <a:cubicBezTo>
                    <a:pt x="9165" y="11604"/>
                    <a:pt x="9455" y="11466"/>
                    <a:pt x="9844" y="11277"/>
                  </a:cubicBezTo>
                  <a:lnTo>
                    <a:pt x="9844" y="11277"/>
                  </a:lnTo>
                  <a:cubicBezTo>
                    <a:pt x="9706" y="11592"/>
                    <a:pt x="9970" y="11881"/>
                    <a:pt x="9782" y="12132"/>
                  </a:cubicBezTo>
                  <a:cubicBezTo>
                    <a:pt x="9857" y="12157"/>
                    <a:pt x="9933" y="12196"/>
                    <a:pt x="10008" y="12233"/>
                  </a:cubicBezTo>
                  <a:cubicBezTo>
                    <a:pt x="10159" y="12208"/>
                    <a:pt x="10297" y="12182"/>
                    <a:pt x="10447" y="12170"/>
                  </a:cubicBezTo>
                  <a:cubicBezTo>
                    <a:pt x="10461" y="12182"/>
                    <a:pt x="10486" y="12196"/>
                    <a:pt x="10498" y="12221"/>
                  </a:cubicBezTo>
                  <a:cubicBezTo>
                    <a:pt x="10422" y="12258"/>
                    <a:pt x="10335" y="12296"/>
                    <a:pt x="10259" y="12333"/>
                  </a:cubicBezTo>
                  <a:cubicBezTo>
                    <a:pt x="10372" y="12397"/>
                    <a:pt x="10498" y="12447"/>
                    <a:pt x="10624" y="12497"/>
                  </a:cubicBezTo>
                  <a:cubicBezTo>
                    <a:pt x="10825" y="12560"/>
                    <a:pt x="11064" y="12623"/>
                    <a:pt x="11328" y="12698"/>
                  </a:cubicBezTo>
                  <a:lnTo>
                    <a:pt x="11403" y="12698"/>
                  </a:lnTo>
                  <a:cubicBezTo>
                    <a:pt x="11654" y="12509"/>
                    <a:pt x="11931" y="12296"/>
                    <a:pt x="12208" y="12070"/>
                  </a:cubicBezTo>
                  <a:cubicBezTo>
                    <a:pt x="12522" y="12296"/>
                    <a:pt x="12799" y="12472"/>
                    <a:pt x="13063" y="12660"/>
                  </a:cubicBezTo>
                  <a:cubicBezTo>
                    <a:pt x="13076" y="12673"/>
                    <a:pt x="13088" y="12685"/>
                    <a:pt x="13113" y="12698"/>
                  </a:cubicBezTo>
                  <a:lnTo>
                    <a:pt x="13553" y="12698"/>
                  </a:lnTo>
                  <a:cubicBezTo>
                    <a:pt x="13616" y="12610"/>
                    <a:pt x="13704" y="12534"/>
                    <a:pt x="13855" y="12358"/>
                  </a:cubicBezTo>
                  <a:cubicBezTo>
                    <a:pt x="13892" y="12484"/>
                    <a:pt x="13880" y="12598"/>
                    <a:pt x="13905" y="12698"/>
                  </a:cubicBezTo>
                  <a:lnTo>
                    <a:pt x="14308" y="12698"/>
                  </a:lnTo>
                  <a:cubicBezTo>
                    <a:pt x="14308" y="12635"/>
                    <a:pt x="14320" y="12560"/>
                    <a:pt x="14333" y="12459"/>
                  </a:cubicBezTo>
                  <a:lnTo>
                    <a:pt x="14571" y="12698"/>
                  </a:lnTo>
                  <a:lnTo>
                    <a:pt x="16068" y="12698"/>
                  </a:lnTo>
                  <a:cubicBezTo>
                    <a:pt x="15954" y="12283"/>
                    <a:pt x="15992" y="12258"/>
                    <a:pt x="16495" y="12246"/>
                  </a:cubicBezTo>
                  <a:lnTo>
                    <a:pt x="16495" y="12246"/>
                  </a:lnTo>
                  <a:lnTo>
                    <a:pt x="16118" y="12698"/>
                  </a:lnTo>
                  <a:lnTo>
                    <a:pt x="17010" y="12698"/>
                  </a:lnTo>
                  <a:cubicBezTo>
                    <a:pt x="17111" y="12484"/>
                    <a:pt x="17262" y="12283"/>
                    <a:pt x="17513" y="12095"/>
                  </a:cubicBezTo>
                  <a:cubicBezTo>
                    <a:pt x="17452" y="12087"/>
                    <a:pt x="17389" y="12086"/>
                    <a:pt x="17326" y="12086"/>
                  </a:cubicBezTo>
                  <a:cubicBezTo>
                    <a:pt x="17277" y="12086"/>
                    <a:pt x="17229" y="12087"/>
                    <a:pt x="17182" y="12087"/>
                  </a:cubicBezTo>
                  <a:cubicBezTo>
                    <a:pt x="16986" y="12087"/>
                    <a:pt x="16821" y="12069"/>
                    <a:pt x="16772" y="11881"/>
                  </a:cubicBezTo>
                  <a:cubicBezTo>
                    <a:pt x="16869" y="11859"/>
                    <a:pt x="16962" y="11850"/>
                    <a:pt x="17053" y="11850"/>
                  </a:cubicBezTo>
                  <a:cubicBezTo>
                    <a:pt x="17488" y="11850"/>
                    <a:pt x="17862" y="12066"/>
                    <a:pt x="18331" y="12170"/>
                  </a:cubicBezTo>
                  <a:cubicBezTo>
                    <a:pt x="18029" y="12321"/>
                    <a:pt x="17727" y="12459"/>
                    <a:pt x="17387" y="12623"/>
                  </a:cubicBezTo>
                  <a:lnTo>
                    <a:pt x="17463" y="12698"/>
                  </a:lnTo>
                  <a:lnTo>
                    <a:pt x="19110" y="12698"/>
                  </a:lnTo>
                  <a:cubicBezTo>
                    <a:pt x="19110" y="12534"/>
                    <a:pt x="19072" y="12372"/>
                    <a:pt x="19072" y="12196"/>
                  </a:cubicBezTo>
                  <a:cubicBezTo>
                    <a:pt x="19064" y="11999"/>
                    <a:pt x="19090" y="11919"/>
                    <a:pt x="19237" y="11919"/>
                  </a:cubicBezTo>
                  <a:cubicBezTo>
                    <a:pt x="19307" y="11919"/>
                    <a:pt x="19404" y="11937"/>
                    <a:pt x="19538" y="11969"/>
                  </a:cubicBezTo>
                  <a:cubicBezTo>
                    <a:pt x="19600" y="11994"/>
                    <a:pt x="19664" y="12020"/>
                    <a:pt x="19776" y="12057"/>
                  </a:cubicBezTo>
                  <a:lnTo>
                    <a:pt x="19776" y="11567"/>
                  </a:lnTo>
                  <a:cubicBezTo>
                    <a:pt x="19990" y="11654"/>
                    <a:pt x="20116" y="11743"/>
                    <a:pt x="20279" y="11780"/>
                  </a:cubicBezTo>
                  <a:cubicBezTo>
                    <a:pt x="20770" y="11944"/>
                    <a:pt x="20782" y="11981"/>
                    <a:pt x="20405" y="12258"/>
                  </a:cubicBezTo>
                  <a:cubicBezTo>
                    <a:pt x="20368" y="12283"/>
                    <a:pt x="20354" y="12346"/>
                    <a:pt x="20329" y="12397"/>
                  </a:cubicBezTo>
                  <a:lnTo>
                    <a:pt x="21801" y="12397"/>
                  </a:lnTo>
                  <a:cubicBezTo>
                    <a:pt x="21952" y="12308"/>
                    <a:pt x="22140" y="12196"/>
                    <a:pt x="22329" y="12082"/>
                  </a:cubicBezTo>
                  <a:cubicBezTo>
                    <a:pt x="22366" y="12107"/>
                    <a:pt x="22404" y="12132"/>
                    <a:pt x="22429" y="12145"/>
                  </a:cubicBezTo>
                  <a:cubicBezTo>
                    <a:pt x="22366" y="12246"/>
                    <a:pt x="22304" y="12333"/>
                    <a:pt x="22228" y="12422"/>
                  </a:cubicBezTo>
                  <a:cubicBezTo>
                    <a:pt x="22429" y="12522"/>
                    <a:pt x="22618" y="12610"/>
                    <a:pt x="22819" y="12698"/>
                  </a:cubicBezTo>
                  <a:lnTo>
                    <a:pt x="22882" y="12698"/>
                  </a:lnTo>
                  <a:cubicBezTo>
                    <a:pt x="23573" y="12484"/>
                    <a:pt x="23611" y="12434"/>
                    <a:pt x="23435" y="11944"/>
                  </a:cubicBezTo>
                  <a:cubicBezTo>
                    <a:pt x="23588" y="11905"/>
                    <a:pt x="23736" y="11889"/>
                    <a:pt x="23881" y="11889"/>
                  </a:cubicBezTo>
                  <a:cubicBezTo>
                    <a:pt x="24430" y="11889"/>
                    <a:pt x="24938" y="12115"/>
                    <a:pt x="25484" y="12145"/>
                  </a:cubicBezTo>
                  <a:cubicBezTo>
                    <a:pt x="25673" y="12145"/>
                    <a:pt x="25799" y="12271"/>
                    <a:pt x="25623" y="12422"/>
                  </a:cubicBezTo>
                  <a:cubicBezTo>
                    <a:pt x="25350" y="12323"/>
                    <a:pt x="25099" y="12275"/>
                    <a:pt x="24879" y="12275"/>
                  </a:cubicBezTo>
                  <a:cubicBezTo>
                    <a:pt x="24651" y="12275"/>
                    <a:pt x="24455" y="12326"/>
                    <a:pt x="24302" y="12422"/>
                  </a:cubicBezTo>
                  <a:cubicBezTo>
                    <a:pt x="24453" y="12522"/>
                    <a:pt x="24604" y="12610"/>
                    <a:pt x="24755" y="12698"/>
                  </a:cubicBezTo>
                  <a:lnTo>
                    <a:pt x="25371" y="12698"/>
                  </a:lnTo>
                  <a:cubicBezTo>
                    <a:pt x="25459" y="12610"/>
                    <a:pt x="25547" y="12509"/>
                    <a:pt x="25635" y="12422"/>
                  </a:cubicBezTo>
                  <a:cubicBezTo>
                    <a:pt x="25660" y="12509"/>
                    <a:pt x="25648" y="12623"/>
                    <a:pt x="25685" y="12698"/>
                  </a:cubicBezTo>
                  <a:lnTo>
                    <a:pt x="26805" y="12698"/>
                  </a:lnTo>
                  <a:cubicBezTo>
                    <a:pt x="26842" y="12685"/>
                    <a:pt x="26867" y="12685"/>
                    <a:pt x="26905" y="12673"/>
                  </a:cubicBezTo>
                  <a:cubicBezTo>
                    <a:pt x="26905" y="12660"/>
                    <a:pt x="26905" y="12635"/>
                    <a:pt x="26917" y="12623"/>
                  </a:cubicBezTo>
                  <a:cubicBezTo>
                    <a:pt x="26867" y="12534"/>
                    <a:pt x="26389" y="12623"/>
                    <a:pt x="26465" y="12308"/>
                  </a:cubicBezTo>
                  <a:cubicBezTo>
                    <a:pt x="26503" y="12182"/>
                    <a:pt x="26176" y="12020"/>
                    <a:pt x="26025" y="11869"/>
                  </a:cubicBezTo>
                  <a:cubicBezTo>
                    <a:pt x="25874" y="11705"/>
                    <a:pt x="25735" y="11542"/>
                    <a:pt x="25585" y="11378"/>
                  </a:cubicBezTo>
                  <a:cubicBezTo>
                    <a:pt x="25861" y="11240"/>
                    <a:pt x="26113" y="11089"/>
                    <a:pt x="26453" y="10900"/>
                  </a:cubicBezTo>
                  <a:lnTo>
                    <a:pt x="26453" y="10900"/>
                  </a:lnTo>
                  <a:cubicBezTo>
                    <a:pt x="26427" y="11152"/>
                    <a:pt x="26414" y="11315"/>
                    <a:pt x="26402" y="11504"/>
                  </a:cubicBezTo>
                  <a:cubicBezTo>
                    <a:pt x="26830" y="11617"/>
                    <a:pt x="27207" y="11718"/>
                    <a:pt x="27584" y="11818"/>
                  </a:cubicBezTo>
                  <a:cubicBezTo>
                    <a:pt x="27697" y="12057"/>
                    <a:pt x="27358" y="12271"/>
                    <a:pt x="27470" y="12509"/>
                  </a:cubicBezTo>
                  <a:cubicBezTo>
                    <a:pt x="27596" y="12472"/>
                    <a:pt x="27722" y="12434"/>
                    <a:pt x="27836" y="12397"/>
                  </a:cubicBezTo>
                  <a:cubicBezTo>
                    <a:pt x="27873" y="12459"/>
                    <a:pt x="27923" y="12534"/>
                    <a:pt x="27961" y="12598"/>
                  </a:cubicBezTo>
                  <a:cubicBezTo>
                    <a:pt x="27923" y="12635"/>
                    <a:pt x="27898" y="12660"/>
                    <a:pt x="27873" y="12698"/>
                  </a:cubicBezTo>
                  <a:lnTo>
                    <a:pt x="29105" y="12698"/>
                  </a:lnTo>
                  <a:cubicBezTo>
                    <a:pt x="29155" y="12660"/>
                    <a:pt x="29180" y="12598"/>
                    <a:pt x="29193" y="12534"/>
                  </a:cubicBezTo>
                  <a:cubicBezTo>
                    <a:pt x="29231" y="12233"/>
                    <a:pt x="29445" y="12070"/>
                    <a:pt x="29822" y="11969"/>
                  </a:cubicBezTo>
                  <a:lnTo>
                    <a:pt x="29822" y="11969"/>
                  </a:lnTo>
                  <a:cubicBezTo>
                    <a:pt x="30060" y="12170"/>
                    <a:pt x="29897" y="12321"/>
                    <a:pt x="29621" y="12447"/>
                  </a:cubicBezTo>
                  <a:cubicBezTo>
                    <a:pt x="29748" y="12508"/>
                    <a:pt x="29854" y="12540"/>
                    <a:pt x="29945" y="12540"/>
                  </a:cubicBezTo>
                  <a:cubicBezTo>
                    <a:pt x="30060" y="12540"/>
                    <a:pt x="30152" y="12489"/>
                    <a:pt x="30236" y="12384"/>
                  </a:cubicBezTo>
                  <a:cubicBezTo>
                    <a:pt x="30387" y="12182"/>
                    <a:pt x="30563" y="11994"/>
                    <a:pt x="30865" y="11844"/>
                  </a:cubicBezTo>
                  <a:cubicBezTo>
                    <a:pt x="30261" y="10950"/>
                    <a:pt x="29520" y="10095"/>
                    <a:pt x="28577" y="9329"/>
                  </a:cubicBezTo>
                  <a:cubicBezTo>
                    <a:pt x="28565" y="9379"/>
                    <a:pt x="28514" y="9442"/>
                    <a:pt x="28426" y="9492"/>
                  </a:cubicBezTo>
                  <a:cubicBezTo>
                    <a:pt x="28225" y="9304"/>
                    <a:pt x="27797" y="9215"/>
                    <a:pt x="27936" y="8927"/>
                  </a:cubicBezTo>
                  <a:cubicBezTo>
                    <a:pt x="27948" y="8902"/>
                    <a:pt x="27973" y="8889"/>
                    <a:pt x="27998" y="8876"/>
                  </a:cubicBezTo>
                  <a:cubicBezTo>
                    <a:pt x="27822" y="8751"/>
                    <a:pt x="27634" y="8625"/>
                    <a:pt x="27458" y="8499"/>
                  </a:cubicBezTo>
                  <a:lnTo>
                    <a:pt x="26490" y="8499"/>
                  </a:lnTo>
                  <a:cubicBezTo>
                    <a:pt x="26540" y="8335"/>
                    <a:pt x="26716" y="8248"/>
                    <a:pt x="26892" y="8159"/>
                  </a:cubicBezTo>
                  <a:cubicBezTo>
                    <a:pt x="26867" y="8134"/>
                    <a:pt x="26830" y="8122"/>
                    <a:pt x="26805" y="8097"/>
                  </a:cubicBezTo>
                  <a:cubicBezTo>
                    <a:pt x="26490" y="7921"/>
                    <a:pt x="26163" y="7757"/>
                    <a:pt x="25861" y="7569"/>
                  </a:cubicBezTo>
                  <a:cubicBezTo>
                    <a:pt x="25735" y="7493"/>
                    <a:pt x="25610" y="7405"/>
                    <a:pt x="25472" y="7317"/>
                  </a:cubicBezTo>
                  <a:cubicBezTo>
                    <a:pt x="25472" y="7368"/>
                    <a:pt x="25422" y="7418"/>
                    <a:pt x="25358" y="7455"/>
                  </a:cubicBezTo>
                  <a:cubicBezTo>
                    <a:pt x="25217" y="7558"/>
                    <a:pt x="25075" y="7594"/>
                    <a:pt x="24930" y="7594"/>
                  </a:cubicBezTo>
                  <a:cubicBezTo>
                    <a:pt x="24701" y="7594"/>
                    <a:pt x="24463" y="7505"/>
                    <a:pt x="24202" y="7443"/>
                  </a:cubicBezTo>
                  <a:cubicBezTo>
                    <a:pt x="24503" y="7128"/>
                    <a:pt x="24139" y="6902"/>
                    <a:pt x="23875" y="6575"/>
                  </a:cubicBezTo>
                  <a:cubicBezTo>
                    <a:pt x="24051" y="6575"/>
                    <a:pt x="24190" y="6563"/>
                    <a:pt x="24302" y="6563"/>
                  </a:cubicBezTo>
                  <a:cubicBezTo>
                    <a:pt x="23913" y="6312"/>
                    <a:pt x="23523" y="6060"/>
                    <a:pt x="23120" y="5809"/>
                  </a:cubicBezTo>
                  <a:cubicBezTo>
                    <a:pt x="23108" y="5846"/>
                    <a:pt x="23095" y="5871"/>
                    <a:pt x="23083" y="5909"/>
                  </a:cubicBezTo>
                  <a:cubicBezTo>
                    <a:pt x="23045" y="5909"/>
                    <a:pt x="22995" y="5921"/>
                    <a:pt x="22944" y="5921"/>
                  </a:cubicBezTo>
                  <a:cubicBezTo>
                    <a:pt x="22894" y="5859"/>
                    <a:pt x="22794" y="5784"/>
                    <a:pt x="22807" y="5733"/>
                  </a:cubicBezTo>
                  <a:cubicBezTo>
                    <a:pt x="22819" y="5695"/>
                    <a:pt x="22832" y="5658"/>
                    <a:pt x="22844" y="5633"/>
                  </a:cubicBezTo>
                  <a:cubicBezTo>
                    <a:pt x="22693" y="5532"/>
                    <a:pt x="22542" y="5432"/>
                    <a:pt x="22391" y="5343"/>
                  </a:cubicBezTo>
                  <a:cubicBezTo>
                    <a:pt x="22361" y="5347"/>
                    <a:pt x="22333" y="5348"/>
                    <a:pt x="22305" y="5348"/>
                  </a:cubicBezTo>
                  <a:cubicBezTo>
                    <a:pt x="22041" y="5348"/>
                    <a:pt x="21864" y="5193"/>
                    <a:pt x="21637" y="5080"/>
                  </a:cubicBezTo>
                  <a:cubicBezTo>
                    <a:pt x="21373" y="5457"/>
                    <a:pt x="20807" y="5444"/>
                    <a:pt x="20292" y="5620"/>
                  </a:cubicBezTo>
                  <a:cubicBezTo>
                    <a:pt x="20807" y="5733"/>
                    <a:pt x="21260" y="5846"/>
                    <a:pt x="21763" y="5960"/>
                  </a:cubicBezTo>
                  <a:cubicBezTo>
                    <a:pt x="21838" y="5896"/>
                    <a:pt x="21927" y="5796"/>
                    <a:pt x="22077" y="5645"/>
                  </a:cubicBezTo>
                  <a:cubicBezTo>
                    <a:pt x="22215" y="5758"/>
                    <a:pt x="22366" y="5846"/>
                    <a:pt x="22441" y="5960"/>
                  </a:cubicBezTo>
                  <a:cubicBezTo>
                    <a:pt x="22554" y="6140"/>
                    <a:pt x="22637" y="6279"/>
                    <a:pt x="22959" y="6279"/>
                  </a:cubicBezTo>
                  <a:cubicBezTo>
                    <a:pt x="22997" y="6279"/>
                    <a:pt x="23038" y="6277"/>
                    <a:pt x="23083" y="6273"/>
                  </a:cubicBezTo>
                  <a:cubicBezTo>
                    <a:pt x="23088" y="6273"/>
                    <a:pt x="23092" y="6273"/>
                    <a:pt x="23096" y="6273"/>
                  </a:cubicBezTo>
                  <a:cubicBezTo>
                    <a:pt x="23282" y="6273"/>
                    <a:pt x="23504" y="6517"/>
                    <a:pt x="23774" y="6676"/>
                  </a:cubicBezTo>
                  <a:cubicBezTo>
                    <a:pt x="23561" y="6751"/>
                    <a:pt x="23422" y="6827"/>
                    <a:pt x="23284" y="6827"/>
                  </a:cubicBezTo>
                  <a:cubicBezTo>
                    <a:pt x="23272" y="6826"/>
                    <a:pt x="23259" y="6826"/>
                    <a:pt x="23247" y="6826"/>
                  </a:cubicBezTo>
                  <a:cubicBezTo>
                    <a:pt x="22966" y="6826"/>
                    <a:pt x="22771" y="6954"/>
                    <a:pt x="22542" y="6991"/>
                  </a:cubicBezTo>
                  <a:cubicBezTo>
                    <a:pt x="22203" y="7063"/>
                    <a:pt x="21848" y="7146"/>
                    <a:pt x="21487" y="7146"/>
                  </a:cubicBezTo>
                  <a:cubicBezTo>
                    <a:pt x="21287" y="7146"/>
                    <a:pt x="21085" y="7120"/>
                    <a:pt x="20883" y="7053"/>
                  </a:cubicBezTo>
                  <a:cubicBezTo>
                    <a:pt x="21097" y="6965"/>
                    <a:pt x="21310" y="6890"/>
                    <a:pt x="21536" y="6801"/>
                  </a:cubicBezTo>
                  <a:cubicBezTo>
                    <a:pt x="21600" y="6437"/>
                    <a:pt x="21600" y="6449"/>
                    <a:pt x="21134" y="6312"/>
                  </a:cubicBezTo>
                  <a:cubicBezTo>
                    <a:pt x="21021" y="6273"/>
                    <a:pt x="20845" y="6248"/>
                    <a:pt x="20832" y="6198"/>
                  </a:cubicBezTo>
                  <a:cubicBezTo>
                    <a:pt x="20732" y="5809"/>
                    <a:pt x="20153" y="5809"/>
                    <a:pt x="19840" y="5595"/>
                  </a:cubicBezTo>
                  <a:cubicBezTo>
                    <a:pt x="19810" y="5578"/>
                    <a:pt x="19767" y="5572"/>
                    <a:pt x="19711" y="5572"/>
                  </a:cubicBezTo>
                  <a:cubicBezTo>
                    <a:pt x="19599" y="5572"/>
                    <a:pt x="19437" y="5595"/>
                    <a:pt x="19236" y="5595"/>
                  </a:cubicBezTo>
                  <a:cubicBezTo>
                    <a:pt x="19173" y="5557"/>
                    <a:pt x="19010" y="5444"/>
                    <a:pt x="18846" y="5343"/>
                  </a:cubicBezTo>
                  <a:cubicBezTo>
                    <a:pt x="19097" y="4916"/>
                    <a:pt x="19500" y="4652"/>
                    <a:pt x="20028" y="4426"/>
                  </a:cubicBezTo>
                  <a:cubicBezTo>
                    <a:pt x="20368" y="4488"/>
                    <a:pt x="20720" y="4552"/>
                    <a:pt x="21084" y="4614"/>
                  </a:cubicBezTo>
                  <a:cubicBezTo>
                    <a:pt x="21197" y="4639"/>
                    <a:pt x="21310" y="4677"/>
                    <a:pt x="21424" y="4702"/>
                  </a:cubicBezTo>
                  <a:lnTo>
                    <a:pt x="20518" y="4099"/>
                  </a:lnTo>
                  <a:cubicBezTo>
                    <a:pt x="20418" y="4124"/>
                    <a:pt x="20279" y="4149"/>
                    <a:pt x="20116" y="4174"/>
                  </a:cubicBezTo>
                  <a:cubicBezTo>
                    <a:pt x="20192" y="4111"/>
                    <a:pt x="20267" y="4049"/>
                    <a:pt x="20354" y="3985"/>
                  </a:cubicBezTo>
                  <a:cubicBezTo>
                    <a:pt x="20292" y="3948"/>
                    <a:pt x="20242" y="3910"/>
                    <a:pt x="20192" y="3873"/>
                  </a:cubicBezTo>
                  <a:lnTo>
                    <a:pt x="20192" y="3960"/>
                  </a:lnTo>
                  <a:cubicBezTo>
                    <a:pt x="20066" y="3885"/>
                    <a:pt x="20016" y="3822"/>
                    <a:pt x="20002" y="3759"/>
                  </a:cubicBezTo>
                  <a:cubicBezTo>
                    <a:pt x="19865" y="3658"/>
                    <a:pt x="19726" y="3558"/>
                    <a:pt x="19588" y="3470"/>
                  </a:cubicBezTo>
                  <a:lnTo>
                    <a:pt x="19588" y="3546"/>
                  </a:lnTo>
                  <a:cubicBezTo>
                    <a:pt x="19676" y="3919"/>
                    <a:pt x="19447" y="4138"/>
                    <a:pt x="18979" y="4138"/>
                  </a:cubicBezTo>
                  <a:cubicBezTo>
                    <a:pt x="18911" y="4138"/>
                    <a:pt x="18837" y="4134"/>
                    <a:pt x="18758" y="4124"/>
                  </a:cubicBezTo>
                  <a:cubicBezTo>
                    <a:pt x="18670" y="4111"/>
                    <a:pt x="18582" y="4074"/>
                    <a:pt x="18507" y="4061"/>
                  </a:cubicBezTo>
                  <a:cubicBezTo>
                    <a:pt x="18368" y="4149"/>
                    <a:pt x="18242" y="4262"/>
                    <a:pt x="18091" y="4337"/>
                  </a:cubicBezTo>
                  <a:cubicBezTo>
                    <a:pt x="17954" y="4413"/>
                    <a:pt x="17778" y="4438"/>
                    <a:pt x="17627" y="4513"/>
                  </a:cubicBezTo>
                  <a:cubicBezTo>
                    <a:pt x="17489" y="4569"/>
                    <a:pt x="17188" y="4609"/>
                    <a:pt x="16918" y="4609"/>
                  </a:cubicBezTo>
                  <a:cubicBezTo>
                    <a:pt x="16695" y="4609"/>
                    <a:pt x="16493" y="4581"/>
                    <a:pt x="16420" y="4513"/>
                  </a:cubicBezTo>
                  <a:cubicBezTo>
                    <a:pt x="16290" y="4404"/>
                    <a:pt x="16175" y="4364"/>
                    <a:pt x="16066" y="4364"/>
                  </a:cubicBezTo>
                  <a:cubicBezTo>
                    <a:pt x="15911" y="4364"/>
                    <a:pt x="15770" y="4445"/>
                    <a:pt x="15615" y="4526"/>
                  </a:cubicBezTo>
                  <a:cubicBezTo>
                    <a:pt x="15376" y="4652"/>
                    <a:pt x="15137" y="4778"/>
                    <a:pt x="14836" y="4941"/>
                  </a:cubicBezTo>
                  <a:cubicBezTo>
                    <a:pt x="15012" y="5054"/>
                    <a:pt x="15213" y="5192"/>
                    <a:pt x="15414" y="5318"/>
                  </a:cubicBezTo>
                  <a:cubicBezTo>
                    <a:pt x="15426" y="5243"/>
                    <a:pt x="15414" y="5142"/>
                    <a:pt x="15476" y="5117"/>
                  </a:cubicBezTo>
                  <a:cubicBezTo>
                    <a:pt x="15766" y="4991"/>
                    <a:pt x="15954" y="4840"/>
                    <a:pt x="15778" y="4589"/>
                  </a:cubicBezTo>
                  <a:lnTo>
                    <a:pt x="15954" y="4589"/>
                  </a:lnTo>
                  <a:cubicBezTo>
                    <a:pt x="16266" y="4824"/>
                    <a:pt x="16505" y="4937"/>
                    <a:pt x="16787" y="4937"/>
                  </a:cubicBezTo>
                  <a:cubicBezTo>
                    <a:pt x="17017" y="4937"/>
                    <a:pt x="17276" y="4862"/>
                    <a:pt x="17627" y="4714"/>
                  </a:cubicBezTo>
                  <a:cubicBezTo>
                    <a:pt x="17832" y="4634"/>
                    <a:pt x="18001" y="4592"/>
                    <a:pt x="18156" y="4592"/>
                  </a:cubicBezTo>
                  <a:cubicBezTo>
                    <a:pt x="18361" y="4592"/>
                    <a:pt x="18543" y="4665"/>
                    <a:pt x="18758" y="4815"/>
                  </a:cubicBezTo>
                  <a:cubicBezTo>
                    <a:pt x="18594" y="5004"/>
                    <a:pt x="18431" y="5192"/>
                    <a:pt x="18230" y="5419"/>
                  </a:cubicBezTo>
                  <a:cubicBezTo>
                    <a:pt x="18066" y="5368"/>
                    <a:pt x="17840" y="5343"/>
                    <a:pt x="17702" y="5256"/>
                  </a:cubicBezTo>
                  <a:cubicBezTo>
                    <a:pt x="17578" y="5176"/>
                    <a:pt x="17454" y="5150"/>
                    <a:pt x="17331" y="5150"/>
                  </a:cubicBezTo>
                  <a:cubicBezTo>
                    <a:pt x="17142" y="5150"/>
                    <a:pt x="16954" y="5212"/>
                    <a:pt x="16772" y="5243"/>
                  </a:cubicBezTo>
                  <a:cubicBezTo>
                    <a:pt x="16558" y="5281"/>
                    <a:pt x="16520" y="5444"/>
                    <a:pt x="16671" y="5544"/>
                  </a:cubicBezTo>
                  <a:cubicBezTo>
                    <a:pt x="16772" y="5616"/>
                    <a:pt x="16895" y="5653"/>
                    <a:pt x="17039" y="5653"/>
                  </a:cubicBezTo>
                  <a:cubicBezTo>
                    <a:pt x="17199" y="5653"/>
                    <a:pt x="17383" y="5606"/>
                    <a:pt x="17589" y="5507"/>
                  </a:cubicBezTo>
                  <a:cubicBezTo>
                    <a:pt x="17890" y="5670"/>
                    <a:pt x="18217" y="5859"/>
                    <a:pt x="18532" y="6035"/>
                  </a:cubicBezTo>
                  <a:cubicBezTo>
                    <a:pt x="18091" y="6273"/>
                    <a:pt x="17702" y="6500"/>
                    <a:pt x="17312" y="6726"/>
                  </a:cubicBezTo>
                  <a:cubicBezTo>
                    <a:pt x="17250" y="6764"/>
                    <a:pt x="17211" y="6840"/>
                    <a:pt x="17224" y="6890"/>
                  </a:cubicBezTo>
                  <a:cubicBezTo>
                    <a:pt x="17275" y="7330"/>
                    <a:pt x="16734" y="7418"/>
                    <a:pt x="16344" y="7594"/>
                  </a:cubicBezTo>
                  <a:cubicBezTo>
                    <a:pt x="16296" y="7618"/>
                    <a:pt x="16231" y="7632"/>
                    <a:pt x="16167" y="7632"/>
                  </a:cubicBezTo>
                  <a:cubicBezTo>
                    <a:pt x="16133" y="7632"/>
                    <a:pt x="16099" y="7628"/>
                    <a:pt x="16068" y="7619"/>
                  </a:cubicBezTo>
                  <a:cubicBezTo>
                    <a:pt x="15565" y="7531"/>
                    <a:pt x="15074" y="7418"/>
                    <a:pt x="14571" y="7304"/>
                  </a:cubicBezTo>
                  <a:cubicBezTo>
                    <a:pt x="14622" y="7053"/>
                    <a:pt x="14672" y="6801"/>
                    <a:pt x="14722" y="6563"/>
                  </a:cubicBezTo>
                  <a:cubicBezTo>
                    <a:pt x="14760" y="6374"/>
                    <a:pt x="14672" y="6261"/>
                    <a:pt x="14370" y="6236"/>
                  </a:cubicBezTo>
                  <a:cubicBezTo>
                    <a:pt x="14068" y="6223"/>
                    <a:pt x="13792" y="6161"/>
                    <a:pt x="13478" y="6123"/>
                  </a:cubicBezTo>
                  <a:lnTo>
                    <a:pt x="13478" y="6123"/>
                  </a:lnTo>
                  <a:cubicBezTo>
                    <a:pt x="13201" y="6349"/>
                    <a:pt x="13389" y="6475"/>
                    <a:pt x="13716" y="6563"/>
                  </a:cubicBezTo>
                  <a:cubicBezTo>
                    <a:pt x="13666" y="6664"/>
                    <a:pt x="13629" y="6751"/>
                    <a:pt x="13579" y="6865"/>
                  </a:cubicBezTo>
                  <a:cubicBezTo>
                    <a:pt x="13842" y="6890"/>
                    <a:pt x="14056" y="6902"/>
                    <a:pt x="14408" y="6927"/>
                  </a:cubicBezTo>
                  <a:cubicBezTo>
                    <a:pt x="14018" y="7154"/>
                    <a:pt x="13905" y="7443"/>
                    <a:pt x="13478" y="7569"/>
                  </a:cubicBezTo>
                  <a:cubicBezTo>
                    <a:pt x="12887" y="7732"/>
                    <a:pt x="12849" y="7921"/>
                    <a:pt x="13364" y="8285"/>
                  </a:cubicBezTo>
                  <a:cubicBezTo>
                    <a:pt x="13031" y="8324"/>
                    <a:pt x="12766" y="8479"/>
                    <a:pt x="12445" y="8479"/>
                  </a:cubicBezTo>
                  <a:cubicBezTo>
                    <a:pt x="12355" y="8479"/>
                    <a:pt x="12260" y="8466"/>
                    <a:pt x="12157" y="8436"/>
                  </a:cubicBezTo>
                  <a:cubicBezTo>
                    <a:pt x="12143" y="8432"/>
                    <a:pt x="12127" y="8430"/>
                    <a:pt x="12110" y="8430"/>
                  </a:cubicBezTo>
                  <a:cubicBezTo>
                    <a:pt x="12018" y="8430"/>
                    <a:pt x="11886" y="8478"/>
                    <a:pt x="11780" y="8499"/>
                  </a:cubicBezTo>
                  <a:cubicBezTo>
                    <a:pt x="11768" y="8511"/>
                    <a:pt x="11755" y="8511"/>
                    <a:pt x="11743" y="8524"/>
                  </a:cubicBezTo>
                  <a:cubicBezTo>
                    <a:pt x="11755" y="8511"/>
                    <a:pt x="11755" y="8499"/>
                    <a:pt x="11768" y="8499"/>
                  </a:cubicBezTo>
                  <a:lnTo>
                    <a:pt x="11780" y="8499"/>
                  </a:lnTo>
                  <a:cubicBezTo>
                    <a:pt x="11755" y="8411"/>
                    <a:pt x="11730" y="8310"/>
                    <a:pt x="11693" y="8198"/>
                  </a:cubicBezTo>
                  <a:cubicBezTo>
                    <a:pt x="11981" y="8172"/>
                    <a:pt x="12233" y="8147"/>
                    <a:pt x="12585" y="8122"/>
                  </a:cubicBezTo>
                  <a:cubicBezTo>
                    <a:pt x="12459" y="8008"/>
                    <a:pt x="12358" y="7946"/>
                    <a:pt x="12321" y="7871"/>
                  </a:cubicBezTo>
                  <a:cubicBezTo>
                    <a:pt x="12246" y="7720"/>
                    <a:pt x="12082" y="7506"/>
                    <a:pt x="12170" y="7430"/>
                  </a:cubicBezTo>
                  <a:cubicBezTo>
                    <a:pt x="12497" y="7128"/>
                    <a:pt x="12271" y="6764"/>
                    <a:pt x="12573" y="6412"/>
                  </a:cubicBezTo>
                  <a:cubicBezTo>
                    <a:pt x="12340" y="6383"/>
                    <a:pt x="12130" y="6316"/>
                    <a:pt x="11988" y="6316"/>
                  </a:cubicBezTo>
                  <a:cubicBezTo>
                    <a:pt x="11946" y="6316"/>
                    <a:pt x="11910" y="6322"/>
                    <a:pt x="11881" y="6337"/>
                  </a:cubicBezTo>
                  <a:cubicBezTo>
                    <a:pt x="11529" y="6488"/>
                    <a:pt x="11919" y="6664"/>
                    <a:pt x="11981" y="6865"/>
                  </a:cubicBezTo>
                  <a:cubicBezTo>
                    <a:pt x="11755" y="6927"/>
                    <a:pt x="11529" y="7003"/>
                    <a:pt x="11302" y="7066"/>
                  </a:cubicBezTo>
                  <a:cubicBezTo>
                    <a:pt x="11089" y="6927"/>
                    <a:pt x="10875" y="6789"/>
                    <a:pt x="10737" y="6701"/>
                  </a:cubicBezTo>
                  <a:cubicBezTo>
                    <a:pt x="10246" y="6852"/>
                    <a:pt x="9857" y="6978"/>
                    <a:pt x="9455" y="7103"/>
                  </a:cubicBezTo>
                  <a:cubicBezTo>
                    <a:pt x="9417" y="7078"/>
                    <a:pt x="9391" y="7053"/>
                    <a:pt x="9354" y="7041"/>
                  </a:cubicBezTo>
                  <a:cubicBezTo>
                    <a:pt x="9505" y="6789"/>
                    <a:pt x="9668" y="6538"/>
                    <a:pt x="9844" y="6261"/>
                  </a:cubicBezTo>
                  <a:cubicBezTo>
                    <a:pt x="10146" y="6287"/>
                    <a:pt x="10447" y="6299"/>
                    <a:pt x="10737" y="6324"/>
                  </a:cubicBezTo>
                  <a:cubicBezTo>
                    <a:pt x="10749" y="6287"/>
                    <a:pt x="10762" y="6261"/>
                    <a:pt x="10774" y="6223"/>
                  </a:cubicBezTo>
                  <a:cubicBezTo>
                    <a:pt x="10561" y="6161"/>
                    <a:pt x="10347" y="6097"/>
                    <a:pt x="10083" y="6010"/>
                  </a:cubicBezTo>
                  <a:cubicBezTo>
                    <a:pt x="10121" y="5935"/>
                    <a:pt x="10159" y="5859"/>
                    <a:pt x="10209" y="5733"/>
                  </a:cubicBezTo>
                  <a:cubicBezTo>
                    <a:pt x="10466" y="5954"/>
                    <a:pt x="10672" y="6051"/>
                    <a:pt x="10841" y="6051"/>
                  </a:cubicBezTo>
                  <a:cubicBezTo>
                    <a:pt x="11086" y="6051"/>
                    <a:pt x="11252" y="5847"/>
                    <a:pt x="11378" y="5519"/>
                  </a:cubicBezTo>
                  <a:cubicBezTo>
                    <a:pt x="11449" y="5532"/>
                    <a:pt x="11516" y="5538"/>
                    <a:pt x="11580" y="5538"/>
                  </a:cubicBezTo>
                  <a:cubicBezTo>
                    <a:pt x="11887" y="5538"/>
                    <a:pt x="12113" y="5399"/>
                    <a:pt x="12321" y="5243"/>
                  </a:cubicBezTo>
                  <a:cubicBezTo>
                    <a:pt x="12321" y="5230"/>
                    <a:pt x="12321" y="5230"/>
                    <a:pt x="12308" y="5230"/>
                  </a:cubicBezTo>
                  <a:lnTo>
                    <a:pt x="12333" y="5230"/>
                  </a:lnTo>
                  <a:cubicBezTo>
                    <a:pt x="12333" y="5230"/>
                    <a:pt x="12321" y="5230"/>
                    <a:pt x="12321" y="5243"/>
                  </a:cubicBezTo>
                  <a:cubicBezTo>
                    <a:pt x="12422" y="5381"/>
                    <a:pt x="12509" y="5519"/>
                    <a:pt x="12610" y="5658"/>
                  </a:cubicBezTo>
                  <a:cubicBezTo>
                    <a:pt x="12842" y="5707"/>
                    <a:pt x="13006" y="5735"/>
                    <a:pt x="13138" y="5735"/>
                  </a:cubicBezTo>
                  <a:cubicBezTo>
                    <a:pt x="13379" y="5735"/>
                    <a:pt x="13515" y="5641"/>
                    <a:pt x="13767" y="5406"/>
                  </a:cubicBezTo>
                  <a:cubicBezTo>
                    <a:pt x="13931" y="5256"/>
                    <a:pt x="14157" y="5130"/>
                    <a:pt x="14408" y="4954"/>
                  </a:cubicBezTo>
                  <a:cubicBezTo>
                    <a:pt x="14219" y="4740"/>
                    <a:pt x="13792" y="4728"/>
                    <a:pt x="13465" y="4614"/>
                  </a:cubicBezTo>
                  <a:cubicBezTo>
                    <a:pt x="13088" y="4501"/>
                    <a:pt x="12950" y="4350"/>
                    <a:pt x="12925" y="4074"/>
                  </a:cubicBezTo>
                  <a:cubicBezTo>
                    <a:pt x="12887" y="3734"/>
                    <a:pt x="12811" y="3382"/>
                    <a:pt x="12698" y="3043"/>
                  </a:cubicBezTo>
                  <a:cubicBezTo>
                    <a:pt x="12636" y="2857"/>
                    <a:pt x="12439" y="2781"/>
                    <a:pt x="12056" y="2781"/>
                  </a:cubicBezTo>
                  <a:cubicBezTo>
                    <a:pt x="11973" y="2781"/>
                    <a:pt x="11881" y="2785"/>
                    <a:pt x="11780" y="2791"/>
                  </a:cubicBezTo>
                  <a:cubicBezTo>
                    <a:pt x="11844" y="2666"/>
                    <a:pt x="11906" y="2565"/>
                    <a:pt x="11994" y="2389"/>
                  </a:cubicBezTo>
                  <a:cubicBezTo>
                    <a:pt x="11755" y="2376"/>
                    <a:pt x="11567" y="2364"/>
                    <a:pt x="11341" y="2351"/>
                  </a:cubicBezTo>
                  <a:cubicBezTo>
                    <a:pt x="11436" y="2124"/>
                    <a:pt x="11452" y="1896"/>
                    <a:pt x="10923" y="1896"/>
                  </a:cubicBezTo>
                  <a:cubicBezTo>
                    <a:pt x="10896" y="1896"/>
                    <a:pt x="10868" y="1897"/>
                    <a:pt x="10838" y="1898"/>
                  </a:cubicBezTo>
                  <a:cubicBezTo>
                    <a:pt x="11215" y="1647"/>
                    <a:pt x="10486" y="1421"/>
                    <a:pt x="10989" y="1219"/>
                  </a:cubicBezTo>
                  <a:cubicBezTo>
                    <a:pt x="10813" y="1107"/>
                    <a:pt x="10674" y="1018"/>
                    <a:pt x="10523" y="918"/>
                  </a:cubicBezTo>
                  <a:lnTo>
                    <a:pt x="10523" y="931"/>
                  </a:lnTo>
                  <a:lnTo>
                    <a:pt x="10511" y="918"/>
                  </a:lnTo>
                  <a:cubicBezTo>
                    <a:pt x="10461" y="1119"/>
                    <a:pt x="10422" y="1320"/>
                    <a:pt x="10385" y="1509"/>
                  </a:cubicBezTo>
                  <a:cubicBezTo>
                    <a:pt x="10033" y="1484"/>
                    <a:pt x="9706" y="1471"/>
                    <a:pt x="9379" y="1446"/>
                  </a:cubicBezTo>
                  <a:cubicBezTo>
                    <a:pt x="9428" y="1002"/>
                    <a:pt x="9478" y="883"/>
                    <a:pt x="9855" y="883"/>
                  </a:cubicBezTo>
                  <a:cubicBezTo>
                    <a:pt x="9959" y="883"/>
                    <a:pt x="10087" y="892"/>
                    <a:pt x="10246" y="906"/>
                  </a:cubicBezTo>
                  <a:cubicBezTo>
                    <a:pt x="10335" y="918"/>
                    <a:pt x="10422" y="918"/>
                    <a:pt x="10511" y="918"/>
                  </a:cubicBezTo>
                  <a:lnTo>
                    <a:pt x="10523" y="918"/>
                  </a:lnTo>
                  <a:cubicBezTo>
                    <a:pt x="10825" y="867"/>
                    <a:pt x="11126" y="805"/>
                    <a:pt x="11491" y="730"/>
                  </a:cubicBezTo>
                  <a:cubicBezTo>
                    <a:pt x="11491" y="704"/>
                    <a:pt x="11504" y="679"/>
                    <a:pt x="11504" y="654"/>
                  </a:cubicBezTo>
                  <a:cubicBezTo>
                    <a:pt x="10950" y="440"/>
                    <a:pt x="10410" y="214"/>
                    <a:pt x="98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16"/>
            <p:cNvSpPr/>
            <p:nvPr/>
          </p:nvSpPr>
          <p:spPr>
            <a:xfrm>
              <a:off x="576149" y="4924312"/>
              <a:ext cx="60126" cy="48032"/>
            </a:xfrm>
            <a:custGeom>
              <a:avLst/>
              <a:gdLst/>
              <a:ahLst/>
              <a:cxnLst/>
              <a:rect l="l" t="t" r="r" b="b"/>
              <a:pathLst>
                <a:path w="1142" h="919" extrusionOk="0">
                  <a:moveTo>
                    <a:pt x="237" y="1"/>
                  </a:moveTo>
                  <a:cubicBezTo>
                    <a:pt x="237" y="13"/>
                    <a:pt x="250" y="26"/>
                    <a:pt x="250" y="38"/>
                  </a:cubicBezTo>
                  <a:cubicBezTo>
                    <a:pt x="337" y="202"/>
                    <a:pt x="362" y="353"/>
                    <a:pt x="200" y="529"/>
                  </a:cubicBezTo>
                  <a:cubicBezTo>
                    <a:pt x="0" y="765"/>
                    <a:pt x="84" y="841"/>
                    <a:pt x="514" y="916"/>
                  </a:cubicBezTo>
                  <a:lnTo>
                    <a:pt x="514" y="916"/>
                  </a:lnTo>
                  <a:cubicBezTo>
                    <a:pt x="513" y="914"/>
                    <a:pt x="513" y="911"/>
                    <a:pt x="513" y="906"/>
                  </a:cubicBezTo>
                  <a:lnTo>
                    <a:pt x="526" y="906"/>
                  </a:lnTo>
                  <a:cubicBezTo>
                    <a:pt x="577" y="680"/>
                    <a:pt x="803" y="541"/>
                    <a:pt x="1080" y="440"/>
                  </a:cubicBezTo>
                  <a:lnTo>
                    <a:pt x="1080" y="428"/>
                  </a:lnTo>
                  <a:lnTo>
                    <a:pt x="1092" y="428"/>
                  </a:lnTo>
                  <a:cubicBezTo>
                    <a:pt x="1105" y="403"/>
                    <a:pt x="1130" y="365"/>
                    <a:pt x="1142" y="328"/>
                  </a:cubicBezTo>
                  <a:cubicBezTo>
                    <a:pt x="1041" y="289"/>
                    <a:pt x="954" y="252"/>
                    <a:pt x="853" y="214"/>
                  </a:cubicBezTo>
                  <a:cubicBezTo>
                    <a:pt x="614" y="127"/>
                    <a:pt x="413" y="63"/>
                    <a:pt x="237" y="1"/>
                  </a:cubicBezTo>
                  <a:close/>
                  <a:moveTo>
                    <a:pt x="514" y="916"/>
                  </a:moveTo>
                  <a:cubicBezTo>
                    <a:pt x="516" y="918"/>
                    <a:pt x="519" y="918"/>
                    <a:pt x="526" y="918"/>
                  </a:cubicBezTo>
                  <a:cubicBezTo>
                    <a:pt x="522" y="917"/>
                    <a:pt x="518" y="917"/>
                    <a:pt x="514" y="9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16"/>
            <p:cNvSpPr/>
            <p:nvPr/>
          </p:nvSpPr>
          <p:spPr>
            <a:xfrm>
              <a:off x="632957" y="4946681"/>
              <a:ext cx="13952" cy="15105"/>
            </a:xfrm>
            <a:custGeom>
              <a:avLst/>
              <a:gdLst/>
              <a:ahLst/>
              <a:cxnLst/>
              <a:rect l="l" t="t" r="r" b="b"/>
              <a:pathLst>
                <a:path w="265" h="289" extrusionOk="0">
                  <a:moveTo>
                    <a:pt x="13" y="0"/>
                  </a:moveTo>
                  <a:lnTo>
                    <a:pt x="1" y="12"/>
                  </a:lnTo>
                  <a:lnTo>
                    <a:pt x="1" y="289"/>
                  </a:lnTo>
                  <a:cubicBezTo>
                    <a:pt x="88" y="264"/>
                    <a:pt x="177" y="227"/>
                    <a:pt x="264" y="201"/>
                  </a:cubicBezTo>
                  <a:cubicBezTo>
                    <a:pt x="177" y="138"/>
                    <a:pt x="88" y="63"/>
                    <a:pt x="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16"/>
            <p:cNvSpPr/>
            <p:nvPr/>
          </p:nvSpPr>
          <p:spPr>
            <a:xfrm>
              <a:off x="345703" y="4259345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"/>
                  </a:moveTo>
                  <a:lnTo>
                    <a:pt x="0" y="13"/>
                  </a:lnTo>
                  <a:cubicBezTo>
                    <a:pt x="0" y="13"/>
                    <a:pt x="0" y="1"/>
                    <a:pt x="1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16"/>
            <p:cNvSpPr/>
            <p:nvPr/>
          </p:nvSpPr>
          <p:spPr>
            <a:xfrm>
              <a:off x="247143" y="4093769"/>
              <a:ext cx="30379" cy="15836"/>
            </a:xfrm>
            <a:custGeom>
              <a:avLst/>
              <a:gdLst/>
              <a:ahLst/>
              <a:cxnLst/>
              <a:rect l="l" t="t" r="r" b="b"/>
              <a:pathLst>
                <a:path w="577" h="303" extrusionOk="0">
                  <a:moveTo>
                    <a:pt x="62" y="0"/>
                  </a:moveTo>
                  <a:lnTo>
                    <a:pt x="62" y="12"/>
                  </a:lnTo>
                  <a:lnTo>
                    <a:pt x="49" y="0"/>
                  </a:lnTo>
                  <a:lnTo>
                    <a:pt x="49" y="0"/>
                  </a:lnTo>
                  <a:cubicBezTo>
                    <a:pt x="0" y="236"/>
                    <a:pt x="5" y="303"/>
                    <a:pt x="200" y="303"/>
                  </a:cubicBezTo>
                  <a:cubicBezTo>
                    <a:pt x="255" y="303"/>
                    <a:pt x="325" y="297"/>
                    <a:pt x="414" y="289"/>
                  </a:cubicBezTo>
                  <a:cubicBezTo>
                    <a:pt x="464" y="289"/>
                    <a:pt x="526" y="277"/>
                    <a:pt x="577" y="264"/>
                  </a:cubicBezTo>
                  <a:cubicBezTo>
                    <a:pt x="401" y="176"/>
                    <a:pt x="225" y="88"/>
                    <a:pt x="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16"/>
            <p:cNvSpPr/>
            <p:nvPr/>
          </p:nvSpPr>
          <p:spPr>
            <a:xfrm>
              <a:off x="356864" y="4370355"/>
              <a:ext cx="37855" cy="15679"/>
            </a:xfrm>
            <a:custGeom>
              <a:avLst/>
              <a:gdLst/>
              <a:ahLst/>
              <a:cxnLst/>
              <a:rect l="l" t="t" r="r" b="b"/>
              <a:pathLst>
                <a:path w="719" h="300" extrusionOk="0">
                  <a:moveTo>
                    <a:pt x="630" y="1"/>
                  </a:moveTo>
                  <a:cubicBezTo>
                    <a:pt x="429" y="26"/>
                    <a:pt x="241" y="39"/>
                    <a:pt x="40" y="64"/>
                  </a:cubicBezTo>
                  <a:cubicBezTo>
                    <a:pt x="0" y="251"/>
                    <a:pt x="146" y="300"/>
                    <a:pt x="321" y="300"/>
                  </a:cubicBezTo>
                  <a:cubicBezTo>
                    <a:pt x="368" y="300"/>
                    <a:pt x="418" y="296"/>
                    <a:pt x="467" y="290"/>
                  </a:cubicBezTo>
                  <a:cubicBezTo>
                    <a:pt x="719" y="265"/>
                    <a:pt x="643" y="114"/>
                    <a:pt x="6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16"/>
            <p:cNvSpPr/>
            <p:nvPr/>
          </p:nvSpPr>
          <p:spPr>
            <a:xfrm>
              <a:off x="368816" y="3918995"/>
              <a:ext cx="10003" cy="7213"/>
            </a:xfrm>
            <a:custGeom>
              <a:avLst/>
              <a:gdLst/>
              <a:ahLst/>
              <a:cxnLst/>
              <a:rect l="l" t="t" r="r" b="b"/>
              <a:pathLst>
                <a:path w="190" h="138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50"/>
                    <a:pt x="26" y="101"/>
                    <a:pt x="39" y="138"/>
                  </a:cubicBezTo>
                  <a:cubicBezTo>
                    <a:pt x="89" y="113"/>
                    <a:pt x="140" y="76"/>
                    <a:pt x="190" y="3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16"/>
            <p:cNvSpPr/>
            <p:nvPr/>
          </p:nvSpPr>
          <p:spPr>
            <a:xfrm>
              <a:off x="368184" y="3918316"/>
              <a:ext cx="684" cy="732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1" y="0"/>
                  </a:moveTo>
                  <a:lnTo>
                    <a:pt x="1" y="13"/>
                  </a:lnTo>
                  <a:lnTo>
                    <a:pt x="13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16"/>
            <p:cNvSpPr/>
            <p:nvPr/>
          </p:nvSpPr>
          <p:spPr>
            <a:xfrm>
              <a:off x="219239" y="4078612"/>
              <a:ext cx="31169" cy="15209"/>
            </a:xfrm>
            <a:custGeom>
              <a:avLst/>
              <a:gdLst/>
              <a:ahLst/>
              <a:cxnLst/>
              <a:rect l="l" t="t" r="r" b="b"/>
              <a:pathLst>
                <a:path w="592" h="291" extrusionOk="0">
                  <a:moveTo>
                    <a:pt x="315" y="1"/>
                  </a:moveTo>
                  <a:lnTo>
                    <a:pt x="302" y="14"/>
                  </a:lnTo>
                  <a:cubicBezTo>
                    <a:pt x="0" y="277"/>
                    <a:pt x="428" y="227"/>
                    <a:pt x="579" y="290"/>
                  </a:cubicBezTo>
                  <a:lnTo>
                    <a:pt x="592" y="290"/>
                  </a:lnTo>
                  <a:cubicBezTo>
                    <a:pt x="491" y="190"/>
                    <a:pt x="403" y="101"/>
                    <a:pt x="3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16"/>
            <p:cNvSpPr/>
            <p:nvPr/>
          </p:nvSpPr>
          <p:spPr>
            <a:xfrm>
              <a:off x="284103" y="4445983"/>
              <a:ext cx="29589" cy="21167"/>
            </a:xfrm>
            <a:custGeom>
              <a:avLst/>
              <a:gdLst/>
              <a:ahLst/>
              <a:cxnLst/>
              <a:rect l="l" t="t" r="r" b="b"/>
              <a:pathLst>
                <a:path w="562" h="405" extrusionOk="0">
                  <a:moveTo>
                    <a:pt x="466" y="0"/>
                  </a:moveTo>
                  <a:lnTo>
                    <a:pt x="466" y="0"/>
                  </a:lnTo>
                  <a:cubicBezTo>
                    <a:pt x="290" y="151"/>
                    <a:pt x="164" y="264"/>
                    <a:pt x="0" y="389"/>
                  </a:cubicBezTo>
                  <a:cubicBezTo>
                    <a:pt x="131" y="398"/>
                    <a:pt x="231" y="405"/>
                    <a:pt x="307" y="405"/>
                  </a:cubicBezTo>
                  <a:cubicBezTo>
                    <a:pt x="561" y="405"/>
                    <a:pt x="544" y="329"/>
                    <a:pt x="4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16"/>
            <p:cNvSpPr/>
            <p:nvPr/>
          </p:nvSpPr>
          <p:spPr>
            <a:xfrm>
              <a:off x="338384" y="4417707"/>
              <a:ext cx="14584" cy="8571"/>
            </a:xfrm>
            <a:custGeom>
              <a:avLst/>
              <a:gdLst/>
              <a:ahLst/>
              <a:cxnLst/>
              <a:rect l="l" t="t" r="r" b="b"/>
              <a:pathLst>
                <a:path w="277" h="164" extrusionOk="0">
                  <a:moveTo>
                    <a:pt x="189" y="0"/>
                  </a:moveTo>
                  <a:cubicBezTo>
                    <a:pt x="126" y="25"/>
                    <a:pt x="64" y="63"/>
                    <a:pt x="0" y="101"/>
                  </a:cubicBezTo>
                  <a:cubicBezTo>
                    <a:pt x="13" y="114"/>
                    <a:pt x="39" y="139"/>
                    <a:pt x="51" y="164"/>
                  </a:cubicBezTo>
                  <a:cubicBezTo>
                    <a:pt x="126" y="126"/>
                    <a:pt x="202" y="89"/>
                    <a:pt x="277" y="63"/>
                  </a:cubicBezTo>
                  <a:cubicBezTo>
                    <a:pt x="252" y="38"/>
                    <a:pt x="202" y="0"/>
                    <a:pt x="1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16"/>
            <p:cNvSpPr/>
            <p:nvPr/>
          </p:nvSpPr>
          <p:spPr>
            <a:xfrm>
              <a:off x="260253" y="4430199"/>
              <a:ext cx="10635" cy="9251"/>
            </a:xfrm>
            <a:custGeom>
              <a:avLst/>
              <a:gdLst/>
              <a:ahLst/>
              <a:cxnLst/>
              <a:rect l="l" t="t" r="r" b="b"/>
              <a:pathLst>
                <a:path w="202" h="177" extrusionOk="0">
                  <a:moveTo>
                    <a:pt x="76" y="0"/>
                  </a:moveTo>
                  <a:cubicBezTo>
                    <a:pt x="51" y="26"/>
                    <a:pt x="1" y="51"/>
                    <a:pt x="14" y="63"/>
                  </a:cubicBezTo>
                  <a:cubicBezTo>
                    <a:pt x="26" y="101"/>
                    <a:pt x="64" y="138"/>
                    <a:pt x="101" y="176"/>
                  </a:cubicBezTo>
                  <a:cubicBezTo>
                    <a:pt x="152" y="138"/>
                    <a:pt x="202" y="101"/>
                    <a:pt x="190" y="88"/>
                  </a:cubicBezTo>
                  <a:cubicBezTo>
                    <a:pt x="165" y="51"/>
                    <a:pt x="114" y="26"/>
                    <a:pt x="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16"/>
            <p:cNvSpPr/>
            <p:nvPr/>
          </p:nvSpPr>
          <p:spPr>
            <a:xfrm>
              <a:off x="234507" y="4460356"/>
              <a:ext cx="19165" cy="14582"/>
            </a:xfrm>
            <a:custGeom>
              <a:avLst/>
              <a:gdLst/>
              <a:ahLst/>
              <a:cxnLst/>
              <a:rect l="l" t="t" r="r" b="b"/>
              <a:pathLst>
                <a:path w="364" h="279" extrusionOk="0">
                  <a:moveTo>
                    <a:pt x="231" y="0"/>
                  </a:moveTo>
                  <a:cubicBezTo>
                    <a:pt x="229" y="0"/>
                    <a:pt x="227" y="1"/>
                    <a:pt x="226" y="2"/>
                  </a:cubicBezTo>
                  <a:cubicBezTo>
                    <a:pt x="151" y="39"/>
                    <a:pt x="62" y="89"/>
                    <a:pt x="0" y="153"/>
                  </a:cubicBezTo>
                  <a:cubicBezTo>
                    <a:pt x="0" y="153"/>
                    <a:pt x="88" y="215"/>
                    <a:pt x="163" y="278"/>
                  </a:cubicBezTo>
                  <a:cubicBezTo>
                    <a:pt x="238" y="203"/>
                    <a:pt x="314" y="153"/>
                    <a:pt x="352" y="89"/>
                  </a:cubicBezTo>
                  <a:cubicBezTo>
                    <a:pt x="363" y="66"/>
                    <a:pt x="257" y="0"/>
                    <a:pt x="2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16"/>
            <p:cNvSpPr/>
            <p:nvPr/>
          </p:nvSpPr>
          <p:spPr>
            <a:xfrm>
              <a:off x="569409" y="4337533"/>
              <a:ext cx="19217" cy="13171"/>
            </a:xfrm>
            <a:custGeom>
              <a:avLst/>
              <a:gdLst/>
              <a:ahLst/>
              <a:cxnLst/>
              <a:rect l="l" t="t" r="r" b="b"/>
              <a:pathLst>
                <a:path w="365" h="252" extrusionOk="0">
                  <a:moveTo>
                    <a:pt x="277" y="0"/>
                  </a:moveTo>
                  <a:cubicBezTo>
                    <a:pt x="189" y="64"/>
                    <a:pt x="88" y="114"/>
                    <a:pt x="1" y="176"/>
                  </a:cubicBezTo>
                  <a:cubicBezTo>
                    <a:pt x="26" y="201"/>
                    <a:pt x="63" y="226"/>
                    <a:pt x="88" y="252"/>
                  </a:cubicBezTo>
                  <a:cubicBezTo>
                    <a:pt x="189" y="189"/>
                    <a:pt x="277" y="126"/>
                    <a:pt x="365" y="64"/>
                  </a:cubicBezTo>
                  <a:cubicBezTo>
                    <a:pt x="340" y="38"/>
                    <a:pt x="314" y="25"/>
                    <a:pt x="2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16"/>
            <p:cNvSpPr/>
            <p:nvPr/>
          </p:nvSpPr>
          <p:spPr>
            <a:xfrm>
              <a:off x="323800" y="4192341"/>
              <a:ext cx="378080" cy="152457"/>
            </a:xfrm>
            <a:custGeom>
              <a:avLst/>
              <a:gdLst/>
              <a:ahLst/>
              <a:cxnLst/>
              <a:rect l="l" t="t" r="r" b="b"/>
              <a:pathLst>
                <a:path w="7181" h="2917" extrusionOk="0">
                  <a:moveTo>
                    <a:pt x="1120" y="1446"/>
                  </a:moveTo>
                  <a:cubicBezTo>
                    <a:pt x="1145" y="1446"/>
                    <a:pt x="1271" y="1559"/>
                    <a:pt x="1271" y="1609"/>
                  </a:cubicBezTo>
                  <a:cubicBezTo>
                    <a:pt x="1246" y="1685"/>
                    <a:pt x="1145" y="1735"/>
                    <a:pt x="1032" y="1848"/>
                  </a:cubicBezTo>
                  <a:cubicBezTo>
                    <a:pt x="931" y="1722"/>
                    <a:pt x="805" y="1647"/>
                    <a:pt x="818" y="1584"/>
                  </a:cubicBezTo>
                  <a:cubicBezTo>
                    <a:pt x="844" y="1521"/>
                    <a:pt x="1007" y="1471"/>
                    <a:pt x="1120" y="1446"/>
                  </a:cubicBezTo>
                  <a:close/>
                  <a:moveTo>
                    <a:pt x="1459" y="0"/>
                  </a:moveTo>
                  <a:cubicBezTo>
                    <a:pt x="1573" y="188"/>
                    <a:pt x="1359" y="327"/>
                    <a:pt x="1233" y="465"/>
                  </a:cubicBezTo>
                  <a:cubicBezTo>
                    <a:pt x="1107" y="616"/>
                    <a:pt x="1132" y="691"/>
                    <a:pt x="1372" y="741"/>
                  </a:cubicBezTo>
                  <a:cubicBezTo>
                    <a:pt x="1372" y="729"/>
                    <a:pt x="1372" y="729"/>
                    <a:pt x="1384" y="729"/>
                  </a:cubicBezTo>
                  <a:cubicBezTo>
                    <a:pt x="1384" y="729"/>
                    <a:pt x="1397" y="729"/>
                    <a:pt x="1397" y="741"/>
                  </a:cubicBezTo>
                  <a:cubicBezTo>
                    <a:pt x="1603" y="700"/>
                    <a:pt x="1715" y="679"/>
                    <a:pt x="1811" y="679"/>
                  </a:cubicBezTo>
                  <a:cubicBezTo>
                    <a:pt x="1920" y="679"/>
                    <a:pt x="2008" y="707"/>
                    <a:pt x="2188" y="767"/>
                  </a:cubicBezTo>
                  <a:cubicBezTo>
                    <a:pt x="1959" y="839"/>
                    <a:pt x="1837" y="877"/>
                    <a:pt x="1738" y="877"/>
                  </a:cubicBezTo>
                  <a:cubicBezTo>
                    <a:pt x="1632" y="877"/>
                    <a:pt x="1553" y="833"/>
                    <a:pt x="1397" y="741"/>
                  </a:cubicBezTo>
                  <a:lnTo>
                    <a:pt x="1372" y="741"/>
                  </a:lnTo>
                  <a:cubicBezTo>
                    <a:pt x="1057" y="917"/>
                    <a:pt x="743" y="1107"/>
                    <a:pt x="428" y="1283"/>
                  </a:cubicBezTo>
                  <a:cubicBezTo>
                    <a:pt x="277" y="1383"/>
                    <a:pt x="140" y="1471"/>
                    <a:pt x="1" y="1571"/>
                  </a:cubicBezTo>
                  <a:lnTo>
                    <a:pt x="14" y="1571"/>
                  </a:lnTo>
                  <a:cubicBezTo>
                    <a:pt x="26" y="1571"/>
                    <a:pt x="39" y="1571"/>
                    <a:pt x="51" y="1571"/>
                  </a:cubicBezTo>
                  <a:cubicBezTo>
                    <a:pt x="465" y="1571"/>
                    <a:pt x="659" y="1767"/>
                    <a:pt x="805" y="1999"/>
                  </a:cubicBezTo>
                  <a:cubicBezTo>
                    <a:pt x="805" y="2012"/>
                    <a:pt x="743" y="2037"/>
                    <a:pt x="705" y="2049"/>
                  </a:cubicBezTo>
                  <a:lnTo>
                    <a:pt x="705" y="2062"/>
                  </a:lnTo>
                  <a:cubicBezTo>
                    <a:pt x="906" y="2263"/>
                    <a:pt x="1095" y="2476"/>
                    <a:pt x="1296" y="2691"/>
                  </a:cubicBezTo>
                  <a:cubicBezTo>
                    <a:pt x="1610" y="2552"/>
                    <a:pt x="1610" y="2552"/>
                    <a:pt x="1736" y="2314"/>
                  </a:cubicBezTo>
                  <a:cubicBezTo>
                    <a:pt x="1808" y="2315"/>
                    <a:pt x="1872" y="2316"/>
                    <a:pt x="1928" y="2316"/>
                  </a:cubicBezTo>
                  <a:cubicBezTo>
                    <a:pt x="2266" y="2316"/>
                    <a:pt x="2300" y="2271"/>
                    <a:pt x="2214" y="2012"/>
                  </a:cubicBezTo>
                  <a:cubicBezTo>
                    <a:pt x="2138" y="1798"/>
                    <a:pt x="2289" y="1647"/>
                    <a:pt x="2390" y="1484"/>
                  </a:cubicBezTo>
                  <a:lnTo>
                    <a:pt x="2377" y="1484"/>
                  </a:lnTo>
                  <a:cubicBezTo>
                    <a:pt x="2377" y="1484"/>
                    <a:pt x="2364" y="1484"/>
                    <a:pt x="2364" y="1471"/>
                  </a:cubicBezTo>
                  <a:cubicBezTo>
                    <a:pt x="2239" y="1484"/>
                    <a:pt x="2113" y="1484"/>
                    <a:pt x="1950" y="1484"/>
                  </a:cubicBezTo>
                  <a:cubicBezTo>
                    <a:pt x="2107" y="1405"/>
                    <a:pt x="2186" y="1364"/>
                    <a:pt x="2239" y="1364"/>
                  </a:cubicBezTo>
                  <a:cubicBezTo>
                    <a:pt x="2288" y="1364"/>
                    <a:pt x="2316" y="1398"/>
                    <a:pt x="2364" y="1471"/>
                  </a:cubicBezTo>
                  <a:lnTo>
                    <a:pt x="2390" y="1471"/>
                  </a:lnTo>
                  <a:lnTo>
                    <a:pt x="2390" y="1484"/>
                  </a:lnTo>
                  <a:cubicBezTo>
                    <a:pt x="2528" y="1408"/>
                    <a:pt x="2691" y="1345"/>
                    <a:pt x="2817" y="1257"/>
                  </a:cubicBezTo>
                  <a:cubicBezTo>
                    <a:pt x="3157" y="1018"/>
                    <a:pt x="3157" y="1018"/>
                    <a:pt x="3747" y="1018"/>
                  </a:cubicBezTo>
                  <a:cubicBezTo>
                    <a:pt x="3635" y="1219"/>
                    <a:pt x="3786" y="1459"/>
                    <a:pt x="3420" y="1584"/>
                  </a:cubicBezTo>
                  <a:cubicBezTo>
                    <a:pt x="3345" y="1609"/>
                    <a:pt x="2704" y="1760"/>
                    <a:pt x="2666" y="1760"/>
                  </a:cubicBezTo>
                  <a:cubicBezTo>
                    <a:pt x="2616" y="2024"/>
                    <a:pt x="2579" y="2275"/>
                    <a:pt x="2528" y="2540"/>
                  </a:cubicBezTo>
                  <a:cubicBezTo>
                    <a:pt x="2616" y="2552"/>
                    <a:pt x="2704" y="2565"/>
                    <a:pt x="2792" y="2590"/>
                  </a:cubicBezTo>
                  <a:cubicBezTo>
                    <a:pt x="2780" y="2577"/>
                    <a:pt x="2780" y="2577"/>
                    <a:pt x="2767" y="2577"/>
                  </a:cubicBezTo>
                  <a:cubicBezTo>
                    <a:pt x="2780" y="2577"/>
                    <a:pt x="2792" y="2565"/>
                    <a:pt x="2805" y="2565"/>
                  </a:cubicBezTo>
                  <a:cubicBezTo>
                    <a:pt x="2742" y="2351"/>
                    <a:pt x="2931" y="2238"/>
                    <a:pt x="3182" y="2150"/>
                  </a:cubicBezTo>
                  <a:lnTo>
                    <a:pt x="3182" y="2150"/>
                  </a:lnTo>
                  <a:cubicBezTo>
                    <a:pt x="3182" y="2476"/>
                    <a:pt x="3182" y="2490"/>
                    <a:pt x="2805" y="2565"/>
                  </a:cubicBezTo>
                  <a:lnTo>
                    <a:pt x="2805" y="2590"/>
                  </a:lnTo>
                  <a:lnTo>
                    <a:pt x="2792" y="2590"/>
                  </a:lnTo>
                  <a:cubicBezTo>
                    <a:pt x="3043" y="2766"/>
                    <a:pt x="3333" y="2917"/>
                    <a:pt x="3760" y="2917"/>
                  </a:cubicBezTo>
                  <a:cubicBezTo>
                    <a:pt x="3940" y="2827"/>
                    <a:pt x="3929" y="2538"/>
                    <a:pt x="4272" y="2538"/>
                  </a:cubicBezTo>
                  <a:cubicBezTo>
                    <a:pt x="4314" y="2538"/>
                    <a:pt x="4361" y="2542"/>
                    <a:pt x="4414" y="2552"/>
                  </a:cubicBezTo>
                  <a:cubicBezTo>
                    <a:pt x="4250" y="2490"/>
                    <a:pt x="4087" y="2426"/>
                    <a:pt x="3747" y="2300"/>
                  </a:cubicBezTo>
                  <a:cubicBezTo>
                    <a:pt x="4001" y="2258"/>
                    <a:pt x="4140" y="2207"/>
                    <a:pt x="4245" y="2207"/>
                  </a:cubicBezTo>
                  <a:cubicBezTo>
                    <a:pt x="4264" y="2207"/>
                    <a:pt x="4283" y="2209"/>
                    <a:pt x="4301" y="2213"/>
                  </a:cubicBezTo>
                  <a:cubicBezTo>
                    <a:pt x="4440" y="2243"/>
                    <a:pt x="4574" y="2269"/>
                    <a:pt x="4701" y="2269"/>
                  </a:cubicBezTo>
                  <a:cubicBezTo>
                    <a:pt x="4892" y="2269"/>
                    <a:pt x="5067" y="2209"/>
                    <a:pt x="5219" y="2012"/>
                  </a:cubicBezTo>
                  <a:cubicBezTo>
                    <a:pt x="5244" y="2049"/>
                    <a:pt x="5269" y="2087"/>
                    <a:pt x="5294" y="2112"/>
                  </a:cubicBezTo>
                  <a:cubicBezTo>
                    <a:pt x="5244" y="2263"/>
                    <a:pt x="5206" y="2401"/>
                    <a:pt x="5143" y="2577"/>
                  </a:cubicBezTo>
                  <a:cubicBezTo>
                    <a:pt x="5256" y="2615"/>
                    <a:pt x="5370" y="2666"/>
                    <a:pt x="5521" y="2716"/>
                  </a:cubicBezTo>
                  <a:cubicBezTo>
                    <a:pt x="5633" y="2577"/>
                    <a:pt x="5734" y="2464"/>
                    <a:pt x="5784" y="2401"/>
                  </a:cubicBezTo>
                  <a:cubicBezTo>
                    <a:pt x="6300" y="2364"/>
                    <a:pt x="6740" y="2326"/>
                    <a:pt x="7180" y="2288"/>
                  </a:cubicBezTo>
                  <a:cubicBezTo>
                    <a:pt x="6639" y="2074"/>
                    <a:pt x="6111" y="1861"/>
                    <a:pt x="5571" y="1647"/>
                  </a:cubicBezTo>
                  <a:cubicBezTo>
                    <a:pt x="5555" y="1648"/>
                    <a:pt x="5539" y="1649"/>
                    <a:pt x="5523" y="1649"/>
                  </a:cubicBezTo>
                  <a:cubicBezTo>
                    <a:pt x="5383" y="1649"/>
                    <a:pt x="5215" y="1598"/>
                    <a:pt x="4967" y="1496"/>
                  </a:cubicBezTo>
                  <a:cubicBezTo>
                    <a:pt x="4803" y="1660"/>
                    <a:pt x="4627" y="1823"/>
                    <a:pt x="4451" y="1999"/>
                  </a:cubicBezTo>
                  <a:cubicBezTo>
                    <a:pt x="4263" y="1785"/>
                    <a:pt x="4263" y="1785"/>
                    <a:pt x="4527" y="1446"/>
                  </a:cubicBezTo>
                  <a:lnTo>
                    <a:pt x="4527" y="1446"/>
                  </a:lnTo>
                  <a:cubicBezTo>
                    <a:pt x="4339" y="1459"/>
                    <a:pt x="4150" y="1484"/>
                    <a:pt x="3823" y="1509"/>
                  </a:cubicBezTo>
                  <a:cubicBezTo>
                    <a:pt x="3962" y="1333"/>
                    <a:pt x="4012" y="1244"/>
                    <a:pt x="4099" y="1157"/>
                  </a:cubicBezTo>
                  <a:cubicBezTo>
                    <a:pt x="4138" y="1132"/>
                    <a:pt x="4163" y="1107"/>
                    <a:pt x="4200" y="1081"/>
                  </a:cubicBezTo>
                  <a:cubicBezTo>
                    <a:pt x="3283" y="716"/>
                    <a:pt x="2377" y="364"/>
                    <a:pt x="14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16"/>
            <p:cNvSpPr/>
            <p:nvPr/>
          </p:nvSpPr>
          <p:spPr>
            <a:xfrm>
              <a:off x="280154" y="4248160"/>
              <a:ext cx="22534" cy="9930"/>
            </a:xfrm>
            <a:custGeom>
              <a:avLst/>
              <a:gdLst/>
              <a:ahLst/>
              <a:cxnLst/>
              <a:rect l="l" t="t" r="r" b="b"/>
              <a:pathLst>
                <a:path w="428" h="190" extrusionOk="0">
                  <a:moveTo>
                    <a:pt x="38" y="0"/>
                  </a:moveTo>
                  <a:cubicBezTo>
                    <a:pt x="25" y="39"/>
                    <a:pt x="13" y="76"/>
                    <a:pt x="0" y="126"/>
                  </a:cubicBezTo>
                  <a:cubicBezTo>
                    <a:pt x="126" y="139"/>
                    <a:pt x="265" y="164"/>
                    <a:pt x="402" y="189"/>
                  </a:cubicBezTo>
                  <a:cubicBezTo>
                    <a:pt x="402" y="151"/>
                    <a:pt x="415" y="126"/>
                    <a:pt x="427" y="101"/>
                  </a:cubicBezTo>
                  <a:cubicBezTo>
                    <a:pt x="302" y="76"/>
                    <a:pt x="164" y="39"/>
                    <a:pt x="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16"/>
            <p:cNvSpPr/>
            <p:nvPr/>
          </p:nvSpPr>
          <p:spPr>
            <a:xfrm>
              <a:off x="231138" y="4151574"/>
              <a:ext cx="158266" cy="40610"/>
            </a:xfrm>
            <a:custGeom>
              <a:avLst/>
              <a:gdLst/>
              <a:ahLst/>
              <a:cxnLst/>
              <a:rect l="l" t="t" r="r" b="b"/>
              <a:pathLst>
                <a:path w="3006" h="777" extrusionOk="0">
                  <a:moveTo>
                    <a:pt x="152" y="1"/>
                  </a:moveTo>
                  <a:cubicBezTo>
                    <a:pt x="89" y="126"/>
                    <a:pt x="39" y="227"/>
                    <a:pt x="1" y="328"/>
                  </a:cubicBezTo>
                  <a:cubicBezTo>
                    <a:pt x="760" y="548"/>
                    <a:pt x="1498" y="777"/>
                    <a:pt x="2275" y="777"/>
                  </a:cubicBezTo>
                  <a:cubicBezTo>
                    <a:pt x="2514" y="777"/>
                    <a:pt x="2757" y="755"/>
                    <a:pt x="3006" y="705"/>
                  </a:cubicBezTo>
                  <a:lnTo>
                    <a:pt x="1724" y="214"/>
                  </a:lnTo>
                  <a:cubicBezTo>
                    <a:pt x="1673" y="189"/>
                    <a:pt x="1610" y="177"/>
                    <a:pt x="1560" y="164"/>
                  </a:cubicBezTo>
                  <a:cubicBezTo>
                    <a:pt x="1386" y="173"/>
                    <a:pt x="1210" y="186"/>
                    <a:pt x="1034" y="186"/>
                  </a:cubicBezTo>
                  <a:cubicBezTo>
                    <a:pt x="739" y="186"/>
                    <a:pt x="443" y="150"/>
                    <a:pt x="1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16"/>
            <p:cNvSpPr/>
            <p:nvPr/>
          </p:nvSpPr>
          <p:spPr>
            <a:xfrm>
              <a:off x="257620" y="4263944"/>
              <a:ext cx="14637" cy="21063"/>
            </a:xfrm>
            <a:custGeom>
              <a:avLst/>
              <a:gdLst/>
              <a:ahLst/>
              <a:cxnLst/>
              <a:rect l="l" t="t" r="r" b="b"/>
              <a:pathLst>
                <a:path w="278" h="403" extrusionOk="0">
                  <a:moveTo>
                    <a:pt x="114" y="0"/>
                  </a:moveTo>
                  <a:cubicBezTo>
                    <a:pt x="76" y="13"/>
                    <a:pt x="39" y="13"/>
                    <a:pt x="1" y="25"/>
                  </a:cubicBezTo>
                  <a:cubicBezTo>
                    <a:pt x="26" y="151"/>
                    <a:pt x="64" y="277"/>
                    <a:pt x="101" y="402"/>
                  </a:cubicBezTo>
                  <a:cubicBezTo>
                    <a:pt x="151" y="390"/>
                    <a:pt x="215" y="377"/>
                    <a:pt x="277" y="365"/>
                  </a:cubicBezTo>
                  <a:cubicBezTo>
                    <a:pt x="227" y="239"/>
                    <a:pt x="177" y="126"/>
                    <a:pt x="1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16"/>
            <p:cNvSpPr/>
            <p:nvPr/>
          </p:nvSpPr>
          <p:spPr>
            <a:xfrm>
              <a:off x="304689" y="4274449"/>
              <a:ext cx="56230" cy="27700"/>
            </a:xfrm>
            <a:custGeom>
              <a:avLst/>
              <a:gdLst/>
              <a:ahLst/>
              <a:cxnLst/>
              <a:rect l="l" t="t" r="r" b="b"/>
              <a:pathLst>
                <a:path w="1068" h="530" extrusionOk="0">
                  <a:moveTo>
                    <a:pt x="352" y="0"/>
                  </a:moveTo>
                  <a:cubicBezTo>
                    <a:pt x="354" y="0"/>
                    <a:pt x="356" y="1"/>
                    <a:pt x="357" y="1"/>
                  </a:cubicBezTo>
                  <a:lnTo>
                    <a:pt x="357" y="1"/>
                  </a:lnTo>
                  <a:cubicBezTo>
                    <a:pt x="360" y="1"/>
                    <a:pt x="362" y="0"/>
                    <a:pt x="364" y="0"/>
                  </a:cubicBezTo>
                  <a:close/>
                  <a:moveTo>
                    <a:pt x="377" y="0"/>
                  </a:moveTo>
                  <a:cubicBezTo>
                    <a:pt x="377" y="5"/>
                    <a:pt x="375" y="6"/>
                    <a:pt x="373" y="6"/>
                  </a:cubicBezTo>
                  <a:cubicBezTo>
                    <a:pt x="369" y="6"/>
                    <a:pt x="364" y="3"/>
                    <a:pt x="357" y="1"/>
                  </a:cubicBezTo>
                  <a:lnTo>
                    <a:pt x="357" y="1"/>
                  </a:lnTo>
                  <a:cubicBezTo>
                    <a:pt x="159" y="27"/>
                    <a:pt x="1" y="90"/>
                    <a:pt x="112" y="252"/>
                  </a:cubicBezTo>
                  <a:cubicBezTo>
                    <a:pt x="188" y="352"/>
                    <a:pt x="288" y="503"/>
                    <a:pt x="414" y="516"/>
                  </a:cubicBezTo>
                  <a:cubicBezTo>
                    <a:pt x="467" y="526"/>
                    <a:pt x="521" y="530"/>
                    <a:pt x="577" y="530"/>
                  </a:cubicBezTo>
                  <a:cubicBezTo>
                    <a:pt x="734" y="530"/>
                    <a:pt x="901" y="500"/>
                    <a:pt x="1068" y="491"/>
                  </a:cubicBezTo>
                  <a:cubicBezTo>
                    <a:pt x="1068" y="478"/>
                    <a:pt x="1068" y="478"/>
                    <a:pt x="1056" y="478"/>
                  </a:cubicBezTo>
                  <a:lnTo>
                    <a:pt x="1068" y="478"/>
                  </a:lnTo>
                  <a:cubicBezTo>
                    <a:pt x="842" y="315"/>
                    <a:pt x="603" y="164"/>
                    <a:pt x="3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16"/>
            <p:cNvSpPr/>
            <p:nvPr/>
          </p:nvSpPr>
          <p:spPr>
            <a:xfrm>
              <a:off x="368816" y="4410495"/>
              <a:ext cx="26536" cy="6376"/>
            </a:xfrm>
            <a:custGeom>
              <a:avLst/>
              <a:gdLst/>
              <a:ahLst/>
              <a:cxnLst/>
              <a:rect l="l" t="t" r="r" b="b"/>
              <a:pathLst>
                <a:path w="504" h="122" extrusionOk="0">
                  <a:moveTo>
                    <a:pt x="504" y="0"/>
                  </a:moveTo>
                  <a:lnTo>
                    <a:pt x="504" y="0"/>
                  </a:lnTo>
                  <a:cubicBezTo>
                    <a:pt x="341" y="25"/>
                    <a:pt x="227" y="51"/>
                    <a:pt x="1" y="101"/>
                  </a:cubicBezTo>
                  <a:cubicBezTo>
                    <a:pt x="126" y="114"/>
                    <a:pt x="208" y="122"/>
                    <a:pt x="267" y="122"/>
                  </a:cubicBezTo>
                  <a:cubicBezTo>
                    <a:pt x="382" y="122"/>
                    <a:pt x="413" y="91"/>
                    <a:pt x="5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0" name="Google Shape;810;p16"/>
          <p:cNvSpPr txBox="1">
            <a:spLocks noGrp="1"/>
          </p:cNvSpPr>
          <p:nvPr>
            <p:ph type="title" hasCustomPrompt="1"/>
          </p:nvPr>
        </p:nvSpPr>
        <p:spPr>
          <a:xfrm>
            <a:off x="720000" y="2385238"/>
            <a:ext cx="2404200" cy="106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8000"/>
              <a:buNone/>
              <a:defRPr sz="7600">
                <a:solidFill>
                  <a:srgbClr val="F0EADB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1" name="Google Shape;811;p16"/>
          <p:cNvSpPr txBox="1">
            <a:spLocks noGrp="1"/>
          </p:cNvSpPr>
          <p:nvPr>
            <p:ph type="title" idx="2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800"/>
              <a:buFont typeface="Berkshire Swash"/>
              <a:buNone/>
              <a:defRPr sz="3100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800"/>
              <a:buFont typeface="Berkshire Swash"/>
              <a:buNone/>
              <a:defRPr sz="2800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800"/>
              <a:buFont typeface="Berkshire Swash"/>
              <a:buNone/>
              <a:defRPr sz="2800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800"/>
              <a:buFont typeface="Berkshire Swash"/>
              <a:buNone/>
              <a:defRPr sz="2800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800"/>
              <a:buFont typeface="Berkshire Swash"/>
              <a:buNone/>
              <a:defRPr sz="2800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800"/>
              <a:buFont typeface="Berkshire Swash"/>
              <a:buNone/>
              <a:defRPr sz="2800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800"/>
              <a:buFont typeface="Berkshire Swash"/>
              <a:buNone/>
              <a:defRPr sz="2800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800"/>
              <a:buFont typeface="Berkshire Swash"/>
              <a:buNone/>
              <a:defRPr sz="2800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800"/>
              <a:buFont typeface="Berkshire Swash"/>
              <a:buNone/>
              <a:defRPr sz="2800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9pPr>
          </a:lstStyle>
          <a:p>
            <a:endParaRPr/>
          </a:p>
        </p:txBody>
      </p:sp>
      <p:sp>
        <p:nvSpPr>
          <p:cNvPr id="812" name="Google Shape;812;p16"/>
          <p:cNvSpPr txBox="1">
            <a:spLocks noGrp="1"/>
          </p:cNvSpPr>
          <p:nvPr>
            <p:ph type="subTitle" idx="1"/>
          </p:nvPr>
        </p:nvSpPr>
        <p:spPr>
          <a:xfrm>
            <a:off x="720000" y="3454313"/>
            <a:ext cx="2404200" cy="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000"/>
              <a:buFont typeface="Berkshire Swash"/>
              <a:buNone/>
              <a:defRPr sz="2000">
                <a:solidFill>
                  <a:srgbClr val="E2ACA2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9pPr>
          </a:lstStyle>
          <a:p>
            <a:endParaRPr/>
          </a:p>
        </p:txBody>
      </p:sp>
      <p:sp>
        <p:nvSpPr>
          <p:cNvPr id="813" name="Google Shape;813;p16"/>
          <p:cNvSpPr txBox="1">
            <a:spLocks noGrp="1"/>
          </p:cNvSpPr>
          <p:nvPr>
            <p:ph type="subTitle" idx="3"/>
          </p:nvPr>
        </p:nvSpPr>
        <p:spPr>
          <a:xfrm>
            <a:off x="720000" y="3917688"/>
            <a:ext cx="2404200" cy="6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9pPr>
          </a:lstStyle>
          <a:p>
            <a:endParaRPr/>
          </a:p>
        </p:txBody>
      </p:sp>
      <p:sp>
        <p:nvSpPr>
          <p:cNvPr id="814" name="Google Shape;814;p16"/>
          <p:cNvSpPr txBox="1">
            <a:spLocks noGrp="1"/>
          </p:cNvSpPr>
          <p:nvPr>
            <p:ph type="title" idx="4" hasCustomPrompt="1"/>
          </p:nvPr>
        </p:nvSpPr>
        <p:spPr>
          <a:xfrm>
            <a:off x="3364092" y="2385238"/>
            <a:ext cx="2404200" cy="106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8000"/>
              <a:buNone/>
              <a:defRPr sz="7600">
                <a:solidFill>
                  <a:srgbClr val="F0EADB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5" name="Google Shape;815;p16"/>
          <p:cNvSpPr txBox="1">
            <a:spLocks noGrp="1"/>
          </p:cNvSpPr>
          <p:nvPr>
            <p:ph type="subTitle" idx="5"/>
          </p:nvPr>
        </p:nvSpPr>
        <p:spPr>
          <a:xfrm>
            <a:off x="3364088" y="3454313"/>
            <a:ext cx="2404200" cy="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000"/>
              <a:buFont typeface="Berkshire Swash"/>
              <a:buNone/>
              <a:defRPr sz="2000">
                <a:solidFill>
                  <a:srgbClr val="E2ACA2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9pPr>
          </a:lstStyle>
          <a:p>
            <a:endParaRPr/>
          </a:p>
        </p:txBody>
      </p:sp>
      <p:sp>
        <p:nvSpPr>
          <p:cNvPr id="816" name="Google Shape;816;p16"/>
          <p:cNvSpPr txBox="1">
            <a:spLocks noGrp="1"/>
          </p:cNvSpPr>
          <p:nvPr>
            <p:ph type="subTitle" idx="6"/>
          </p:nvPr>
        </p:nvSpPr>
        <p:spPr>
          <a:xfrm>
            <a:off x="3364088" y="3917688"/>
            <a:ext cx="2404200" cy="6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9pPr>
          </a:lstStyle>
          <a:p>
            <a:endParaRPr/>
          </a:p>
        </p:txBody>
      </p:sp>
      <p:sp>
        <p:nvSpPr>
          <p:cNvPr id="817" name="Google Shape;817;p16"/>
          <p:cNvSpPr txBox="1">
            <a:spLocks noGrp="1"/>
          </p:cNvSpPr>
          <p:nvPr>
            <p:ph type="title" idx="7" hasCustomPrompt="1"/>
          </p:nvPr>
        </p:nvSpPr>
        <p:spPr>
          <a:xfrm>
            <a:off x="6008196" y="2385238"/>
            <a:ext cx="2404200" cy="106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8000"/>
              <a:buNone/>
              <a:defRPr sz="7600">
                <a:solidFill>
                  <a:srgbClr val="F0EADB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2000"/>
              <a:buNone/>
              <a:defRPr sz="12000">
                <a:solidFill>
                  <a:srgbClr val="F0EADB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8" name="Google Shape;818;p16"/>
          <p:cNvSpPr txBox="1">
            <a:spLocks noGrp="1"/>
          </p:cNvSpPr>
          <p:nvPr>
            <p:ph type="subTitle" idx="8"/>
          </p:nvPr>
        </p:nvSpPr>
        <p:spPr>
          <a:xfrm>
            <a:off x="6008188" y="3454313"/>
            <a:ext cx="2404200" cy="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2000"/>
              <a:buFont typeface="Berkshire Swash"/>
              <a:buNone/>
              <a:defRPr sz="2000">
                <a:solidFill>
                  <a:srgbClr val="E2ACA2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F0EADB"/>
              </a:buClr>
              <a:buSzPts val="2000"/>
              <a:buNone/>
              <a:defRPr sz="2000">
                <a:solidFill>
                  <a:srgbClr val="F0EADB"/>
                </a:solidFill>
              </a:defRPr>
            </a:lvl9pPr>
          </a:lstStyle>
          <a:p>
            <a:endParaRPr/>
          </a:p>
        </p:txBody>
      </p:sp>
      <p:sp>
        <p:nvSpPr>
          <p:cNvPr id="819" name="Google Shape;819;p16"/>
          <p:cNvSpPr txBox="1">
            <a:spLocks noGrp="1"/>
          </p:cNvSpPr>
          <p:nvPr>
            <p:ph type="subTitle" idx="9"/>
          </p:nvPr>
        </p:nvSpPr>
        <p:spPr>
          <a:xfrm>
            <a:off x="6008188" y="3917688"/>
            <a:ext cx="2404200" cy="6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rgbClr val="F0EADB"/>
              </a:buClr>
              <a:buSzPts val="1600"/>
              <a:buNone/>
              <a:defRPr sz="1600">
                <a:solidFill>
                  <a:srgbClr val="F0EAD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ody 2">
  <p:cSld name="ONE_COLUMN_TEXT_1_1">
    <p:bg>
      <p:bgPr>
        <a:solidFill>
          <a:srgbClr val="E2ACA2"/>
        </a:solidFill>
        <a:effectLst/>
      </p:bgPr>
    </p:bg>
    <p:spTree>
      <p:nvGrpSpPr>
        <p:cNvPr id="1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6" name="Google Shape;1206;p23"/>
          <p:cNvGrpSpPr/>
          <p:nvPr/>
        </p:nvGrpSpPr>
        <p:grpSpPr>
          <a:xfrm rot="10800000" flipH="1">
            <a:off x="180997" y="171233"/>
            <a:ext cx="8775988" cy="4802245"/>
            <a:chOff x="170275" y="167625"/>
            <a:chExt cx="8791813" cy="4808014"/>
          </a:xfrm>
        </p:grpSpPr>
        <p:sp>
          <p:nvSpPr>
            <p:cNvPr id="1207" name="Google Shape;1207;p23"/>
            <p:cNvSpPr/>
            <p:nvPr/>
          </p:nvSpPr>
          <p:spPr>
            <a:xfrm>
              <a:off x="170275" y="167625"/>
              <a:ext cx="8791813" cy="4808014"/>
            </a:xfrm>
            <a:custGeom>
              <a:avLst/>
              <a:gdLst/>
              <a:ahLst/>
              <a:cxnLst/>
              <a:rect l="l" t="t" r="r" b="b"/>
              <a:pathLst>
                <a:path w="166986" h="91993" extrusionOk="0">
                  <a:moveTo>
                    <a:pt x="166131" y="3458"/>
                  </a:moveTo>
                  <a:cubicBezTo>
                    <a:pt x="166156" y="3470"/>
                    <a:pt x="166181" y="3483"/>
                    <a:pt x="166206" y="3508"/>
                  </a:cubicBezTo>
                  <a:lnTo>
                    <a:pt x="165980" y="3696"/>
                  </a:lnTo>
                  <a:lnTo>
                    <a:pt x="165867" y="3621"/>
                  </a:lnTo>
                  <a:cubicBezTo>
                    <a:pt x="165955" y="3571"/>
                    <a:pt x="166043" y="3508"/>
                    <a:pt x="166131" y="3458"/>
                  </a:cubicBezTo>
                  <a:close/>
                  <a:moveTo>
                    <a:pt x="1358" y="13503"/>
                  </a:moveTo>
                  <a:lnTo>
                    <a:pt x="1471" y="13578"/>
                  </a:lnTo>
                  <a:cubicBezTo>
                    <a:pt x="1383" y="13628"/>
                    <a:pt x="1295" y="13692"/>
                    <a:pt x="1220" y="13742"/>
                  </a:cubicBezTo>
                  <a:cubicBezTo>
                    <a:pt x="1182" y="13729"/>
                    <a:pt x="1157" y="13704"/>
                    <a:pt x="1132" y="13692"/>
                  </a:cubicBezTo>
                  <a:lnTo>
                    <a:pt x="1358" y="13503"/>
                  </a:lnTo>
                  <a:close/>
                  <a:moveTo>
                    <a:pt x="393" y="16076"/>
                  </a:moveTo>
                  <a:cubicBezTo>
                    <a:pt x="395" y="16079"/>
                    <a:pt x="398" y="16081"/>
                    <a:pt x="402" y="16081"/>
                  </a:cubicBezTo>
                  <a:cubicBezTo>
                    <a:pt x="399" y="16079"/>
                    <a:pt x="396" y="16078"/>
                    <a:pt x="393" y="16076"/>
                  </a:cubicBezTo>
                  <a:close/>
                  <a:moveTo>
                    <a:pt x="6912" y="17674"/>
                  </a:moveTo>
                  <a:cubicBezTo>
                    <a:pt x="6917" y="17674"/>
                    <a:pt x="6923" y="17675"/>
                    <a:pt x="6928" y="17677"/>
                  </a:cubicBezTo>
                  <a:cubicBezTo>
                    <a:pt x="6953" y="17677"/>
                    <a:pt x="6965" y="17715"/>
                    <a:pt x="6990" y="17740"/>
                  </a:cubicBezTo>
                  <a:cubicBezTo>
                    <a:pt x="6965" y="17752"/>
                    <a:pt x="6928" y="17765"/>
                    <a:pt x="6890" y="17777"/>
                  </a:cubicBezTo>
                  <a:lnTo>
                    <a:pt x="6827" y="17715"/>
                  </a:lnTo>
                  <a:cubicBezTo>
                    <a:pt x="6849" y="17704"/>
                    <a:pt x="6880" y="17674"/>
                    <a:pt x="6912" y="17674"/>
                  </a:cubicBezTo>
                  <a:close/>
                  <a:moveTo>
                    <a:pt x="2251" y="17564"/>
                  </a:moveTo>
                  <a:cubicBezTo>
                    <a:pt x="2075" y="17790"/>
                    <a:pt x="1936" y="17941"/>
                    <a:pt x="1785" y="18117"/>
                  </a:cubicBezTo>
                  <a:cubicBezTo>
                    <a:pt x="1534" y="17841"/>
                    <a:pt x="1584" y="17777"/>
                    <a:pt x="2251" y="17564"/>
                  </a:cubicBezTo>
                  <a:close/>
                  <a:moveTo>
                    <a:pt x="3206" y="20305"/>
                  </a:moveTo>
                  <a:cubicBezTo>
                    <a:pt x="3219" y="20330"/>
                    <a:pt x="3244" y="20355"/>
                    <a:pt x="3257" y="20367"/>
                  </a:cubicBezTo>
                  <a:cubicBezTo>
                    <a:pt x="3219" y="20380"/>
                    <a:pt x="3193" y="20392"/>
                    <a:pt x="3156" y="20405"/>
                  </a:cubicBezTo>
                  <a:cubicBezTo>
                    <a:pt x="3143" y="20380"/>
                    <a:pt x="3118" y="20355"/>
                    <a:pt x="3118" y="20330"/>
                  </a:cubicBezTo>
                  <a:cubicBezTo>
                    <a:pt x="3131" y="20317"/>
                    <a:pt x="3181" y="20317"/>
                    <a:pt x="3206" y="20305"/>
                  </a:cubicBezTo>
                  <a:close/>
                  <a:moveTo>
                    <a:pt x="1371" y="20216"/>
                  </a:moveTo>
                  <a:cubicBezTo>
                    <a:pt x="1396" y="20229"/>
                    <a:pt x="1458" y="20255"/>
                    <a:pt x="1458" y="20267"/>
                  </a:cubicBezTo>
                  <a:cubicBezTo>
                    <a:pt x="1421" y="20330"/>
                    <a:pt x="1383" y="20380"/>
                    <a:pt x="1346" y="20443"/>
                  </a:cubicBezTo>
                  <a:cubicBezTo>
                    <a:pt x="1295" y="20418"/>
                    <a:pt x="1257" y="20405"/>
                    <a:pt x="1207" y="20380"/>
                  </a:cubicBezTo>
                  <a:cubicBezTo>
                    <a:pt x="1257" y="20330"/>
                    <a:pt x="1308" y="20267"/>
                    <a:pt x="1371" y="20216"/>
                  </a:cubicBezTo>
                  <a:close/>
                  <a:moveTo>
                    <a:pt x="166569" y="20616"/>
                  </a:moveTo>
                  <a:cubicBezTo>
                    <a:pt x="166594" y="20616"/>
                    <a:pt x="166627" y="20646"/>
                    <a:pt x="166659" y="20657"/>
                  </a:cubicBezTo>
                  <a:lnTo>
                    <a:pt x="166622" y="20732"/>
                  </a:lnTo>
                  <a:cubicBezTo>
                    <a:pt x="166558" y="20707"/>
                    <a:pt x="166483" y="20694"/>
                    <a:pt x="166407" y="20669"/>
                  </a:cubicBezTo>
                  <a:cubicBezTo>
                    <a:pt x="166458" y="20644"/>
                    <a:pt x="166508" y="20619"/>
                    <a:pt x="166558" y="20619"/>
                  </a:cubicBezTo>
                  <a:cubicBezTo>
                    <a:pt x="166562" y="20617"/>
                    <a:pt x="166565" y="20616"/>
                    <a:pt x="166569" y="20616"/>
                  </a:cubicBezTo>
                  <a:close/>
                  <a:moveTo>
                    <a:pt x="2163" y="21169"/>
                  </a:moveTo>
                  <a:cubicBezTo>
                    <a:pt x="2195" y="21169"/>
                    <a:pt x="2249" y="21197"/>
                    <a:pt x="2238" y="21197"/>
                  </a:cubicBezTo>
                  <a:cubicBezTo>
                    <a:pt x="2226" y="21235"/>
                    <a:pt x="2201" y="21272"/>
                    <a:pt x="2162" y="21311"/>
                  </a:cubicBezTo>
                  <a:cubicBezTo>
                    <a:pt x="2125" y="21272"/>
                    <a:pt x="2075" y="21260"/>
                    <a:pt x="2087" y="21235"/>
                  </a:cubicBezTo>
                  <a:cubicBezTo>
                    <a:pt x="2087" y="21210"/>
                    <a:pt x="2125" y="21185"/>
                    <a:pt x="2150" y="21172"/>
                  </a:cubicBezTo>
                  <a:cubicBezTo>
                    <a:pt x="2154" y="21170"/>
                    <a:pt x="2158" y="21169"/>
                    <a:pt x="2163" y="21169"/>
                  </a:cubicBezTo>
                  <a:close/>
                  <a:moveTo>
                    <a:pt x="6978" y="21826"/>
                  </a:moveTo>
                  <a:cubicBezTo>
                    <a:pt x="7009" y="21832"/>
                    <a:pt x="7037" y="21832"/>
                    <a:pt x="7061" y="21832"/>
                  </a:cubicBezTo>
                  <a:cubicBezTo>
                    <a:pt x="7085" y="21832"/>
                    <a:pt x="7103" y="21832"/>
                    <a:pt x="7116" y="21839"/>
                  </a:cubicBezTo>
                  <a:cubicBezTo>
                    <a:pt x="7317" y="21990"/>
                    <a:pt x="7230" y="22077"/>
                    <a:pt x="6864" y="22216"/>
                  </a:cubicBezTo>
                  <a:cubicBezTo>
                    <a:pt x="6915" y="22027"/>
                    <a:pt x="6940" y="21926"/>
                    <a:pt x="6978" y="21826"/>
                  </a:cubicBezTo>
                  <a:close/>
                  <a:moveTo>
                    <a:pt x="2628" y="22102"/>
                  </a:moveTo>
                  <a:lnTo>
                    <a:pt x="2628" y="22102"/>
                  </a:lnTo>
                  <a:cubicBezTo>
                    <a:pt x="2766" y="22191"/>
                    <a:pt x="2917" y="22278"/>
                    <a:pt x="3056" y="22379"/>
                  </a:cubicBezTo>
                  <a:cubicBezTo>
                    <a:pt x="3017" y="22404"/>
                    <a:pt x="2980" y="22429"/>
                    <a:pt x="2930" y="22454"/>
                  </a:cubicBezTo>
                  <a:cubicBezTo>
                    <a:pt x="2741" y="22404"/>
                    <a:pt x="2540" y="22354"/>
                    <a:pt x="2628" y="22102"/>
                  </a:cubicBezTo>
                  <a:close/>
                  <a:moveTo>
                    <a:pt x="4979" y="22618"/>
                  </a:moveTo>
                  <a:cubicBezTo>
                    <a:pt x="4872" y="22768"/>
                    <a:pt x="4736" y="22833"/>
                    <a:pt x="4583" y="22833"/>
                  </a:cubicBezTo>
                  <a:cubicBezTo>
                    <a:pt x="4468" y="22833"/>
                    <a:pt x="4342" y="22796"/>
                    <a:pt x="4212" y="22731"/>
                  </a:cubicBezTo>
                  <a:cubicBezTo>
                    <a:pt x="4464" y="22694"/>
                    <a:pt x="4727" y="22655"/>
                    <a:pt x="4979" y="22618"/>
                  </a:cubicBezTo>
                  <a:close/>
                  <a:moveTo>
                    <a:pt x="2201" y="22492"/>
                  </a:moveTo>
                  <a:lnTo>
                    <a:pt x="2201" y="22492"/>
                  </a:lnTo>
                  <a:cubicBezTo>
                    <a:pt x="2125" y="22605"/>
                    <a:pt x="2062" y="22694"/>
                    <a:pt x="1986" y="22794"/>
                  </a:cubicBezTo>
                  <a:cubicBezTo>
                    <a:pt x="1949" y="22831"/>
                    <a:pt x="1886" y="22844"/>
                    <a:pt x="1836" y="22882"/>
                  </a:cubicBezTo>
                  <a:cubicBezTo>
                    <a:pt x="1584" y="22630"/>
                    <a:pt x="1647" y="22555"/>
                    <a:pt x="2201" y="22492"/>
                  </a:cubicBezTo>
                  <a:close/>
                  <a:moveTo>
                    <a:pt x="163440" y="22819"/>
                  </a:moveTo>
                  <a:cubicBezTo>
                    <a:pt x="163453" y="22844"/>
                    <a:pt x="163479" y="22870"/>
                    <a:pt x="163479" y="22895"/>
                  </a:cubicBezTo>
                  <a:cubicBezTo>
                    <a:pt x="163466" y="22907"/>
                    <a:pt x="163415" y="22920"/>
                    <a:pt x="163378" y="22932"/>
                  </a:cubicBezTo>
                  <a:cubicBezTo>
                    <a:pt x="163353" y="22907"/>
                    <a:pt x="163328" y="22882"/>
                    <a:pt x="163303" y="22870"/>
                  </a:cubicBezTo>
                  <a:cubicBezTo>
                    <a:pt x="163353" y="22844"/>
                    <a:pt x="163390" y="22831"/>
                    <a:pt x="163440" y="22819"/>
                  </a:cubicBezTo>
                  <a:close/>
                  <a:moveTo>
                    <a:pt x="8046" y="28276"/>
                  </a:moveTo>
                  <a:lnTo>
                    <a:pt x="8122" y="28804"/>
                  </a:lnTo>
                  <a:cubicBezTo>
                    <a:pt x="8085" y="28804"/>
                    <a:pt x="8034" y="28816"/>
                    <a:pt x="7996" y="28816"/>
                  </a:cubicBezTo>
                  <a:cubicBezTo>
                    <a:pt x="7959" y="28653"/>
                    <a:pt x="7921" y="28477"/>
                    <a:pt x="7895" y="28301"/>
                  </a:cubicBezTo>
                  <a:cubicBezTo>
                    <a:pt x="7946" y="28301"/>
                    <a:pt x="7996" y="28288"/>
                    <a:pt x="8046" y="28276"/>
                  </a:cubicBezTo>
                  <a:close/>
                  <a:moveTo>
                    <a:pt x="3659" y="29646"/>
                  </a:moveTo>
                  <a:lnTo>
                    <a:pt x="3659" y="29646"/>
                  </a:lnTo>
                  <a:cubicBezTo>
                    <a:pt x="3860" y="29709"/>
                    <a:pt x="3961" y="29721"/>
                    <a:pt x="4011" y="29759"/>
                  </a:cubicBezTo>
                  <a:cubicBezTo>
                    <a:pt x="4048" y="29796"/>
                    <a:pt x="4023" y="29860"/>
                    <a:pt x="4036" y="29910"/>
                  </a:cubicBezTo>
                  <a:lnTo>
                    <a:pt x="3885" y="29947"/>
                  </a:lnTo>
                  <a:cubicBezTo>
                    <a:pt x="3835" y="29872"/>
                    <a:pt x="3785" y="29810"/>
                    <a:pt x="3659" y="29646"/>
                  </a:cubicBezTo>
                  <a:close/>
                  <a:moveTo>
                    <a:pt x="2502" y="29935"/>
                  </a:moveTo>
                  <a:cubicBezTo>
                    <a:pt x="2553" y="29947"/>
                    <a:pt x="2603" y="29972"/>
                    <a:pt x="2704" y="29998"/>
                  </a:cubicBezTo>
                  <a:cubicBezTo>
                    <a:pt x="2627" y="30031"/>
                    <a:pt x="2569" y="30063"/>
                    <a:pt x="2531" y="30063"/>
                  </a:cubicBezTo>
                  <a:cubicBezTo>
                    <a:pt x="2525" y="30063"/>
                    <a:pt x="2519" y="30063"/>
                    <a:pt x="2514" y="30061"/>
                  </a:cubicBezTo>
                  <a:cubicBezTo>
                    <a:pt x="2464" y="30061"/>
                    <a:pt x="2439" y="30011"/>
                    <a:pt x="2402" y="29986"/>
                  </a:cubicBezTo>
                  <a:cubicBezTo>
                    <a:pt x="2439" y="29972"/>
                    <a:pt x="2477" y="29935"/>
                    <a:pt x="2502" y="29935"/>
                  </a:cubicBezTo>
                  <a:close/>
                  <a:moveTo>
                    <a:pt x="163289" y="31733"/>
                  </a:moveTo>
                  <a:lnTo>
                    <a:pt x="163289" y="31984"/>
                  </a:lnTo>
                  <a:cubicBezTo>
                    <a:pt x="163248" y="31984"/>
                    <a:pt x="163184" y="31990"/>
                    <a:pt x="163145" y="31990"/>
                  </a:cubicBezTo>
                  <a:cubicBezTo>
                    <a:pt x="163126" y="31990"/>
                    <a:pt x="163113" y="31988"/>
                    <a:pt x="163113" y="31984"/>
                  </a:cubicBezTo>
                  <a:lnTo>
                    <a:pt x="163113" y="31733"/>
                  </a:lnTo>
                  <a:close/>
                  <a:moveTo>
                    <a:pt x="164044" y="31858"/>
                  </a:moveTo>
                  <a:cubicBezTo>
                    <a:pt x="164057" y="31897"/>
                    <a:pt x="164094" y="31934"/>
                    <a:pt x="164094" y="31947"/>
                  </a:cubicBezTo>
                  <a:cubicBezTo>
                    <a:pt x="164007" y="31997"/>
                    <a:pt x="163918" y="32047"/>
                    <a:pt x="163831" y="32110"/>
                  </a:cubicBezTo>
                  <a:cubicBezTo>
                    <a:pt x="163792" y="32073"/>
                    <a:pt x="163755" y="32034"/>
                    <a:pt x="163717" y="32009"/>
                  </a:cubicBezTo>
                  <a:cubicBezTo>
                    <a:pt x="163831" y="31959"/>
                    <a:pt x="163931" y="31909"/>
                    <a:pt x="164044" y="31858"/>
                  </a:cubicBezTo>
                  <a:close/>
                  <a:moveTo>
                    <a:pt x="2176" y="32450"/>
                  </a:moveTo>
                  <a:cubicBezTo>
                    <a:pt x="2213" y="32487"/>
                    <a:pt x="2251" y="32512"/>
                    <a:pt x="2276" y="32537"/>
                  </a:cubicBezTo>
                  <a:cubicBezTo>
                    <a:pt x="2213" y="32588"/>
                    <a:pt x="2137" y="32638"/>
                    <a:pt x="2062" y="32676"/>
                  </a:cubicBezTo>
                  <a:cubicBezTo>
                    <a:pt x="2025" y="32651"/>
                    <a:pt x="1949" y="32588"/>
                    <a:pt x="1961" y="32588"/>
                  </a:cubicBezTo>
                  <a:cubicBezTo>
                    <a:pt x="2025" y="32537"/>
                    <a:pt x="2100" y="32500"/>
                    <a:pt x="2176" y="32450"/>
                  </a:cubicBezTo>
                  <a:close/>
                  <a:moveTo>
                    <a:pt x="164982" y="32269"/>
                  </a:moveTo>
                  <a:cubicBezTo>
                    <a:pt x="165002" y="32269"/>
                    <a:pt x="165021" y="32270"/>
                    <a:pt x="165038" y="32274"/>
                  </a:cubicBezTo>
                  <a:cubicBezTo>
                    <a:pt x="165200" y="32324"/>
                    <a:pt x="165390" y="32437"/>
                    <a:pt x="165427" y="32550"/>
                  </a:cubicBezTo>
                  <a:cubicBezTo>
                    <a:pt x="165473" y="32678"/>
                    <a:pt x="165369" y="32817"/>
                    <a:pt x="165124" y="32817"/>
                  </a:cubicBezTo>
                  <a:cubicBezTo>
                    <a:pt x="165105" y="32817"/>
                    <a:pt x="165084" y="32816"/>
                    <a:pt x="165063" y="32814"/>
                  </a:cubicBezTo>
                  <a:cubicBezTo>
                    <a:pt x="164874" y="32789"/>
                    <a:pt x="164686" y="32764"/>
                    <a:pt x="164446" y="32738"/>
                  </a:cubicBezTo>
                  <a:cubicBezTo>
                    <a:pt x="164484" y="32626"/>
                    <a:pt x="164484" y="32475"/>
                    <a:pt x="164585" y="32399"/>
                  </a:cubicBezTo>
                  <a:cubicBezTo>
                    <a:pt x="164661" y="32334"/>
                    <a:pt x="164850" y="32269"/>
                    <a:pt x="164982" y="32269"/>
                  </a:cubicBezTo>
                  <a:close/>
                  <a:moveTo>
                    <a:pt x="164937" y="33430"/>
                  </a:moveTo>
                  <a:cubicBezTo>
                    <a:pt x="164987" y="33456"/>
                    <a:pt x="165038" y="33468"/>
                    <a:pt x="165088" y="33493"/>
                  </a:cubicBezTo>
                  <a:cubicBezTo>
                    <a:pt x="165012" y="33593"/>
                    <a:pt x="164924" y="33707"/>
                    <a:pt x="164836" y="33820"/>
                  </a:cubicBezTo>
                  <a:cubicBezTo>
                    <a:pt x="164635" y="33618"/>
                    <a:pt x="164723" y="33506"/>
                    <a:pt x="164937" y="33430"/>
                  </a:cubicBezTo>
                  <a:close/>
                  <a:moveTo>
                    <a:pt x="164572" y="33984"/>
                  </a:moveTo>
                  <a:cubicBezTo>
                    <a:pt x="164622" y="33996"/>
                    <a:pt x="164686" y="34034"/>
                    <a:pt x="164698" y="34071"/>
                  </a:cubicBezTo>
                  <a:cubicBezTo>
                    <a:pt x="164711" y="34084"/>
                    <a:pt x="164635" y="34121"/>
                    <a:pt x="164585" y="34172"/>
                  </a:cubicBezTo>
                  <a:cubicBezTo>
                    <a:pt x="164522" y="34121"/>
                    <a:pt x="164484" y="34084"/>
                    <a:pt x="164446" y="34046"/>
                  </a:cubicBezTo>
                  <a:cubicBezTo>
                    <a:pt x="164484" y="34034"/>
                    <a:pt x="164535" y="33984"/>
                    <a:pt x="164572" y="33984"/>
                  </a:cubicBezTo>
                  <a:close/>
                  <a:moveTo>
                    <a:pt x="165792" y="35278"/>
                  </a:moveTo>
                  <a:cubicBezTo>
                    <a:pt x="165842" y="35417"/>
                    <a:pt x="165980" y="35568"/>
                    <a:pt x="165678" y="35693"/>
                  </a:cubicBezTo>
                  <a:cubicBezTo>
                    <a:pt x="165477" y="35504"/>
                    <a:pt x="165716" y="35404"/>
                    <a:pt x="165792" y="35278"/>
                  </a:cubicBezTo>
                  <a:close/>
                  <a:moveTo>
                    <a:pt x="1252" y="35577"/>
                  </a:moveTo>
                  <a:cubicBezTo>
                    <a:pt x="1309" y="35577"/>
                    <a:pt x="1373" y="35585"/>
                    <a:pt x="1446" y="35605"/>
                  </a:cubicBezTo>
                  <a:cubicBezTo>
                    <a:pt x="1337" y="35738"/>
                    <a:pt x="1212" y="35784"/>
                    <a:pt x="1076" y="35784"/>
                  </a:cubicBezTo>
                  <a:cubicBezTo>
                    <a:pt x="994" y="35784"/>
                    <a:pt x="907" y="35767"/>
                    <a:pt x="818" y="35744"/>
                  </a:cubicBezTo>
                  <a:lnTo>
                    <a:pt x="805" y="35756"/>
                  </a:lnTo>
                  <a:lnTo>
                    <a:pt x="793" y="35756"/>
                  </a:lnTo>
                  <a:lnTo>
                    <a:pt x="793" y="35744"/>
                  </a:lnTo>
                  <a:lnTo>
                    <a:pt x="818" y="35744"/>
                  </a:lnTo>
                  <a:cubicBezTo>
                    <a:pt x="944" y="35675"/>
                    <a:pt x="1056" y="35577"/>
                    <a:pt x="1252" y="35577"/>
                  </a:cubicBezTo>
                  <a:close/>
                  <a:moveTo>
                    <a:pt x="2276" y="35693"/>
                  </a:moveTo>
                  <a:cubicBezTo>
                    <a:pt x="2288" y="35744"/>
                    <a:pt x="2313" y="35794"/>
                    <a:pt x="2326" y="35844"/>
                  </a:cubicBezTo>
                  <a:cubicBezTo>
                    <a:pt x="2276" y="35831"/>
                    <a:pt x="2213" y="35819"/>
                    <a:pt x="2176" y="35794"/>
                  </a:cubicBezTo>
                  <a:cubicBezTo>
                    <a:pt x="2162" y="35781"/>
                    <a:pt x="2176" y="35744"/>
                    <a:pt x="2176" y="35705"/>
                  </a:cubicBezTo>
                  <a:cubicBezTo>
                    <a:pt x="2213" y="35705"/>
                    <a:pt x="2238" y="35693"/>
                    <a:pt x="2276" y="35693"/>
                  </a:cubicBezTo>
                  <a:close/>
                  <a:moveTo>
                    <a:pt x="164773" y="35517"/>
                  </a:moveTo>
                  <a:lnTo>
                    <a:pt x="164773" y="35517"/>
                  </a:lnTo>
                  <a:cubicBezTo>
                    <a:pt x="165012" y="35655"/>
                    <a:pt x="164999" y="35769"/>
                    <a:pt x="164711" y="35970"/>
                  </a:cubicBezTo>
                  <a:cubicBezTo>
                    <a:pt x="164748" y="35756"/>
                    <a:pt x="164761" y="35643"/>
                    <a:pt x="164773" y="35517"/>
                  </a:cubicBezTo>
                  <a:close/>
                  <a:moveTo>
                    <a:pt x="165351" y="36133"/>
                  </a:moveTo>
                  <a:cubicBezTo>
                    <a:pt x="165377" y="36146"/>
                    <a:pt x="165415" y="36158"/>
                    <a:pt x="165452" y="36171"/>
                  </a:cubicBezTo>
                  <a:cubicBezTo>
                    <a:pt x="165402" y="36221"/>
                    <a:pt x="165351" y="36284"/>
                    <a:pt x="165314" y="36334"/>
                  </a:cubicBezTo>
                  <a:cubicBezTo>
                    <a:pt x="165289" y="36322"/>
                    <a:pt x="165251" y="36309"/>
                    <a:pt x="165226" y="36297"/>
                  </a:cubicBezTo>
                  <a:cubicBezTo>
                    <a:pt x="165264" y="36247"/>
                    <a:pt x="165314" y="36196"/>
                    <a:pt x="165351" y="36133"/>
                  </a:cubicBezTo>
                  <a:close/>
                  <a:moveTo>
                    <a:pt x="1773" y="36221"/>
                  </a:moveTo>
                  <a:cubicBezTo>
                    <a:pt x="1810" y="36234"/>
                    <a:pt x="1849" y="36259"/>
                    <a:pt x="1886" y="36272"/>
                  </a:cubicBezTo>
                  <a:cubicBezTo>
                    <a:pt x="1810" y="36347"/>
                    <a:pt x="1735" y="36423"/>
                    <a:pt x="1660" y="36485"/>
                  </a:cubicBezTo>
                  <a:cubicBezTo>
                    <a:pt x="1622" y="36473"/>
                    <a:pt x="1584" y="36448"/>
                    <a:pt x="1547" y="36435"/>
                  </a:cubicBezTo>
                  <a:cubicBezTo>
                    <a:pt x="1622" y="36359"/>
                    <a:pt x="1698" y="36284"/>
                    <a:pt x="1773" y="36221"/>
                  </a:cubicBezTo>
                  <a:close/>
                  <a:moveTo>
                    <a:pt x="2917" y="36560"/>
                  </a:moveTo>
                  <a:lnTo>
                    <a:pt x="2917" y="36560"/>
                  </a:lnTo>
                  <a:cubicBezTo>
                    <a:pt x="2779" y="36674"/>
                    <a:pt x="2640" y="36800"/>
                    <a:pt x="2288" y="36800"/>
                  </a:cubicBezTo>
                  <a:cubicBezTo>
                    <a:pt x="2502" y="36724"/>
                    <a:pt x="2704" y="36636"/>
                    <a:pt x="2917" y="36560"/>
                  </a:cubicBezTo>
                  <a:close/>
                  <a:moveTo>
                    <a:pt x="4237" y="38459"/>
                  </a:moveTo>
                  <a:cubicBezTo>
                    <a:pt x="4363" y="38597"/>
                    <a:pt x="4451" y="38698"/>
                    <a:pt x="4551" y="38798"/>
                  </a:cubicBezTo>
                  <a:cubicBezTo>
                    <a:pt x="4690" y="38949"/>
                    <a:pt x="4816" y="39113"/>
                    <a:pt x="4501" y="39239"/>
                  </a:cubicBezTo>
                  <a:cubicBezTo>
                    <a:pt x="4404" y="39278"/>
                    <a:pt x="4310" y="39298"/>
                    <a:pt x="4222" y="39298"/>
                  </a:cubicBezTo>
                  <a:cubicBezTo>
                    <a:pt x="4059" y="39298"/>
                    <a:pt x="3916" y="39231"/>
                    <a:pt x="3810" y="39100"/>
                  </a:cubicBezTo>
                  <a:cubicBezTo>
                    <a:pt x="3772" y="39063"/>
                    <a:pt x="3760" y="39013"/>
                    <a:pt x="3721" y="38949"/>
                  </a:cubicBezTo>
                  <a:cubicBezTo>
                    <a:pt x="3872" y="38811"/>
                    <a:pt x="4023" y="38661"/>
                    <a:pt x="4237" y="38459"/>
                  </a:cubicBezTo>
                  <a:close/>
                  <a:moveTo>
                    <a:pt x="1094" y="39201"/>
                  </a:moveTo>
                  <a:cubicBezTo>
                    <a:pt x="1383" y="39251"/>
                    <a:pt x="1660" y="39301"/>
                    <a:pt x="1949" y="39365"/>
                  </a:cubicBezTo>
                  <a:cubicBezTo>
                    <a:pt x="1936" y="39402"/>
                    <a:pt x="1924" y="39427"/>
                    <a:pt x="1899" y="39465"/>
                  </a:cubicBezTo>
                  <a:cubicBezTo>
                    <a:pt x="1815" y="39472"/>
                    <a:pt x="1731" y="39477"/>
                    <a:pt x="1648" y="39477"/>
                  </a:cubicBezTo>
                  <a:cubicBezTo>
                    <a:pt x="1422" y="39477"/>
                    <a:pt x="1206" y="39440"/>
                    <a:pt x="1031" y="39301"/>
                  </a:cubicBezTo>
                  <a:cubicBezTo>
                    <a:pt x="1056" y="39264"/>
                    <a:pt x="1081" y="39226"/>
                    <a:pt x="1094" y="39201"/>
                  </a:cubicBezTo>
                  <a:close/>
                  <a:moveTo>
                    <a:pt x="7079" y="41891"/>
                  </a:moveTo>
                  <a:lnTo>
                    <a:pt x="7079" y="41967"/>
                  </a:lnTo>
                  <a:cubicBezTo>
                    <a:pt x="7003" y="41967"/>
                    <a:pt x="6915" y="41967"/>
                    <a:pt x="6827" y="41980"/>
                  </a:cubicBezTo>
                  <a:cubicBezTo>
                    <a:pt x="6827" y="41954"/>
                    <a:pt x="6814" y="41929"/>
                    <a:pt x="6814" y="41904"/>
                  </a:cubicBezTo>
                  <a:cubicBezTo>
                    <a:pt x="6903" y="41904"/>
                    <a:pt x="6990" y="41891"/>
                    <a:pt x="7079" y="41891"/>
                  </a:cubicBezTo>
                  <a:close/>
                  <a:moveTo>
                    <a:pt x="1961" y="42835"/>
                  </a:moveTo>
                  <a:cubicBezTo>
                    <a:pt x="2050" y="42847"/>
                    <a:pt x="2150" y="42860"/>
                    <a:pt x="2238" y="42872"/>
                  </a:cubicBezTo>
                  <a:cubicBezTo>
                    <a:pt x="2226" y="42897"/>
                    <a:pt x="2213" y="42935"/>
                    <a:pt x="2201" y="42972"/>
                  </a:cubicBezTo>
                  <a:cubicBezTo>
                    <a:pt x="2112" y="42947"/>
                    <a:pt x="2025" y="42922"/>
                    <a:pt x="1936" y="42910"/>
                  </a:cubicBezTo>
                  <a:cubicBezTo>
                    <a:pt x="1936" y="42885"/>
                    <a:pt x="1949" y="42860"/>
                    <a:pt x="1961" y="42835"/>
                  </a:cubicBezTo>
                  <a:close/>
                  <a:moveTo>
                    <a:pt x="164196" y="44074"/>
                  </a:moveTo>
                  <a:cubicBezTo>
                    <a:pt x="164254" y="44074"/>
                    <a:pt x="164330" y="44082"/>
                    <a:pt x="164434" y="44092"/>
                  </a:cubicBezTo>
                  <a:cubicBezTo>
                    <a:pt x="164446" y="44092"/>
                    <a:pt x="164446" y="44079"/>
                    <a:pt x="164459" y="44079"/>
                  </a:cubicBezTo>
                  <a:lnTo>
                    <a:pt x="164459" y="44079"/>
                  </a:lnTo>
                  <a:cubicBezTo>
                    <a:pt x="164459" y="44079"/>
                    <a:pt x="164459" y="44092"/>
                    <a:pt x="164446" y="44092"/>
                  </a:cubicBezTo>
                  <a:cubicBezTo>
                    <a:pt x="164496" y="44104"/>
                    <a:pt x="164535" y="44104"/>
                    <a:pt x="164572" y="44117"/>
                  </a:cubicBezTo>
                  <a:cubicBezTo>
                    <a:pt x="165088" y="44255"/>
                    <a:pt x="165100" y="44255"/>
                    <a:pt x="164823" y="44595"/>
                  </a:cubicBezTo>
                  <a:lnTo>
                    <a:pt x="164836" y="44595"/>
                  </a:lnTo>
                  <a:lnTo>
                    <a:pt x="164836" y="44607"/>
                  </a:lnTo>
                  <a:lnTo>
                    <a:pt x="165490" y="44607"/>
                  </a:lnTo>
                  <a:cubicBezTo>
                    <a:pt x="165603" y="44808"/>
                    <a:pt x="165716" y="44997"/>
                    <a:pt x="165867" y="45248"/>
                  </a:cubicBezTo>
                  <a:cubicBezTo>
                    <a:pt x="165754" y="45336"/>
                    <a:pt x="165616" y="45500"/>
                    <a:pt x="165415" y="45575"/>
                  </a:cubicBezTo>
                  <a:cubicBezTo>
                    <a:pt x="165359" y="45595"/>
                    <a:pt x="165278" y="45605"/>
                    <a:pt x="165194" y="45605"/>
                  </a:cubicBezTo>
                  <a:cubicBezTo>
                    <a:pt x="165066" y="45605"/>
                    <a:pt x="164929" y="45582"/>
                    <a:pt x="164862" y="45537"/>
                  </a:cubicBezTo>
                  <a:cubicBezTo>
                    <a:pt x="164711" y="45450"/>
                    <a:pt x="164610" y="45274"/>
                    <a:pt x="164622" y="45135"/>
                  </a:cubicBezTo>
                  <a:cubicBezTo>
                    <a:pt x="164635" y="44959"/>
                    <a:pt x="164761" y="44783"/>
                    <a:pt x="164836" y="44607"/>
                  </a:cubicBezTo>
                  <a:lnTo>
                    <a:pt x="164823" y="44607"/>
                  </a:lnTo>
                  <a:lnTo>
                    <a:pt x="164823" y="44595"/>
                  </a:lnTo>
                  <a:cubicBezTo>
                    <a:pt x="164660" y="44582"/>
                    <a:pt x="164496" y="44556"/>
                    <a:pt x="164295" y="44531"/>
                  </a:cubicBezTo>
                  <a:cubicBezTo>
                    <a:pt x="164359" y="44368"/>
                    <a:pt x="164409" y="44230"/>
                    <a:pt x="164446" y="44092"/>
                  </a:cubicBezTo>
                  <a:lnTo>
                    <a:pt x="164434" y="44092"/>
                  </a:lnTo>
                  <a:cubicBezTo>
                    <a:pt x="164295" y="44167"/>
                    <a:pt x="164144" y="44243"/>
                    <a:pt x="163943" y="44343"/>
                  </a:cubicBezTo>
                  <a:cubicBezTo>
                    <a:pt x="164017" y="44131"/>
                    <a:pt x="164037" y="44074"/>
                    <a:pt x="164196" y="44074"/>
                  </a:cubicBezTo>
                  <a:close/>
                  <a:moveTo>
                    <a:pt x="1484" y="46392"/>
                  </a:moveTo>
                  <a:cubicBezTo>
                    <a:pt x="1509" y="46417"/>
                    <a:pt x="1559" y="46430"/>
                    <a:pt x="1547" y="46455"/>
                  </a:cubicBezTo>
                  <a:cubicBezTo>
                    <a:pt x="1547" y="46481"/>
                    <a:pt x="1497" y="46493"/>
                    <a:pt x="1471" y="46518"/>
                  </a:cubicBezTo>
                  <a:cubicBezTo>
                    <a:pt x="1446" y="46493"/>
                    <a:pt x="1408" y="46467"/>
                    <a:pt x="1383" y="46430"/>
                  </a:cubicBezTo>
                  <a:cubicBezTo>
                    <a:pt x="1408" y="46417"/>
                    <a:pt x="1446" y="46405"/>
                    <a:pt x="1484" y="46392"/>
                  </a:cubicBezTo>
                  <a:close/>
                  <a:moveTo>
                    <a:pt x="165377" y="46833"/>
                  </a:moveTo>
                  <a:cubicBezTo>
                    <a:pt x="165260" y="47121"/>
                    <a:pt x="165227" y="47202"/>
                    <a:pt x="165033" y="47202"/>
                  </a:cubicBezTo>
                  <a:cubicBezTo>
                    <a:pt x="164956" y="47202"/>
                    <a:pt x="164854" y="47189"/>
                    <a:pt x="164711" y="47171"/>
                  </a:cubicBezTo>
                  <a:cubicBezTo>
                    <a:pt x="164974" y="47046"/>
                    <a:pt x="165138" y="46958"/>
                    <a:pt x="165377" y="46833"/>
                  </a:cubicBezTo>
                  <a:close/>
                  <a:moveTo>
                    <a:pt x="1710" y="48605"/>
                  </a:moveTo>
                  <a:cubicBezTo>
                    <a:pt x="1723" y="48605"/>
                    <a:pt x="1760" y="48643"/>
                    <a:pt x="1785" y="48668"/>
                  </a:cubicBezTo>
                  <a:cubicBezTo>
                    <a:pt x="1710" y="48705"/>
                    <a:pt x="1634" y="48730"/>
                    <a:pt x="1559" y="48769"/>
                  </a:cubicBezTo>
                  <a:cubicBezTo>
                    <a:pt x="1534" y="48744"/>
                    <a:pt x="1522" y="48705"/>
                    <a:pt x="1497" y="48680"/>
                  </a:cubicBezTo>
                  <a:cubicBezTo>
                    <a:pt x="1559" y="48655"/>
                    <a:pt x="1634" y="48630"/>
                    <a:pt x="1710" y="48605"/>
                  </a:cubicBezTo>
                  <a:close/>
                  <a:moveTo>
                    <a:pt x="165639" y="48867"/>
                  </a:moveTo>
                  <a:cubicBezTo>
                    <a:pt x="165811" y="48867"/>
                    <a:pt x="165984" y="48896"/>
                    <a:pt x="166156" y="48906"/>
                  </a:cubicBezTo>
                  <a:cubicBezTo>
                    <a:pt x="166169" y="48945"/>
                    <a:pt x="166169" y="48995"/>
                    <a:pt x="166181" y="49032"/>
                  </a:cubicBezTo>
                  <a:cubicBezTo>
                    <a:pt x="165993" y="49096"/>
                    <a:pt x="165804" y="49146"/>
                    <a:pt x="165616" y="49208"/>
                  </a:cubicBezTo>
                  <a:cubicBezTo>
                    <a:pt x="165566" y="49183"/>
                    <a:pt x="165515" y="49158"/>
                    <a:pt x="165465" y="49146"/>
                  </a:cubicBezTo>
                  <a:cubicBezTo>
                    <a:pt x="165490" y="49045"/>
                    <a:pt x="165515" y="48881"/>
                    <a:pt x="165553" y="48869"/>
                  </a:cubicBezTo>
                  <a:cubicBezTo>
                    <a:pt x="165581" y="48867"/>
                    <a:pt x="165610" y="48867"/>
                    <a:pt x="165639" y="48867"/>
                  </a:cubicBezTo>
                  <a:close/>
                  <a:moveTo>
                    <a:pt x="5444" y="49359"/>
                  </a:moveTo>
                  <a:lnTo>
                    <a:pt x="5444" y="49359"/>
                  </a:lnTo>
                  <a:cubicBezTo>
                    <a:pt x="5406" y="49535"/>
                    <a:pt x="5381" y="49649"/>
                    <a:pt x="5344" y="49837"/>
                  </a:cubicBezTo>
                  <a:cubicBezTo>
                    <a:pt x="5092" y="49611"/>
                    <a:pt x="5104" y="49510"/>
                    <a:pt x="5444" y="49359"/>
                  </a:cubicBezTo>
                  <a:close/>
                  <a:moveTo>
                    <a:pt x="7041" y="49699"/>
                  </a:moveTo>
                  <a:cubicBezTo>
                    <a:pt x="7066" y="49711"/>
                    <a:pt x="7104" y="49711"/>
                    <a:pt x="7141" y="49711"/>
                  </a:cubicBezTo>
                  <a:lnTo>
                    <a:pt x="7104" y="49900"/>
                  </a:lnTo>
                  <a:cubicBezTo>
                    <a:pt x="7054" y="49900"/>
                    <a:pt x="7015" y="49887"/>
                    <a:pt x="6978" y="49887"/>
                  </a:cubicBezTo>
                  <a:cubicBezTo>
                    <a:pt x="6990" y="49825"/>
                    <a:pt x="7015" y="49761"/>
                    <a:pt x="7041" y="49699"/>
                  </a:cubicBezTo>
                  <a:close/>
                  <a:moveTo>
                    <a:pt x="4087" y="49800"/>
                  </a:moveTo>
                  <a:cubicBezTo>
                    <a:pt x="4087" y="49825"/>
                    <a:pt x="4099" y="49850"/>
                    <a:pt x="4112" y="49875"/>
                  </a:cubicBezTo>
                  <a:cubicBezTo>
                    <a:pt x="4011" y="49900"/>
                    <a:pt x="3897" y="49925"/>
                    <a:pt x="3785" y="49950"/>
                  </a:cubicBezTo>
                  <a:cubicBezTo>
                    <a:pt x="3772" y="49912"/>
                    <a:pt x="3760" y="49887"/>
                    <a:pt x="3747" y="49850"/>
                  </a:cubicBezTo>
                  <a:cubicBezTo>
                    <a:pt x="3860" y="49837"/>
                    <a:pt x="3973" y="49812"/>
                    <a:pt x="4087" y="49800"/>
                  </a:cubicBezTo>
                  <a:close/>
                  <a:moveTo>
                    <a:pt x="166898" y="49347"/>
                  </a:moveTo>
                  <a:lnTo>
                    <a:pt x="166898" y="49347"/>
                  </a:lnTo>
                  <a:cubicBezTo>
                    <a:pt x="166672" y="49585"/>
                    <a:pt x="166496" y="49761"/>
                    <a:pt x="166244" y="50026"/>
                  </a:cubicBezTo>
                  <a:cubicBezTo>
                    <a:pt x="166161" y="49753"/>
                    <a:pt x="165978" y="49660"/>
                    <a:pt x="165716" y="49660"/>
                  </a:cubicBezTo>
                  <a:cubicBezTo>
                    <a:pt x="165700" y="49660"/>
                    <a:pt x="165683" y="49660"/>
                    <a:pt x="165666" y="49661"/>
                  </a:cubicBezTo>
                  <a:lnTo>
                    <a:pt x="165666" y="49674"/>
                  </a:lnTo>
                  <a:lnTo>
                    <a:pt x="165653" y="49686"/>
                  </a:lnTo>
                  <a:lnTo>
                    <a:pt x="165653" y="49661"/>
                  </a:lnTo>
                  <a:lnTo>
                    <a:pt x="165666" y="49661"/>
                  </a:lnTo>
                  <a:cubicBezTo>
                    <a:pt x="165905" y="49322"/>
                    <a:pt x="166357" y="49372"/>
                    <a:pt x="166898" y="49347"/>
                  </a:cubicBezTo>
                  <a:close/>
                  <a:moveTo>
                    <a:pt x="165653" y="49686"/>
                  </a:moveTo>
                  <a:lnTo>
                    <a:pt x="165653" y="49686"/>
                  </a:lnTo>
                  <a:cubicBezTo>
                    <a:pt x="165691" y="49812"/>
                    <a:pt x="165729" y="49937"/>
                    <a:pt x="165779" y="50101"/>
                  </a:cubicBezTo>
                  <a:cubicBezTo>
                    <a:pt x="165477" y="49963"/>
                    <a:pt x="165465" y="49963"/>
                    <a:pt x="165653" y="49686"/>
                  </a:cubicBezTo>
                  <a:close/>
                  <a:moveTo>
                    <a:pt x="1295" y="50428"/>
                  </a:moveTo>
                  <a:lnTo>
                    <a:pt x="1371" y="50465"/>
                  </a:lnTo>
                  <a:cubicBezTo>
                    <a:pt x="1333" y="50516"/>
                    <a:pt x="1308" y="50566"/>
                    <a:pt x="1270" y="50616"/>
                  </a:cubicBezTo>
                  <a:cubicBezTo>
                    <a:pt x="1220" y="50604"/>
                    <a:pt x="1182" y="50579"/>
                    <a:pt x="1145" y="50566"/>
                  </a:cubicBezTo>
                  <a:cubicBezTo>
                    <a:pt x="1195" y="50516"/>
                    <a:pt x="1245" y="50479"/>
                    <a:pt x="1295" y="50428"/>
                  </a:cubicBezTo>
                  <a:close/>
                  <a:moveTo>
                    <a:pt x="6336" y="50479"/>
                  </a:moveTo>
                  <a:cubicBezTo>
                    <a:pt x="6727" y="50516"/>
                    <a:pt x="6953" y="50529"/>
                    <a:pt x="7104" y="50541"/>
                  </a:cubicBezTo>
                  <a:cubicBezTo>
                    <a:pt x="7015" y="50641"/>
                    <a:pt x="6903" y="50742"/>
                    <a:pt x="6739" y="50893"/>
                  </a:cubicBezTo>
                  <a:cubicBezTo>
                    <a:pt x="6613" y="50767"/>
                    <a:pt x="6512" y="50655"/>
                    <a:pt x="6336" y="50479"/>
                  </a:cubicBezTo>
                  <a:close/>
                  <a:moveTo>
                    <a:pt x="7184" y="57354"/>
                  </a:moveTo>
                  <a:cubicBezTo>
                    <a:pt x="7187" y="57354"/>
                    <a:pt x="7189" y="57355"/>
                    <a:pt x="7191" y="57355"/>
                  </a:cubicBezTo>
                  <a:cubicBezTo>
                    <a:pt x="7330" y="57355"/>
                    <a:pt x="7468" y="57444"/>
                    <a:pt x="7719" y="57544"/>
                  </a:cubicBezTo>
                  <a:cubicBezTo>
                    <a:pt x="7493" y="57670"/>
                    <a:pt x="7367" y="57770"/>
                    <a:pt x="7230" y="57783"/>
                  </a:cubicBezTo>
                  <a:cubicBezTo>
                    <a:pt x="7227" y="57783"/>
                    <a:pt x="7224" y="57783"/>
                    <a:pt x="7221" y="57783"/>
                  </a:cubicBezTo>
                  <a:cubicBezTo>
                    <a:pt x="7151" y="57783"/>
                    <a:pt x="6990" y="57653"/>
                    <a:pt x="6990" y="57581"/>
                  </a:cubicBezTo>
                  <a:cubicBezTo>
                    <a:pt x="6979" y="57509"/>
                    <a:pt x="7119" y="57354"/>
                    <a:pt x="7184" y="57354"/>
                  </a:cubicBezTo>
                  <a:close/>
                  <a:moveTo>
                    <a:pt x="1685" y="59958"/>
                  </a:moveTo>
                  <a:cubicBezTo>
                    <a:pt x="1698" y="59958"/>
                    <a:pt x="1723" y="59995"/>
                    <a:pt x="1748" y="60034"/>
                  </a:cubicBezTo>
                  <a:cubicBezTo>
                    <a:pt x="1685" y="60046"/>
                    <a:pt x="1622" y="60059"/>
                    <a:pt x="1559" y="60059"/>
                  </a:cubicBezTo>
                  <a:cubicBezTo>
                    <a:pt x="1547" y="60059"/>
                    <a:pt x="1534" y="60008"/>
                    <a:pt x="1522" y="59983"/>
                  </a:cubicBezTo>
                  <a:cubicBezTo>
                    <a:pt x="1572" y="59970"/>
                    <a:pt x="1634" y="59958"/>
                    <a:pt x="1685" y="59958"/>
                  </a:cubicBezTo>
                  <a:close/>
                  <a:moveTo>
                    <a:pt x="1911" y="60436"/>
                  </a:moveTo>
                  <a:cubicBezTo>
                    <a:pt x="1986" y="60461"/>
                    <a:pt x="2125" y="60511"/>
                    <a:pt x="2112" y="60511"/>
                  </a:cubicBezTo>
                  <a:cubicBezTo>
                    <a:pt x="2075" y="60599"/>
                    <a:pt x="2000" y="60662"/>
                    <a:pt x="1936" y="60738"/>
                  </a:cubicBezTo>
                  <a:cubicBezTo>
                    <a:pt x="1886" y="60724"/>
                    <a:pt x="1836" y="60699"/>
                    <a:pt x="1785" y="60687"/>
                  </a:cubicBezTo>
                  <a:cubicBezTo>
                    <a:pt x="1823" y="60599"/>
                    <a:pt x="1874" y="60511"/>
                    <a:pt x="1911" y="60436"/>
                  </a:cubicBezTo>
                  <a:close/>
                  <a:moveTo>
                    <a:pt x="3545" y="67200"/>
                  </a:moveTo>
                  <a:cubicBezTo>
                    <a:pt x="5532" y="67564"/>
                    <a:pt x="6274" y="68821"/>
                    <a:pt x="7267" y="69550"/>
                  </a:cubicBezTo>
                  <a:cubicBezTo>
                    <a:pt x="6199" y="68871"/>
                    <a:pt x="4853" y="68016"/>
                    <a:pt x="3545" y="67200"/>
                  </a:cubicBezTo>
                  <a:close/>
                  <a:moveTo>
                    <a:pt x="7267" y="69550"/>
                  </a:moveTo>
                  <a:cubicBezTo>
                    <a:pt x="7418" y="69639"/>
                    <a:pt x="7543" y="69726"/>
                    <a:pt x="7682" y="69802"/>
                  </a:cubicBezTo>
                  <a:cubicBezTo>
                    <a:pt x="7531" y="69726"/>
                    <a:pt x="7406" y="69639"/>
                    <a:pt x="7267" y="69550"/>
                  </a:cubicBezTo>
                  <a:close/>
                  <a:moveTo>
                    <a:pt x="8524" y="69601"/>
                  </a:moveTo>
                  <a:cubicBezTo>
                    <a:pt x="8549" y="69639"/>
                    <a:pt x="8562" y="69676"/>
                    <a:pt x="8587" y="69701"/>
                  </a:cubicBezTo>
                  <a:cubicBezTo>
                    <a:pt x="8423" y="69751"/>
                    <a:pt x="8273" y="69790"/>
                    <a:pt x="8110" y="69840"/>
                  </a:cubicBezTo>
                  <a:cubicBezTo>
                    <a:pt x="8097" y="69802"/>
                    <a:pt x="8071" y="69777"/>
                    <a:pt x="8046" y="69739"/>
                  </a:cubicBezTo>
                  <a:cubicBezTo>
                    <a:pt x="8210" y="69689"/>
                    <a:pt x="8361" y="69651"/>
                    <a:pt x="8524" y="69601"/>
                  </a:cubicBezTo>
                  <a:close/>
                  <a:moveTo>
                    <a:pt x="3118" y="70016"/>
                  </a:moveTo>
                  <a:cubicBezTo>
                    <a:pt x="3181" y="70028"/>
                    <a:pt x="3219" y="70041"/>
                    <a:pt x="3257" y="70053"/>
                  </a:cubicBezTo>
                  <a:cubicBezTo>
                    <a:pt x="3232" y="70078"/>
                    <a:pt x="3206" y="70117"/>
                    <a:pt x="3181" y="70154"/>
                  </a:cubicBezTo>
                  <a:cubicBezTo>
                    <a:pt x="3168" y="70154"/>
                    <a:pt x="3081" y="70129"/>
                    <a:pt x="3081" y="70117"/>
                  </a:cubicBezTo>
                  <a:cubicBezTo>
                    <a:pt x="3081" y="70078"/>
                    <a:pt x="3106" y="70053"/>
                    <a:pt x="3118" y="70016"/>
                  </a:cubicBezTo>
                  <a:close/>
                  <a:moveTo>
                    <a:pt x="4777" y="70117"/>
                  </a:moveTo>
                  <a:cubicBezTo>
                    <a:pt x="4878" y="70129"/>
                    <a:pt x="4979" y="70129"/>
                    <a:pt x="5079" y="70142"/>
                  </a:cubicBezTo>
                  <a:cubicBezTo>
                    <a:pt x="5054" y="70179"/>
                    <a:pt x="5042" y="70204"/>
                    <a:pt x="5029" y="70242"/>
                  </a:cubicBezTo>
                  <a:cubicBezTo>
                    <a:pt x="4941" y="70229"/>
                    <a:pt x="4853" y="70204"/>
                    <a:pt x="4765" y="70192"/>
                  </a:cubicBezTo>
                  <a:cubicBezTo>
                    <a:pt x="4765" y="70167"/>
                    <a:pt x="4777" y="70142"/>
                    <a:pt x="4777" y="70117"/>
                  </a:cubicBezTo>
                  <a:close/>
                  <a:moveTo>
                    <a:pt x="2188" y="70430"/>
                  </a:moveTo>
                  <a:cubicBezTo>
                    <a:pt x="2226" y="70481"/>
                    <a:pt x="2301" y="70531"/>
                    <a:pt x="2313" y="70581"/>
                  </a:cubicBezTo>
                  <a:cubicBezTo>
                    <a:pt x="2313" y="70632"/>
                    <a:pt x="2251" y="70682"/>
                    <a:pt x="2176" y="70795"/>
                  </a:cubicBezTo>
                  <a:cubicBezTo>
                    <a:pt x="2087" y="70670"/>
                    <a:pt x="2012" y="70606"/>
                    <a:pt x="2012" y="70544"/>
                  </a:cubicBezTo>
                  <a:cubicBezTo>
                    <a:pt x="2012" y="70506"/>
                    <a:pt x="2125" y="70469"/>
                    <a:pt x="2188" y="70430"/>
                  </a:cubicBezTo>
                  <a:close/>
                  <a:moveTo>
                    <a:pt x="5372" y="70528"/>
                  </a:moveTo>
                  <a:cubicBezTo>
                    <a:pt x="5399" y="70528"/>
                    <a:pt x="5427" y="70529"/>
                    <a:pt x="5456" y="70531"/>
                  </a:cubicBezTo>
                  <a:cubicBezTo>
                    <a:pt x="5520" y="70670"/>
                    <a:pt x="5520" y="70782"/>
                    <a:pt x="5280" y="70808"/>
                  </a:cubicBezTo>
                  <a:cubicBezTo>
                    <a:pt x="5276" y="70809"/>
                    <a:pt x="5272" y="70809"/>
                    <a:pt x="5267" y="70809"/>
                  </a:cubicBezTo>
                  <a:cubicBezTo>
                    <a:pt x="5211" y="70809"/>
                    <a:pt x="5103" y="70742"/>
                    <a:pt x="5092" y="70707"/>
                  </a:cubicBezTo>
                  <a:cubicBezTo>
                    <a:pt x="5081" y="70566"/>
                    <a:pt x="5202" y="70528"/>
                    <a:pt x="5372" y="70528"/>
                  </a:cubicBezTo>
                  <a:close/>
                  <a:moveTo>
                    <a:pt x="5746" y="71009"/>
                  </a:moveTo>
                  <a:cubicBezTo>
                    <a:pt x="5746" y="71034"/>
                    <a:pt x="5758" y="71059"/>
                    <a:pt x="5758" y="71084"/>
                  </a:cubicBezTo>
                  <a:cubicBezTo>
                    <a:pt x="5620" y="71097"/>
                    <a:pt x="5482" y="71109"/>
                    <a:pt x="5356" y="71122"/>
                  </a:cubicBezTo>
                  <a:cubicBezTo>
                    <a:pt x="5344" y="71084"/>
                    <a:pt x="5344" y="71047"/>
                    <a:pt x="5331" y="71009"/>
                  </a:cubicBezTo>
                  <a:close/>
                  <a:moveTo>
                    <a:pt x="7330" y="70594"/>
                  </a:moveTo>
                  <a:cubicBezTo>
                    <a:pt x="7418" y="70770"/>
                    <a:pt x="7531" y="70908"/>
                    <a:pt x="7543" y="71059"/>
                  </a:cubicBezTo>
                  <a:cubicBezTo>
                    <a:pt x="7556" y="71134"/>
                    <a:pt x="7406" y="71223"/>
                    <a:pt x="7330" y="71310"/>
                  </a:cubicBezTo>
                  <a:cubicBezTo>
                    <a:pt x="7230" y="71260"/>
                    <a:pt x="7054" y="71223"/>
                    <a:pt x="7041" y="71160"/>
                  </a:cubicBezTo>
                  <a:cubicBezTo>
                    <a:pt x="6953" y="70933"/>
                    <a:pt x="6878" y="70707"/>
                    <a:pt x="7330" y="70594"/>
                  </a:cubicBezTo>
                  <a:close/>
                  <a:moveTo>
                    <a:pt x="4071" y="71543"/>
                  </a:moveTo>
                  <a:cubicBezTo>
                    <a:pt x="4220" y="71543"/>
                    <a:pt x="4393" y="71602"/>
                    <a:pt x="4554" y="71602"/>
                  </a:cubicBezTo>
                  <a:cubicBezTo>
                    <a:pt x="4570" y="71602"/>
                    <a:pt x="4586" y="71601"/>
                    <a:pt x="4601" y="71600"/>
                  </a:cubicBezTo>
                  <a:cubicBezTo>
                    <a:pt x="4627" y="71701"/>
                    <a:pt x="4677" y="71776"/>
                    <a:pt x="4677" y="71852"/>
                  </a:cubicBezTo>
                  <a:cubicBezTo>
                    <a:pt x="4698" y="72106"/>
                    <a:pt x="4621" y="72200"/>
                    <a:pt x="4340" y="72200"/>
                  </a:cubicBezTo>
                  <a:cubicBezTo>
                    <a:pt x="4288" y="72200"/>
                    <a:pt x="4229" y="72196"/>
                    <a:pt x="4162" y="72190"/>
                  </a:cubicBezTo>
                  <a:cubicBezTo>
                    <a:pt x="3772" y="72165"/>
                    <a:pt x="3395" y="72103"/>
                    <a:pt x="3005" y="72053"/>
                  </a:cubicBezTo>
                  <a:cubicBezTo>
                    <a:pt x="3043" y="71726"/>
                    <a:pt x="3445" y="71801"/>
                    <a:pt x="3760" y="71763"/>
                  </a:cubicBezTo>
                  <a:cubicBezTo>
                    <a:pt x="3827" y="71589"/>
                    <a:pt x="3939" y="71543"/>
                    <a:pt x="4071" y="71543"/>
                  </a:cubicBezTo>
                  <a:close/>
                  <a:moveTo>
                    <a:pt x="7267" y="71864"/>
                  </a:moveTo>
                  <a:lnTo>
                    <a:pt x="7267" y="71864"/>
                  </a:lnTo>
                  <a:cubicBezTo>
                    <a:pt x="7493" y="72090"/>
                    <a:pt x="7267" y="72165"/>
                    <a:pt x="7141" y="72266"/>
                  </a:cubicBezTo>
                  <a:cubicBezTo>
                    <a:pt x="7166" y="72153"/>
                    <a:pt x="7204" y="72040"/>
                    <a:pt x="7267" y="71864"/>
                  </a:cubicBezTo>
                  <a:close/>
                  <a:moveTo>
                    <a:pt x="5897" y="72254"/>
                  </a:moveTo>
                  <a:cubicBezTo>
                    <a:pt x="5972" y="72329"/>
                    <a:pt x="6035" y="72405"/>
                    <a:pt x="6098" y="72480"/>
                  </a:cubicBezTo>
                  <a:cubicBezTo>
                    <a:pt x="6060" y="72492"/>
                    <a:pt x="6035" y="72517"/>
                    <a:pt x="5998" y="72530"/>
                  </a:cubicBezTo>
                  <a:cubicBezTo>
                    <a:pt x="5922" y="72455"/>
                    <a:pt x="5847" y="72392"/>
                    <a:pt x="5758" y="72316"/>
                  </a:cubicBezTo>
                  <a:cubicBezTo>
                    <a:pt x="5808" y="72291"/>
                    <a:pt x="5859" y="72279"/>
                    <a:pt x="5897" y="72254"/>
                  </a:cubicBezTo>
                  <a:close/>
                  <a:moveTo>
                    <a:pt x="7280" y="72631"/>
                  </a:moveTo>
                  <a:lnTo>
                    <a:pt x="7280" y="72631"/>
                  </a:lnTo>
                  <a:cubicBezTo>
                    <a:pt x="7175" y="72785"/>
                    <a:pt x="7128" y="72853"/>
                    <a:pt x="7055" y="72853"/>
                  </a:cubicBezTo>
                  <a:cubicBezTo>
                    <a:pt x="6997" y="72853"/>
                    <a:pt x="6923" y="72810"/>
                    <a:pt x="6789" y="72732"/>
                  </a:cubicBezTo>
                  <a:cubicBezTo>
                    <a:pt x="6965" y="72693"/>
                    <a:pt x="7116" y="72668"/>
                    <a:pt x="7280" y="72631"/>
                  </a:cubicBezTo>
                  <a:close/>
                  <a:moveTo>
                    <a:pt x="4816" y="73514"/>
                  </a:moveTo>
                  <a:cubicBezTo>
                    <a:pt x="4920" y="73514"/>
                    <a:pt x="4985" y="73559"/>
                    <a:pt x="5155" y="73674"/>
                  </a:cubicBezTo>
                  <a:cubicBezTo>
                    <a:pt x="5077" y="73706"/>
                    <a:pt x="5010" y="73719"/>
                    <a:pt x="4950" y="73719"/>
                  </a:cubicBezTo>
                  <a:cubicBezTo>
                    <a:pt x="4796" y="73719"/>
                    <a:pt x="4684" y="73634"/>
                    <a:pt x="4539" y="73561"/>
                  </a:cubicBezTo>
                  <a:cubicBezTo>
                    <a:pt x="4671" y="73532"/>
                    <a:pt x="4751" y="73514"/>
                    <a:pt x="4816" y="73514"/>
                  </a:cubicBezTo>
                  <a:close/>
                  <a:moveTo>
                    <a:pt x="8197" y="73674"/>
                  </a:moveTo>
                  <a:cubicBezTo>
                    <a:pt x="8261" y="73674"/>
                    <a:pt x="8311" y="73687"/>
                    <a:pt x="8373" y="73699"/>
                  </a:cubicBezTo>
                  <a:cubicBezTo>
                    <a:pt x="8351" y="73744"/>
                    <a:pt x="8328" y="73789"/>
                    <a:pt x="8315" y="73789"/>
                  </a:cubicBezTo>
                  <a:cubicBezTo>
                    <a:pt x="8313" y="73789"/>
                    <a:pt x="8312" y="73789"/>
                    <a:pt x="8311" y="73788"/>
                  </a:cubicBezTo>
                  <a:cubicBezTo>
                    <a:pt x="8247" y="73788"/>
                    <a:pt x="8197" y="73763"/>
                    <a:pt x="8147" y="73737"/>
                  </a:cubicBezTo>
                  <a:cubicBezTo>
                    <a:pt x="8147" y="73737"/>
                    <a:pt x="8185" y="73674"/>
                    <a:pt x="8197" y="73674"/>
                  </a:cubicBezTo>
                  <a:close/>
                  <a:moveTo>
                    <a:pt x="4137" y="72517"/>
                  </a:moveTo>
                  <a:lnTo>
                    <a:pt x="4137" y="72517"/>
                  </a:lnTo>
                  <a:cubicBezTo>
                    <a:pt x="4011" y="72983"/>
                    <a:pt x="3897" y="73423"/>
                    <a:pt x="3772" y="73850"/>
                  </a:cubicBezTo>
                  <a:cubicBezTo>
                    <a:pt x="3433" y="73662"/>
                    <a:pt x="3106" y="73461"/>
                    <a:pt x="2779" y="73260"/>
                  </a:cubicBezTo>
                  <a:cubicBezTo>
                    <a:pt x="3106" y="72945"/>
                    <a:pt x="3244" y="72869"/>
                    <a:pt x="4137" y="72517"/>
                  </a:cubicBezTo>
                  <a:close/>
                  <a:moveTo>
                    <a:pt x="3772" y="73863"/>
                  </a:moveTo>
                  <a:cubicBezTo>
                    <a:pt x="3772" y="73863"/>
                    <a:pt x="3785" y="73863"/>
                    <a:pt x="3785" y="73875"/>
                  </a:cubicBezTo>
                  <a:cubicBezTo>
                    <a:pt x="3772" y="73875"/>
                    <a:pt x="3772" y="73863"/>
                    <a:pt x="3772" y="73863"/>
                  </a:cubicBezTo>
                  <a:close/>
                  <a:moveTo>
                    <a:pt x="10146" y="73775"/>
                  </a:moveTo>
                  <a:cubicBezTo>
                    <a:pt x="10209" y="73788"/>
                    <a:pt x="10247" y="73813"/>
                    <a:pt x="10322" y="73838"/>
                  </a:cubicBezTo>
                  <a:cubicBezTo>
                    <a:pt x="10259" y="73888"/>
                    <a:pt x="10222" y="73913"/>
                    <a:pt x="10184" y="73951"/>
                  </a:cubicBezTo>
                  <a:cubicBezTo>
                    <a:pt x="10146" y="73913"/>
                    <a:pt x="10096" y="73888"/>
                    <a:pt x="10083" y="73850"/>
                  </a:cubicBezTo>
                  <a:cubicBezTo>
                    <a:pt x="10083" y="73825"/>
                    <a:pt x="10133" y="73775"/>
                    <a:pt x="10146" y="73775"/>
                  </a:cubicBezTo>
                  <a:close/>
                  <a:moveTo>
                    <a:pt x="3785" y="73875"/>
                  </a:moveTo>
                  <a:cubicBezTo>
                    <a:pt x="3897" y="73964"/>
                    <a:pt x="4023" y="74064"/>
                    <a:pt x="4199" y="74215"/>
                  </a:cubicBezTo>
                  <a:cubicBezTo>
                    <a:pt x="3760" y="74190"/>
                    <a:pt x="3785" y="74026"/>
                    <a:pt x="3785" y="73875"/>
                  </a:cubicBezTo>
                  <a:close/>
                  <a:moveTo>
                    <a:pt x="8826" y="72832"/>
                  </a:moveTo>
                  <a:cubicBezTo>
                    <a:pt x="9102" y="73084"/>
                    <a:pt x="9367" y="73335"/>
                    <a:pt x="9719" y="73662"/>
                  </a:cubicBezTo>
                  <a:cubicBezTo>
                    <a:pt x="9241" y="73775"/>
                    <a:pt x="8914" y="73850"/>
                    <a:pt x="8423" y="73964"/>
                  </a:cubicBezTo>
                  <a:cubicBezTo>
                    <a:pt x="8449" y="73724"/>
                    <a:pt x="8462" y="73573"/>
                    <a:pt x="8487" y="73347"/>
                  </a:cubicBezTo>
                  <a:lnTo>
                    <a:pt x="8487" y="73347"/>
                  </a:lnTo>
                  <a:cubicBezTo>
                    <a:pt x="8235" y="73360"/>
                    <a:pt x="7959" y="73360"/>
                    <a:pt x="7682" y="73372"/>
                  </a:cubicBezTo>
                  <a:cubicBezTo>
                    <a:pt x="7594" y="73498"/>
                    <a:pt x="7506" y="73637"/>
                    <a:pt x="7431" y="73763"/>
                  </a:cubicBezTo>
                  <a:cubicBezTo>
                    <a:pt x="7431" y="73763"/>
                    <a:pt x="7431" y="73775"/>
                    <a:pt x="7418" y="73775"/>
                  </a:cubicBezTo>
                  <a:cubicBezTo>
                    <a:pt x="7481" y="73875"/>
                    <a:pt x="7682" y="73976"/>
                    <a:pt x="7456" y="74089"/>
                  </a:cubicBezTo>
                  <a:cubicBezTo>
                    <a:pt x="7449" y="74093"/>
                    <a:pt x="7438" y="74094"/>
                    <a:pt x="7426" y="74094"/>
                  </a:cubicBezTo>
                  <a:cubicBezTo>
                    <a:pt x="7397" y="74094"/>
                    <a:pt x="7360" y="74086"/>
                    <a:pt x="7342" y="74076"/>
                  </a:cubicBezTo>
                  <a:cubicBezTo>
                    <a:pt x="7330" y="74076"/>
                    <a:pt x="7330" y="74064"/>
                    <a:pt x="7330" y="74064"/>
                  </a:cubicBezTo>
                  <a:cubicBezTo>
                    <a:pt x="7317" y="74101"/>
                    <a:pt x="7317" y="74127"/>
                    <a:pt x="7317" y="74152"/>
                  </a:cubicBezTo>
                  <a:cubicBezTo>
                    <a:pt x="7202" y="74135"/>
                    <a:pt x="7086" y="74128"/>
                    <a:pt x="6969" y="74128"/>
                  </a:cubicBezTo>
                  <a:cubicBezTo>
                    <a:pt x="6435" y="74128"/>
                    <a:pt x="5875" y="74272"/>
                    <a:pt x="5322" y="74272"/>
                  </a:cubicBezTo>
                  <a:cubicBezTo>
                    <a:pt x="4834" y="74272"/>
                    <a:pt x="4351" y="74159"/>
                    <a:pt x="3897" y="73737"/>
                  </a:cubicBezTo>
                  <a:lnTo>
                    <a:pt x="3897" y="73737"/>
                  </a:lnTo>
                  <a:cubicBezTo>
                    <a:pt x="4589" y="73763"/>
                    <a:pt x="5218" y="73800"/>
                    <a:pt x="5821" y="73825"/>
                  </a:cubicBezTo>
                  <a:cubicBezTo>
                    <a:pt x="5796" y="73800"/>
                    <a:pt x="5783" y="73788"/>
                    <a:pt x="5771" y="73763"/>
                  </a:cubicBezTo>
                  <a:cubicBezTo>
                    <a:pt x="5758" y="73749"/>
                    <a:pt x="5808" y="73724"/>
                    <a:pt x="5834" y="73699"/>
                  </a:cubicBezTo>
                  <a:cubicBezTo>
                    <a:pt x="5872" y="73737"/>
                    <a:pt x="5922" y="73763"/>
                    <a:pt x="5947" y="73788"/>
                  </a:cubicBezTo>
                  <a:cubicBezTo>
                    <a:pt x="5947" y="73800"/>
                    <a:pt x="5934" y="73813"/>
                    <a:pt x="5909" y="73825"/>
                  </a:cubicBezTo>
                  <a:cubicBezTo>
                    <a:pt x="6387" y="73850"/>
                    <a:pt x="6839" y="73863"/>
                    <a:pt x="7292" y="73888"/>
                  </a:cubicBezTo>
                  <a:cubicBezTo>
                    <a:pt x="7317" y="73850"/>
                    <a:pt x="7380" y="73813"/>
                    <a:pt x="7418" y="73775"/>
                  </a:cubicBezTo>
                  <a:cubicBezTo>
                    <a:pt x="7418" y="73763"/>
                    <a:pt x="7418" y="73763"/>
                    <a:pt x="7431" y="73763"/>
                  </a:cubicBezTo>
                  <a:cubicBezTo>
                    <a:pt x="7305" y="73737"/>
                    <a:pt x="7191" y="73712"/>
                    <a:pt x="7028" y="73687"/>
                  </a:cubicBezTo>
                  <a:cubicBezTo>
                    <a:pt x="7317" y="73385"/>
                    <a:pt x="7556" y="73121"/>
                    <a:pt x="7795" y="72857"/>
                  </a:cubicBezTo>
                  <a:cubicBezTo>
                    <a:pt x="7895" y="73008"/>
                    <a:pt x="7909" y="73045"/>
                    <a:pt x="7870" y="73121"/>
                  </a:cubicBezTo>
                  <a:cubicBezTo>
                    <a:pt x="8160" y="73033"/>
                    <a:pt x="8462" y="72945"/>
                    <a:pt x="8826" y="72832"/>
                  </a:cubicBezTo>
                  <a:close/>
                  <a:moveTo>
                    <a:pt x="166860" y="74252"/>
                  </a:moveTo>
                  <a:cubicBezTo>
                    <a:pt x="166860" y="74252"/>
                    <a:pt x="166923" y="74265"/>
                    <a:pt x="166961" y="74265"/>
                  </a:cubicBezTo>
                  <a:cubicBezTo>
                    <a:pt x="166961" y="74316"/>
                    <a:pt x="166949" y="74366"/>
                    <a:pt x="166949" y="74416"/>
                  </a:cubicBezTo>
                  <a:cubicBezTo>
                    <a:pt x="166898" y="74416"/>
                    <a:pt x="166848" y="74416"/>
                    <a:pt x="166810" y="74403"/>
                  </a:cubicBezTo>
                  <a:cubicBezTo>
                    <a:pt x="166823" y="74353"/>
                    <a:pt x="166835" y="74303"/>
                    <a:pt x="166860" y="74252"/>
                  </a:cubicBezTo>
                  <a:close/>
                  <a:moveTo>
                    <a:pt x="166571" y="74567"/>
                  </a:moveTo>
                  <a:cubicBezTo>
                    <a:pt x="166583" y="74655"/>
                    <a:pt x="166597" y="74743"/>
                    <a:pt x="166622" y="74831"/>
                  </a:cubicBezTo>
                  <a:cubicBezTo>
                    <a:pt x="166558" y="74844"/>
                    <a:pt x="166496" y="74844"/>
                    <a:pt x="166433" y="74844"/>
                  </a:cubicBezTo>
                  <a:lnTo>
                    <a:pt x="166433" y="74567"/>
                  </a:lnTo>
                  <a:close/>
                  <a:moveTo>
                    <a:pt x="3369" y="74353"/>
                  </a:moveTo>
                  <a:cubicBezTo>
                    <a:pt x="3445" y="74441"/>
                    <a:pt x="3533" y="74542"/>
                    <a:pt x="3609" y="74643"/>
                  </a:cubicBezTo>
                  <a:lnTo>
                    <a:pt x="3621" y="74643"/>
                  </a:lnTo>
                  <a:lnTo>
                    <a:pt x="3621" y="74655"/>
                  </a:lnTo>
                  <a:lnTo>
                    <a:pt x="4099" y="74655"/>
                  </a:lnTo>
                  <a:cubicBezTo>
                    <a:pt x="4023" y="74869"/>
                    <a:pt x="3835" y="74919"/>
                    <a:pt x="3558" y="74931"/>
                  </a:cubicBezTo>
                  <a:cubicBezTo>
                    <a:pt x="3584" y="74819"/>
                    <a:pt x="3609" y="74730"/>
                    <a:pt x="3621" y="74655"/>
                  </a:cubicBezTo>
                  <a:lnTo>
                    <a:pt x="3609" y="74655"/>
                  </a:lnTo>
                  <a:lnTo>
                    <a:pt x="3609" y="74643"/>
                  </a:lnTo>
                  <a:cubicBezTo>
                    <a:pt x="3458" y="74705"/>
                    <a:pt x="3307" y="74755"/>
                    <a:pt x="3156" y="74819"/>
                  </a:cubicBezTo>
                  <a:cubicBezTo>
                    <a:pt x="3099" y="74842"/>
                    <a:pt x="3050" y="74853"/>
                    <a:pt x="3005" y="74853"/>
                  </a:cubicBezTo>
                  <a:cubicBezTo>
                    <a:pt x="2880" y="74853"/>
                    <a:pt x="2789" y="74769"/>
                    <a:pt x="2678" y="74630"/>
                  </a:cubicBezTo>
                  <a:cubicBezTo>
                    <a:pt x="2905" y="74542"/>
                    <a:pt x="3131" y="74441"/>
                    <a:pt x="3369" y="74353"/>
                  </a:cubicBezTo>
                  <a:close/>
                  <a:moveTo>
                    <a:pt x="5306" y="75271"/>
                  </a:moveTo>
                  <a:cubicBezTo>
                    <a:pt x="5331" y="75296"/>
                    <a:pt x="5344" y="75321"/>
                    <a:pt x="5369" y="75347"/>
                  </a:cubicBezTo>
                  <a:cubicBezTo>
                    <a:pt x="5347" y="75357"/>
                    <a:pt x="5316" y="75387"/>
                    <a:pt x="5292" y="75387"/>
                  </a:cubicBezTo>
                  <a:cubicBezTo>
                    <a:pt x="5288" y="75387"/>
                    <a:pt x="5284" y="75386"/>
                    <a:pt x="5280" y="75384"/>
                  </a:cubicBezTo>
                  <a:cubicBezTo>
                    <a:pt x="5243" y="75384"/>
                    <a:pt x="5218" y="75359"/>
                    <a:pt x="5193" y="75334"/>
                  </a:cubicBezTo>
                  <a:cubicBezTo>
                    <a:pt x="5230" y="75308"/>
                    <a:pt x="5268" y="75296"/>
                    <a:pt x="5306" y="75271"/>
                  </a:cubicBezTo>
                  <a:close/>
                  <a:moveTo>
                    <a:pt x="8118" y="74257"/>
                  </a:moveTo>
                  <a:cubicBezTo>
                    <a:pt x="8184" y="74257"/>
                    <a:pt x="8267" y="74271"/>
                    <a:pt x="8373" y="74303"/>
                  </a:cubicBezTo>
                  <a:cubicBezTo>
                    <a:pt x="7996" y="74705"/>
                    <a:pt x="8059" y="75258"/>
                    <a:pt x="7280" y="75472"/>
                  </a:cubicBezTo>
                  <a:lnTo>
                    <a:pt x="7280" y="74517"/>
                  </a:lnTo>
                  <a:cubicBezTo>
                    <a:pt x="7393" y="74567"/>
                    <a:pt x="7493" y="74630"/>
                    <a:pt x="7594" y="74680"/>
                  </a:cubicBezTo>
                  <a:cubicBezTo>
                    <a:pt x="7880" y="74637"/>
                    <a:pt x="7765" y="74257"/>
                    <a:pt x="8118" y="74257"/>
                  </a:cubicBezTo>
                  <a:close/>
                  <a:moveTo>
                    <a:pt x="6116" y="75471"/>
                  </a:moveTo>
                  <a:cubicBezTo>
                    <a:pt x="6119" y="75471"/>
                    <a:pt x="6121" y="75471"/>
                    <a:pt x="6123" y="75472"/>
                  </a:cubicBezTo>
                  <a:cubicBezTo>
                    <a:pt x="6199" y="75484"/>
                    <a:pt x="6261" y="75523"/>
                    <a:pt x="6387" y="75560"/>
                  </a:cubicBezTo>
                  <a:cubicBezTo>
                    <a:pt x="6274" y="75598"/>
                    <a:pt x="6224" y="75635"/>
                    <a:pt x="6174" y="75635"/>
                  </a:cubicBezTo>
                  <a:cubicBezTo>
                    <a:pt x="6123" y="75623"/>
                    <a:pt x="6048" y="75598"/>
                    <a:pt x="6035" y="75560"/>
                  </a:cubicBezTo>
                  <a:cubicBezTo>
                    <a:pt x="6024" y="75537"/>
                    <a:pt x="6087" y="75471"/>
                    <a:pt x="6116" y="75471"/>
                  </a:cubicBezTo>
                  <a:close/>
                  <a:moveTo>
                    <a:pt x="6928" y="75674"/>
                  </a:moveTo>
                  <a:cubicBezTo>
                    <a:pt x="6965" y="75686"/>
                    <a:pt x="7003" y="75736"/>
                    <a:pt x="7054" y="75811"/>
                  </a:cubicBezTo>
                  <a:cubicBezTo>
                    <a:pt x="6973" y="75821"/>
                    <a:pt x="6905" y="75829"/>
                    <a:pt x="6850" y="75829"/>
                  </a:cubicBezTo>
                  <a:cubicBezTo>
                    <a:pt x="6828" y="75829"/>
                    <a:pt x="6807" y="75828"/>
                    <a:pt x="6789" y="75824"/>
                  </a:cubicBezTo>
                  <a:cubicBezTo>
                    <a:pt x="6739" y="75811"/>
                    <a:pt x="6727" y="75749"/>
                    <a:pt x="6702" y="75699"/>
                  </a:cubicBezTo>
                  <a:cubicBezTo>
                    <a:pt x="6777" y="75699"/>
                    <a:pt x="6852" y="75674"/>
                    <a:pt x="6928" y="75674"/>
                  </a:cubicBezTo>
                  <a:close/>
                  <a:moveTo>
                    <a:pt x="166974" y="75409"/>
                  </a:moveTo>
                  <a:lnTo>
                    <a:pt x="166974" y="75409"/>
                  </a:lnTo>
                  <a:cubicBezTo>
                    <a:pt x="166923" y="75573"/>
                    <a:pt x="166885" y="75724"/>
                    <a:pt x="166835" y="75862"/>
                  </a:cubicBezTo>
                  <a:cubicBezTo>
                    <a:pt x="166835" y="75862"/>
                    <a:pt x="166848" y="75862"/>
                    <a:pt x="166848" y="75875"/>
                  </a:cubicBezTo>
                  <a:cubicBezTo>
                    <a:pt x="166835" y="75875"/>
                    <a:pt x="166835" y="75875"/>
                    <a:pt x="166835" y="75887"/>
                  </a:cubicBezTo>
                  <a:lnTo>
                    <a:pt x="166835" y="75875"/>
                  </a:lnTo>
                  <a:lnTo>
                    <a:pt x="166835" y="75862"/>
                  </a:lnTo>
                  <a:cubicBezTo>
                    <a:pt x="166521" y="75598"/>
                    <a:pt x="166533" y="75498"/>
                    <a:pt x="166974" y="75409"/>
                  </a:cubicBezTo>
                  <a:close/>
                  <a:moveTo>
                    <a:pt x="4464" y="75900"/>
                  </a:moveTo>
                  <a:lnTo>
                    <a:pt x="4464" y="75900"/>
                  </a:lnTo>
                  <a:cubicBezTo>
                    <a:pt x="4715" y="75962"/>
                    <a:pt x="4878" y="76012"/>
                    <a:pt x="5168" y="76101"/>
                  </a:cubicBezTo>
                  <a:cubicBezTo>
                    <a:pt x="5042" y="76125"/>
                    <a:pt x="4939" y="76138"/>
                    <a:pt x="4853" y="76138"/>
                  </a:cubicBezTo>
                  <a:cubicBezTo>
                    <a:pt x="4665" y="76138"/>
                    <a:pt x="4558" y="76072"/>
                    <a:pt x="4464" y="75900"/>
                  </a:cubicBezTo>
                  <a:close/>
                  <a:moveTo>
                    <a:pt x="7355" y="76051"/>
                  </a:moveTo>
                  <a:cubicBezTo>
                    <a:pt x="7367" y="76051"/>
                    <a:pt x="7431" y="76101"/>
                    <a:pt x="7431" y="76113"/>
                  </a:cubicBezTo>
                  <a:cubicBezTo>
                    <a:pt x="7406" y="76151"/>
                    <a:pt x="7355" y="76176"/>
                    <a:pt x="7292" y="76239"/>
                  </a:cubicBezTo>
                  <a:cubicBezTo>
                    <a:pt x="7255" y="76176"/>
                    <a:pt x="7191" y="76138"/>
                    <a:pt x="7204" y="76113"/>
                  </a:cubicBezTo>
                  <a:cubicBezTo>
                    <a:pt x="7230" y="76076"/>
                    <a:pt x="7292" y="76063"/>
                    <a:pt x="7355" y="76051"/>
                  </a:cubicBezTo>
                  <a:close/>
                  <a:moveTo>
                    <a:pt x="9015" y="76151"/>
                  </a:moveTo>
                  <a:cubicBezTo>
                    <a:pt x="9015" y="76151"/>
                    <a:pt x="9128" y="76163"/>
                    <a:pt x="9128" y="76176"/>
                  </a:cubicBezTo>
                  <a:cubicBezTo>
                    <a:pt x="9141" y="76264"/>
                    <a:pt x="9141" y="76352"/>
                    <a:pt x="9141" y="76440"/>
                  </a:cubicBezTo>
                  <a:cubicBezTo>
                    <a:pt x="9052" y="76428"/>
                    <a:pt x="8977" y="76415"/>
                    <a:pt x="8901" y="76403"/>
                  </a:cubicBezTo>
                  <a:cubicBezTo>
                    <a:pt x="8939" y="76327"/>
                    <a:pt x="8977" y="76239"/>
                    <a:pt x="9015" y="76151"/>
                  </a:cubicBezTo>
                  <a:close/>
                  <a:moveTo>
                    <a:pt x="166785" y="76830"/>
                  </a:moveTo>
                  <a:cubicBezTo>
                    <a:pt x="166798" y="76855"/>
                    <a:pt x="166835" y="76880"/>
                    <a:pt x="166835" y="76906"/>
                  </a:cubicBezTo>
                  <a:cubicBezTo>
                    <a:pt x="166823" y="76931"/>
                    <a:pt x="166785" y="76956"/>
                    <a:pt x="166747" y="76968"/>
                  </a:cubicBezTo>
                  <a:cubicBezTo>
                    <a:pt x="166734" y="76968"/>
                    <a:pt x="166697" y="76931"/>
                    <a:pt x="166647" y="76906"/>
                  </a:cubicBezTo>
                  <a:cubicBezTo>
                    <a:pt x="166697" y="76880"/>
                    <a:pt x="166734" y="76855"/>
                    <a:pt x="166785" y="76830"/>
                  </a:cubicBezTo>
                  <a:close/>
                  <a:moveTo>
                    <a:pt x="10804" y="76650"/>
                  </a:moveTo>
                  <a:cubicBezTo>
                    <a:pt x="10894" y="76650"/>
                    <a:pt x="11068" y="76734"/>
                    <a:pt x="11202" y="76767"/>
                  </a:cubicBezTo>
                  <a:cubicBezTo>
                    <a:pt x="11189" y="76817"/>
                    <a:pt x="11177" y="76855"/>
                    <a:pt x="11164" y="76893"/>
                  </a:cubicBezTo>
                  <a:cubicBezTo>
                    <a:pt x="11052" y="76931"/>
                    <a:pt x="10938" y="76981"/>
                    <a:pt x="10825" y="77018"/>
                  </a:cubicBezTo>
                  <a:cubicBezTo>
                    <a:pt x="10624" y="76893"/>
                    <a:pt x="10549" y="76755"/>
                    <a:pt x="10775" y="76654"/>
                  </a:cubicBezTo>
                  <a:cubicBezTo>
                    <a:pt x="10783" y="76651"/>
                    <a:pt x="10793" y="76650"/>
                    <a:pt x="10804" y="76650"/>
                  </a:cubicBezTo>
                  <a:close/>
                  <a:moveTo>
                    <a:pt x="7443" y="76742"/>
                  </a:moveTo>
                  <a:cubicBezTo>
                    <a:pt x="7481" y="76767"/>
                    <a:pt x="7518" y="76780"/>
                    <a:pt x="7569" y="76805"/>
                  </a:cubicBezTo>
                  <a:cubicBezTo>
                    <a:pt x="7481" y="76880"/>
                    <a:pt x="7406" y="76968"/>
                    <a:pt x="7330" y="77043"/>
                  </a:cubicBezTo>
                  <a:lnTo>
                    <a:pt x="7217" y="77006"/>
                  </a:lnTo>
                  <a:lnTo>
                    <a:pt x="7443" y="76742"/>
                  </a:lnTo>
                  <a:close/>
                  <a:moveTo>
                    <a:pt x="8650" y="76918"/>
                  </a:moveTo>
                  <a:cubicBezTo>
                    <a:pt x="8713" y="76943"/>
                    <a:pt x="8775" y="76956"/>
                    <a:pt x="8775" y="76981"/>
                  </a:cubicBezTo>
                  <a:cubicBezTo>
                    <a:pt x="8775" y="77018"/>
                    <a:pt x="8750" y="77056"/>
                    <a:pt x="8725" y="77094"/>
                  </a:cubicBezTo>
                  <a:cubicBezTo>
                    <a:pt x="8700" y="77082"/>
                    <a:pt x="8638" y="77069"/>
                    <a:pt x="8638" y="77056"/>
                  </a:cubicBezTo>
                  <a:cubicBezTo>
                    <a:pt x="8625" y="77018"/>
                    <a:pt x="8638" y="76968"/>
                    <a:pt x="8650" y="76918"/>
                  </a:cubicBezTo>
                  <a:close/>
                  <a:moveTo>
                    <a:pt x="21156" y="80621"/>
                  </a:moveTo>
                  <a:cubicBezTo>
                    <a:pt x="21171" y="80621"/>
                    <a:pt x="21185" y="80623"/>
                    <a:pt x="21197" y="80627"/>
                  </a:cubicBezTo>
                  <a:cubicBezTo>
                    <a:pt x="21222" y="80627"/>
                    <a:pt x="21210" y="80677"/>
                    <a:pt x="21222" y="80702"/>
                  </a:cubicBezTo>
                  <a:lnTo>
                    <a:pt x="21109" y="80702"/>
                  </a:lnTo>
                  <a:cubicBezTo>
                    <a:pt x="21084" y="80677"/>
                    <a:pt x="21084" y="80652"/>
                    <a:pt x="21059" y="80627"/>
                  </a:cubicBezTo>
                  <a:cubicBezTo>
                    <a:pt x="21093" y="80627"/>
                    <a:pt x="21126" y="80621"/>
                    <a:pt x="21156" y="80621"/>
                  </a:cubicBezTo>
                  <a:close/>
                  <a:moveTo>
                    <a:pt x="166810" y="81859"/>
                  </a:moveTo>
                  <a:cubicBezTo>
                    <a:pt x="166848" y="81871"/>
                    <a:pt x="166885" y="81871"/>
                    <a:pt x="166923" y="81871"/>
                  </a:cubicBezTo>
                  <a:cubicBezTo>
                    <a:pt x="166898" y="81985"/>
                    <a:pt x="166885" y="82097"/>
                    <a:pt x="166860" y="82223"/>
                  </a:cubicBezTo>
                  <a:cubicBezTo>
                    <a:pt x="166810" y="82211"/>
                    <a:pt x="166759" y="82211"/>
                    <a:pt x="166709" y="82198"/>
                  </a:cubicBezTo>
                  <a:cubicBezTo>
                    <a:pt x="166747" y="82085"/>
                    <a:pt x="166785" y="81972"/>
                    <a:pt x="166810" y="81859"/>
                  </a:cubicBezTo>
                  <a:close/>
                  <a:moveTo>
                    <a:pt x="165955" y="86950"/>
                  </a:moveTo>
                  <a:lnTo>
                    <a:pt x="165955" y="87165"/>
                  </a:lnTo>
                  <a:lnTo>
                    <a:pt x="165867" y="87165"/>
                  </a:lnTo>
                  <a:lnTo>
                    <a:pt x="165867" y="86950"/>
                  </a:lnTo>
                  <a:close/>
                  <a:moveTo>
                    <a:pt x="35353" y="87290"/>
                  </a:moveTo>
                  <a:cubicBezTo>
                    <a:pt x="35429" y="87316"/>
                    <a:pt x="35479" y="87353"/>
                    <a:pt x="35542" y="87378"/>
                  </a:cubicBezTo>
                  <a:cubicBezTo>
                    <a:pt x="35504" y="87403"/>
                    <a:pt x="35467" y="87453"/>
                    <a:pt x="35417" y="87453"/>
                  </a:cubicBezTo>
                  <a:cubicBezTo>
                    <a:pt x="35366" y="87453"/>
                    <a:pt x="35316" y="87416"/>
                    <a:pt x="35241" y="87391"/>
                  </a:cubicBezTo>
                  <a:cubicBezTo>
                    <a:pt x="35291" y="87341"/>
                    <a:pt x="35341" y="87290"/>
                    <a:pt x="35353" y="87290"/>
                  </a:cubicBezTo>
                  <a:close/>
                  <a:moveTo>
                    <a:pt x="44117" y="87579"/>
                  </a:moveTo>
                  <a:cubicBezTo>
                    <a:pt x="44167" y="87592"/>
                    <a:pt x="44243" y="87629"/>
                    <a:pt x="44255" y="87668"/>
                  </a:cubicBezTo>
                  <a:cubicBezTo>
                    <a:pt x="44268" y="87680"/>
                    <a:pt x="44204" y="87755"/>
                    <a:pt x="44192" y="87755"/>
                  </a:cubicBezTo>
                  <a:cubicBezTo>
                    <a:pt x="44117" y="87743"/>
                    <a:pt x="44053" y="87718"/>
                    <a:pt x="43941" y="87680"/>
                  </a:cubicBezTo>
                  <a:cubicBezTo>
                    <a:pt x="44028" y="87629"/>
                    <a:pt x="44079" y="87579"/>
                    <a:pt x="44117" y="87579"/>
                  </a:cubicBezTo>
                  <a:close/>
                  <a:moveTo>
                    <a:pt x="34348" y="87780"/>
                  </a:moveTo>
                  <a:cubicBezTo>
                    <a:pt x="34373" y="87793"/>
                    <a:pt x="34386" y="87830"/>
                    <a:pt x="34398" y="87856"/>
                  </a:cubicBezTo>
                  <a:cubicBezTo>
                    <a:pt x="34373" y="87881"/>
                    <a:pt x="34336" y="87894"/>
                    <a:pt x="34297" y="87919"/>
                  </a:cubicBezTo>
                  <a:cubicBezTo>
                    <a:pt x="34272" y="87881"/>
                    <a:pt x="34247" y="87844"/>
                    <a:pt x="34222" y="87818"/>
                  </a:cubicBezTo>
                  <a:cubicBezTo>
                    <a:pt x="34272" y="87805"/>
                    <a:pt x="34310" y="87780"/>
                    <a:pt x="34348" y="87780"/>
                  </a:cubicBezTo>
                  <a:close/>
                  <a:moveTo>
                    <a:pt x="31883" y="87693"/>
                  </a:moveTo>
                  <a:cubicBezTo>
                    <a:pt x="31897" y="87693"/>
                    <a:pt x="31959" y="87755"/>
                    <a:pt x="32009" y="87793"/>
                  </a:cubicBezTo>
                  <a:cubicBezTo>
                    <a:pt x="31871" y="87856"/>
                    <a:pt x="31721" y="87931"/>
                    <a:pt x="31582" y="87994"/>
                  </a:cubicBezTo>
                  <a:lnTo>
                    <a:pt x="31469" y="87881"/>
                  </a:lnTo>
                  <a:lnTo>
                    <a:pt x="31883" y="87693"/>
                  </a:lnTo>
                  <a:close/>
                  <a:moveTo>
                    <a:pt x="46216" y="87428"/>
                  </a:moveTo>
                  <a:cubicBezTo>
                    <a:pt x="46492" y="87579"/>
                    <a:pt x="46631" y="87680"/>
                    <a:pt x="46794" y="87743"/>
                  </a:cubicBezTo>
                  <a:cubicBezTo>
                    <a:pt x="46933" y="87805"/>
                    <a:pt x="47096" y="87856"/>
                    <a:pt x="47260" y="87906"/>
                  </a:cubicBezTo>
                  <a:cubicBezTo>
                    <a:pt x="47156" y="88027"/>
                    <a:pt x="47036" y="88059"/>
                    <a:pt x="46907" y="88059"/>
                  </a:cubicBezTo>
                  <a:cubicBezTo>
                    <a:pt x="46761" y="88059"/>
                    <a:pt x="46604" y="88019"/>
                    <a:pt x="46444" y="88019"/>
                  </a:cubicBezTo>
                  <a:cubicBezTo>
                    <a:pt x="46331" y="88019"/>
                    <a:pt x="46216" y="88039"/>
                    <a:pt x="46103" y="88107"/>
                  </a:cubicBezTo>
                  <a:cubicBezTo>
                    <a:pt x="46140" y="87869"/>
                    <a:pt x="46179" y="87705"/>
                    <a:pt x="46216" y="87428"/>
                  </a:cubicBezTo>
                  <a:close/>
                  <a:moveTo>
                    <a:pt x="34222" y="88006"/>
                  </a:moveTo>
                  <a:cubicBezTo>
                    <a:pt x="34260" y="88020"/>
                    <a:pt x="34297" y="88070"/>
                    <a:pt x="34322" y="88107"/>
                  </a:cubicBezTo>
                  <a:cubicBezTo>
                    <a:pt x="34322" y="88119"/>
                    <a:pt x="34283" y="88160"/>
                    <a:pt x="34266" y="88160"/>
                  </a:cubicBezTo>
                  <a:cubicBezTo>
                    <a:pt x="34263" y="88160"/>
                    <a:pt x="34261" y="88159"/>
                    <a:pt x="34260" y="88157"/>
                  </a:cubicBezTo>
                  <a:cubicBezTo>
                    <a:pt x="34210" y="88157"/>
                    <a:pt x="34160" y="88132"/>
                    <a:pt x="33996" y="88057"/>
                  </a:cubicBezTo>
                  <a:cubicBezTo>
                    <a:pt x="34109" y="88032"/>
                    <a:pt x="34172" y="88006"/>
                    <a:pt x="34222" y="88006"/>
                  </a:cubicBezTo>
                  <a:close/>
                  <a:moveTo>
                    <a:pt x="38404" y="87362"/>
                  </a:moveTo>
                  <a:cubicBezTo>
                    <a:pt x="38590" y="87362"/>
                    <a:pt x="38777" y="87386"/>
                    <a:pt x="38949" y="87492"/>
                  </a:cubicBezTo>
                  <a:cubicBezTo>
                    <a:pt x="39150" y="87604"/>
                    <a:pt x="39440" y="87629"/>
                    <a:pt x="39691" y="87705"/>
                  </a:cubicBezTo>
                  <a:lnTo>
                    <a:pt x="39691" y="87693"/>
                  </a:lnTo>
                  <a:lnTo>
                    <a:pt x="39703" y="87705"/>
                  </a:lnTo>
                  <a:cubicBezTo>
                    <a:pt x="39717" y="87617"/>
                    <a:pt x="39742" y="87517"/>
                    <a:pt x="39767" y="87428"/>
                  </a:cubicBezTo>
                  <a:cubicBezTo>
                    <a:pt x="40446" y="87693"/>
                    <a:pt x="40471" y="87768"/>
                    <a:pt x="40245" y="88283"/>
                  </a:cubicBezTo>
                  <a:cubicBezTo>
                    <a:pt x="40185" y="88295"/>
                    <a:pt x="40134" y="88301"/>
                    <a:pt x="40090" y="88301"/>
                  </a:cubicBezTo>
                  <a:cubicBezTo>
                    <a:pt x="39867" y="88301"/>
                    <a:pt x="39832" y="88156"/>
                    <a:pt x="39779" y="88020"/>
                  </a:cubicBezTo>
                  <a:cubicBezTo>
                    <a:pt x="39465" y="88032"/>
                    <a:pt x="39150" y="88057"/>
                    <a:pt x="38823" y="88070"/>
                  </a:cubicBezTo>
                  <a:cubicBezTo>
                    <a:pt x="38773" y="88006"/>
                    <a:pt x="38723" y="87944"/>
                    <a:pt x="38673" y="87869"/>
                  </a:cubicBezTo>
                  <a:cubicBezTo>
                    <a:pt x="38622" y="87919"/>
                    <a:pt x="38572" y="87969"/>
                    <a:pt x="38510" y="88020"/>
                  </a:cubicBezTo>
                  <a:cubicBezTo>
                    <a:pt x="38446" y="87956"/>
                    <a:pt x="38384" y="87906"/>
                    <a:pt x="38334" y="87869"/>
                  </a:cubicBezTo>
                  <a:cubicBezTo>
                    <a:pt x="38233" y="87931"/>
                    <a:pt x="38144" y="88006"/>
                    <a:pt x="38044" y="88057"/>
                  </a:cubicBezTo>
                  <a:cubicBezTo>
                    <a:pt x="37839" y="88155"/>
                    <a:pt x="37607" y="88243"/>
                    <a:pt x="37376" y="88243"/>
                  </a:cubicBezTo>
                  <a:cubicBezTo>
                    <a:pt x="37253" y="88243"/>
                    <a:pt x="37131" y="88218"/>
                    <a:pt x="37013" y="88157"/>
                  </a:cubicBezTo>
                  <a:cubicBezTo>
                    <a:pt x="36820" y="88064"/>
                    <a:pt x="36647" y="88024"/>
                    <a:pt x="36483" y="88024"/>
                  </a:cubicBezTo>
                  <a:cubicBezTo>
                    <a:pt x="36252" y="88024"/>
                    <a:pt x="36040" y="88103"/>
                    <a:pt x="35819" y="88221"/>
                  </a:cubicBezTo>
                  <a:cubicBezTo>
                    <a:pt x="35744" y="88254"/>
                    <a:pt x="35647" y="88271"/>
                    <a:pt x="35531" y="88271"/>
                  </a:cubicBezTo>
                  <a:cubicBezTo>
                    <a:pt x="35472" y="88271"/>
                    <a:pt x="35409" y="88266"/>
                    <a:pt x="35341" y="88258"/>
                  </a:cubicBezTo>
                  <a:cubicBezTo>
                    <a:pt x="35442" y="88170"/>
                    <a:pt x="35555" y="88082"/>
                    <a:pt x="35680" y="87969"/>
                  </a:cubicBezTo>
                  <a:cubicBezTo>
                    <a:pt x="35517" y="87894"/>
                    <a:pt x="35379" y="87830"/>
                    <a:pt x="35190" y="87743"/>
                  </a:cubicBezTo>
                  <a:cubicBezTo>
                    <a:pt x="35373" y="87646"/>
                    <a:pt x="35566" y="87620"/>
                    <a:pt x="35761" y="87620"/>
                  </a:cubicBezTo>
                  <a:cubicBezTo>
                    <a:pt x="35975" y="87620"/>
                    <a:pt x="36190" y="87651"/>
                    <a:pt x="36391" y="87651"/>
                  </a:cubicBezTo>
                  <a:cubicBezTo>
                    <a:pt x="36572" y="87651"/>
                    <a:pt x="36741" y="87626"/>
                    <a:pt x="36887" y="87529"/>
                  </a:cubicBezTo>
                  <a:cubicBezTo>
                    <a:pt x="37088" y="87705"/>
                    <a:pt x="37264" y="87844"/>
                    <a:pt x="37453" y="88006"/>
                  </a:cubicBezTo>
                  <a:cubicBezTo>
                    <a:pt x="37591" y="87869"/>
                    <a:pt x="37680" y="87793"/>
                    <a:pt x="37755" y="87705"/>
                  </a:cubicBezTo>
                  <a:cubicBezTo>
                    <a:pt x="37856" y="87592"/>
                    <a:pt x="37931" y="87378"/>
                    <a:pt x="38032" y="87378"/>
                  </a:cubicBezTo>
                  <a:cubicBezTo>
                    <a:pt x="38153" y="87373"/>
                    <a:pt x="38279" y="87362"/>
                    <a:pt x="38404" y="87362"/>
                  </a:cubicBezTo>
                  <a:close/>
                  <a:moveTo>
                    <a:pt x="41690" y="88045"/>
                  </a:moveTo>
                  <a:cubicBezTo>
                    <a:pt x="41866" y="88208"/>
                    <a:pt x="42017" y="88296"/>
                    <a:pt x="42055" y="88409"/>
                  </a:cubicBezTo>
                  <a:cubicBezTo>
                    <a:pt x="42080" y="88459"/>
                    <a:pt x="41879" y="88548"/>
                    <a:pt x="41765" y="88610"/>
                  </a:cubicBezTo>
                  <a:cubicBezTo>
                    <a:pt x="41678" y="88522"/>
                    <a:pt x="41539" y="88447"/>
                    <a:pt x="41502" y="88333"/>
                  </a:cubicBezTo>
                  <a:cubicBezTo>
                    <a:pt x="41464" y="88283"/>
                    <a:pt x="41589" y="88196"/>
                    <a:pt x="41690" y="88045"/>
                  </a:cubicBezTo>
                  <a:close/>
                  <a:moveTo>
                    <a:pt x="37104" y="88533"/>
                  </a:moveTo>
                  <a:cubicBezTo>
                    <a:pt x="37108" y="88533"/>
                    <a:pt x="37111" y="88533"/>
                    <a:pt x="37114" y="88535"/>
                  </a:cubicBezTo>
                  <a:cubicBezTo>
                    <a:pt x="37164" y="88548"/>
                    <a:pt x="37202" y="88573"/>
                    <a:pt x="37252" y="88610"/>
                  </a:cubicBezTo>
                  <a:cubicBezTo>
                    <a:pt x="37202" y="88635"/>
                    <a:pt x="37164" y="88660"/>
                    <a:pt x="37139" y="88673"/>
                  </a:cubicBezTo>
                  <a:cubicBezTo>
                    <a:pt x="37101" y="88648"/>
                    <a:pt x="37051" y="88610"/>
                    <a:pt x="37026" y="88585"/>
                  </a:cubicBezTo>
                  <a:cubicBezTo>
                    <a:pt x="37026" y="88574"/>
                    <a:pt x="37076" y="88533"/>
                    <a:pt x="37104" y="88533"/>
                  </a:cubicBezTo>
                  <a:close/>
                  <a:moveTo>
                    <a:pt x="45701" y="88183"/>
                  </a:moveTo>
                  <a:lnTo>
                    <a:pt x="45701" y="88183"/>
                  </a:lnTo>
                  <a:cubicBezTo>
                    <a:pt x="45638" y="88397"/>
                    <a:pt x="45638" y="88535"/>
                    <a:pt x="45550" y="88635"/>
                  </a:cubicBezTo>
                  <a:cubicBezTo>
                    <a:pt x="45500" y="88711"/>
                    <a:pt x="45349" y="88761"/>
                    <a:pt x="45223" y="88774"/>
                  </a:cubicBezTo>
                  <a:cubicBezTo>
                    <a:pt x="45218" y="88775"/>
                    <a:pt x="45213" y="88775"/>
                    <a:pt x="45208" y="88775"/>
                  </a:cubicBezTo>
                  <a:cubicBezTo>
                    <a:pt x="45128" y="88775"/>
                    <a:pt x="44984" y="88695"/>
                    <a:pt x="44984" y="88648"/>
                  </a:cubicBezTo>
                  <a:cubicBezTo>
                    <a:pt x="44984" y="88573"/>
                    <a:pt x="45047" y="88472"/>
                    <a:pt x="45135" y="88409"/>
                  </a:cubicBezTo>
                  <a:cubicBezTo>
                    <a:pt x="45260" y="88333"/>
                    <a:pt x="45436" y="88283"/>
                    <a:pt x="45701" y="88183"/>
                  </a:cubicBezTo>
                  <a:close/>
                  <a:moveTo>
                    <a:pt x="32953" y="88573"/>
                  </a:moveTo>
                  <a:cubicBezTo>
                    <a:pt x="33015" y="88598"/>
                    <a:pt x="33078" y="88623"/>
                    <a:pt x="33129" y="88660"/>
                  </a:cubicBezTo>
                  <a:cubicBezTo>
                    <a:pt x="33141" y="88673"/>
                    <a:pt x="33103" y="88711"/>
                    <a:pt x="33053" y="88799"/>
                  </a:cubicBezTo>
                  <a:cubicBezTo>
                    <a:pt x="33003" y="88685"/>
                    <a:pt x="32978" y="88623"/>
                    <a:pt x="32953" y="88573"/>
                  </a:cubicBezTo>
                  <a:close/>
                  <a:moveTo>
                    <a:pt x="35215" y="88759"/>
                  </a:moveTo>
                  <a:cubicBezTo>
                    <a:pt x="35220" y="88759"/>
                    <a:pt x="35224" y="88760"/>
                    <a:pt x="35228" y="88761"/>
                  </a:cubicBezTo>
                  <a:cubicBezTo>
                    <a:pt x="35303" y="88774"/>
                    <a:pt x="35353" y="88824"/>
                    <a:pt x="35442" y="88887"/>
                  </a:cubicBezTo>
                  <a:cubicBezTo>
                    <a:pt x="35340" y="88909"/>
                    <a:pt x="35269" y="88952"/>
                    <a:pt x="35237" y="88952"/>
                  </a:cubicBezTo>
                  <a:cubicBezTo>
                    <a:pt x="35233" y="88952"/>
                    <a:pt x="35230" y="88951"/>
                    <a:pt x="35228" y="88950"/>
                  </a:cubicBezTo>
                  <a:cubicBezTo>
                    <a:pt x="35165" y="88912"/>
                    <a:pt x="35115" y="88861"/>
                    <a:pt x="35065" y="88824"/>
                  </a:cubicBezTo>
                  <a:cubicBezTo>
                    <a:pt x="35121" y="88802"/>
                    <a:pt x="35177" y="88759"/>
                    <a:pt x="35215" y="88759"/>
                  </a:cubicBezTo>
                  <a:close/>
                  <a:moveTo>
                    <a:pt x="35856" y="88610"/>
                  </a:moveTo>
                  <a:lnTo>
                    <a:pt x="35856" y="88610"/>
                  </a:lnTo>
                  <a:cubicBezTo>
                    <a:pt x="36523" y="88749"/>
                    <a:pt x="36523" y="88749"/>
                    <a:pt x="36397" y="89063"/>
                  </a:cubicBezTo>
                  <a:cubicBezTo>
                    <a:pt x="36208" y="88900"/>
                    <a:pt x="36032" y="88749"/>
                    <a:pt x="35856" y="88610"/>
                  </a:cubicBezTo>
                  <a:close/>
                  <a:moveTo>
                    <a:pt x="35881" y="89415"/>
                  </a:moveTo>
                  <a:cubicBezTo>
                    <a:pt x="35982" y="89453"/>
                    <a:pt x="36071" y="89490"/>
                    <a:pt x="36171" y="89528"/>
                  </a:cubicBezTo>
                  <a:cubicBezTo>
                    <a:pt x="36133" y="89553"/>
                    <a:pt x="36108" y="89579"/>
                    <a:pt x="36071" y="89604"/>
                  </a:cubicBezTo>
                  <a:cubicBezTo>
                    <a:pt x="35982" y="89565"/>
                    <a:pt x="35907" y="89528"/>
                    <a:pt x="35819" y="89490"/>
                  </a:cubicBezTo>
                  <a:cubicBezTo>
                    <a:pt x="35844" y="89465"/>
                    <a:pt x="35856" y="89440"/>
                    <a:pt x="35881" y="89415"/>
                  </a:cubicBezTo>
                  <a:close/>
                  <a:moveTo>
                    <a:pt x="33417" y="89553"/>
                  </a:moveTo>
                  <a:lnTo>
                    <a:pt x="33417" y="89553"/>
                  </a:lnTo>
                  <a:cubicBezTo>
                    <a:pt x="33556" y="89767"/>
                    <a:pt x="33392" y="89767"/>
                    <a:pt x="33229" y="89767"/>
                  </a:cubicBezTo>
                  <a:cubicBezTo>
                    <a:pt x="33204" y="89729"/>
                    <a:pt x="33179" y="89704"/>
                    <a:pt x="33141" y="89666"/>
                  </a:cubicBezTo>
                  <a:cubicBezTo>
                    <a:pt x="33229" y="89629"/>
                    <a:pt x="33317" y="89591"/>
                    <a:pt x="33417" y="89553"/>
                  </a:cubicBezTo>
                  <a:close/>
                  <a:moveTo>
                    <a:pt x="43375" y="89012"/>
                  </a:moveTo>
                  <a:lnTo>
                    <a:pt x="43375" y="89012"/>
                  </a:lnTo>
                  <a:cubicBezTo>
                    <a:pt x="43262" y="89277"/>
                    <a:pt x="42885" y="89364"/>
                    <a:pt x="43010" y="89629"/>
                  </a:cubicBezTo>
                  <a:cubicBezTo>
                    <a:pt x="43023" y="89679"/>
                    <a:pt x="42696" y="89842"/>
                    <a:pt x="42508" y="89880"/>
                  </a:cubicBezTo>
                  <a:cubicBezTo>
                    <a:pt x="42474" y="89885"/>
                    <a:pt x="42441" y="89887"/>
                    <a:pt x="42411" y="89887"/>
                  </a:cubicBezTo>
                  <a:cubicBezTo>
                    <a:pt x="42118" y="89887"/>
                    <a:pt x="41959" y="89684"/>
                    <a:pt x="42130" y="89490"/>
                  </a:cubicBezTo>
                  <a:cubicBezTo>
                    <a:pt x="42243" y="89364"/>
                    <a:pt x="42432" y="89252"/>
                    <a:pt x="42620" y="89176"/>
                  </a:cubicBezTo>
                  <a:cubicBezTo>
                    <a:pt x="42809" y="89101"/>
                    <a:pt x="43048" y="89088"/>
                    <a:pt x="43375" y="89012"/>
                  </a:cubicBezTo>
                  <a:close/>
                  <a:moveTo>
                    <a:pt x="44620" y="89792"/>
                  </a:moveTo>
                  <a:cubicBezTo>
                    <a:pt x="44632" y="89817"/>
                    <a:pt x="44682" y="89842"/>
                    <a:pt x="44670" y="89867"/>
                  </a:cubicBezTo>
                  <a:cubicBezTo>
                    <a:pt x="44670" y="89892"/>
                    <a:pt x="44620" y="89905"/>
                    <a:pt x="44582" y="89917"/>
                  </a:cubicBezTo>
                  <a:cubicBezTo>
                    <a:pt x="44556" y="89892"/>
                    <a:pt x="44519" y="89867"/>
                    <a:pt x="44519" y="89842"/>
                  </a:cubicBezTo>
                  <a:cubicBezTo>
                    <a:pt x="44531" y="89830"/>
                    <a:pt x="44582" y="89817"/>
                    <a:pt x="44620" y="89792"/>
                  </a:cubicBezTo>
                  <a:close/>
                  <a:moveTo>
                    <a:pt x="40332" y="89792"/>
                  </a:moveTo>
                  <a:lnTo>
                    <a:pt x="40332" y="89792"/>
                  </a:lnTo>
                  <a:cubicBezTo>
                    <a:pt x="40421" y="89892"/>
                    <a:pt x="40483" y="89956"/>
                    <a:pt x="40634" y="90107"/>
                  </a:cubicBezTo>
                  <a:cubicBezTo>
                    <a:pt x="40194" y="90068"/>
                    <a:pt x="40131" y="89993"/>
                    <a:pt x="40332" y="89792"/>
                  </a:cubicBezTo>
                  <a:close/>
                  <a:moveTo>
                    <a:pt x="37101" y="90031"/>
                  </a:moveTo>
                  <a:cubicBezTo>
                    <a:pt x="37164" y="90043"/>
                    <a:pt x="37227" y="90068"/>
                    <a:pt x="37290" y="90081"/>
                  </a:cubicBezTo>
                  <a:cubicBezTo>
                    <a:pt x="37227" y="90169"/>
                    <a:pt x="37164" y="90257"/>
                    <a:pt x="37101" y="90333"/>
                  </a:cubicBezTo>
                  <a:cubicBezTo>
                    <a:pt x="37100" y="90335"/>
                    <a:pt x="37096" y="90335"/>
                    <a:pt x="37092" y="90335"/>
                  </a:cubicBezTo>
                  <a:cubicBezTo>
                    <a:pt x="37062" y="90335"/>
                    <a:pt x="36979" y="90306"/>
                    <a:pt x="36925" y="90295"/>
                  </a:cubicBezTo>
                  <a:cubicBezTo>
                    <a:pt x="36988" y="90207"/>
                    <a:pt x="37038" y="90119"/>
                    <a:pt x="37101" y="90031"/>
                  </a:cubicBezTo>
                  <a:close/>
                  <a:moveTo>
                    <a:pt x="42608" y="90459"/>
                  </a:moveTo>
                  <a:cubicBezTo>
                    <a:pt x="42658" y="90471"/>
                    <a:pt x="42709" y="90509"/>
                    <a:pt x="42860" y="90571"/>
                  </a:cubicBezTo>
                  <a:cubicBezTo>
                    <a:pt x="42759" y="90596"/>
                    <a:pt x="42684" y="90635"/>
                    <a:pt x="42645" y="90635"/>
                  </a:cubicBezTo>
                  <a:cubicBezTo>
                    <a:pt x="42595" y="90622"/>
                    <a:pt x="42558" y="90571"/>
                    <a:pt x="42545" y="90534"/>
                  </a:cubicBezTo>
                  <a:cubicBezTo>
                    <a:pt x="42533" y="90509"/>
                    <a:pt x="42595" y="90459"/>
                    <a:pt x="42608" y="90459"/>
                  </a:cubicBezTo>
                  <a:close/>
                  <a:moveTo>
                    <a:pt x="47071" y="90509"/>
                  </a:moveTo>
                  <a:cubicBezTo>
                    <a:pt x="47121" y="90534"/>
                    <a:pt x="47197" y="90546"/>
                    <a:pt x="47197" y="90559"/>
                  </a:cubicBezTo>
                  <a:cubicBezTo>
                    <a:pt x="47197" y="90596"/>
                    <a:pt x="47159" y="90635"/>
                    <a:pt x="47134" y="90672"/>
                  </a:cubicBezTo>
                  <a:cubicBezTo>
                    <a:pt x="47084" y="90660"/>
                    <a:pt x="47021" y="90647"/>
                    <a:pt x="47021" y="90635"/>
                  </a:cubicBezTo>
                  <a:cubicBezTo>
                    <a:pt x="47034" y="90596"/>
                    <a:pt x="47059" y="90559"/>
                    <a:pt x="47071" y="90509"/>
                  </a:cubicBezTo>
                  <a:close/>
                  <a:moveTo>
                    <a:pt x="38849" y="89968"/>
                  </a:moveTo>
                  <a:lnTo>
                    <a:pt x="38849" y="89968"/>
                  </a:lnTo>
                  <a:cubicBezTo>
                    <a:pt x="38874" y="90420"/>
                    <a:pt x="38836" y="90459"/>
                    <a:pt x="38170" y="90710"/>
                  </a:cubicBezTo>
                  <a:cubicBezTo>
                    <a:pt x="38132" y="90584"/>
                    <a:pt x="38094" y="90496"/>
                    <a:pt x="38057" y="90358"/>
                  </a:cubicBezTo>
                  <a:lnTo>
                    <a:pt x="38057" y="90358"/>
                  </a:lnTo>
                  <a:cubicBezTo>
                    <a:pt x="38075" y="90359"/>
                    <a:pt x="38093" y="90359"/>
                    <a:pt x="38110" y="90359"/>
                  </a:cubicBezTo>
                  <a:cubicBezTo>
                    <a:pt x="38494" y="90359"/>
                    <a:pt x="38741" y="90232"/>
                    <a:pt x="38849" y="89968"/>
                  </a:cubicBezTo>
                  <a:close/>
                  <a:moveTo>
                    <a:pt x="46090" y="90962"/>
                  </a:moveTo>
                  <a:cubicBezTo>
                    <a:pt x="46115" y="90987"/>
                    <a:pt x="46140" y="91024"/>
                    <a:pt x="46166" y="91062"/>
                  </a:cubicBezTo>
                  <a:cubicBezTo>
                    <a:pt x="46128" y="91074"/>
                    <a:pt x="46090" y="91087"/>
                    <a:pt x="46040" y="91099"/>
                  </a:cubicBezTo>
                  <a:cubicBezTo>
                    <a:pt x="46015" y="91062"/>
                    <a:pt x="46003" y="91024"/>
                    <a:pt x="45990" y="90987"/>
                  </a:cubicBezTo>
                  <a:cubicBezTo>
                    <a:pt x="45990" y="90974"/>
                    <a:pt x="46078" y="90962"/>
                    <a:pt x="46090" y="90962"/>
                  </a:cubicBezTo>
                  <a:close/>
                  <a:moveTo>
                    <a:pt x="0" y="0"/>
                  </a:moveTo>
                  <a:lnTo>
                    <a:pt x="0" y="2263"/>
                  </a:lnTo>
                  <a:cubicBezTo>
                    <a:pt x="38" y="2251"/>
                    <a:pt x="75" y="2238"/>
                    <a:pt x="126" y="2213"/>
                  </a:cubicBezTo>
                  <a:lnTo>
                    <a:pt x="126" y="2213"/>
                  </a:lnTo>
                  <a:cubicBezTo>
                    <a:pt x="114" y="2326"/>
                    <a:pt x="63" y="2389"/>
                    <a:pt x="0" y="2439"/>
                  </a:cubicBezTo>
                  <a:lnTo>
                    <a:pt x="0" y="5545"/>
                  </a:lnTo>
                  <a:cubicBezTo>
                    <a:pt x="226" y="5721"/>
                    <a:pt x="466" y="5884"/>
                    <a:pt x="704" y="6060"/>
                  </a:cubicBezTo>
                  <a:cubicBezTo>
                    <a:pt x="466" y="6148"/>
                    <a:pt x="226" y="6224"/>
                    <a:pt x="0" y="6311"/>
                  </a:cubicBezTo>
                  <a:lnTo>
                    <a:pt x="0" y="6802"/>
                  </a:lnTo>
                  <a:cubicBezTo>
                    <a:pt x="63" y="6789"/>
                    <a:pt x="139" y="6764"/>
                    <a:pt x="226" y="6752"/>
                  </a:cubicBezTo>
                  <a:cubicBezTo>
                    <a:pt x="265" y="6978"/>
                    <a:pt x="302" y="7191"/>
                    <a:pt x="340" y="7418"/>
                  </a:cubicBezTo>
                  <a:cubicBezTo>
                    <a:pt x="214" y="7406"/>
                    <a:pt x="101" y="7393"/>
                    <a:pt x="0" y="7380"/>
                  </a:cubicBezTo>
                  <a:lnTo>
                    <a:pt x="0" y="7632"/>
                  </a:lnTo>
                  <a:cubicBezTo>
                    <a:pt x="114" y="7694"/>
                    <a:pt x="189" y="7783"/>
                    <a:pt x="226" y="7909"/>
                  </a:cubicBezTo>
                  <a:cubicBezTo>
                    <a:pt x="340" y="8210"/>
                    <a:pt x="415" y="8524"/>
                    <a:pt x="830" y="8738"/>
                  </a:cubicBezTo>
                  <a:cubicBezTo>
                    <a:pt x="981" y="8814"/>
                    <a:pt x="1044" y="9166"/>
                    <a:pt x="930" y="9241"/>
                  </a:cubicBezTo>
                  <a:cubicBezTo>
                    <a:pt x="478" y="9555"/>
                    <a:pt x="365" y="9982"/>
                    <a:pt x="0" y="10309"/>
                  </a:cubicBezTo>
                  <a:lnTo>
                    <a:pt x="0" y="10825"/>
                  </a:lnTo>
                  <a:cubicBezTo>
                    <a:pt x="151" y="10888"/>
                    <a:pt x="302" y="10951"/>
                    <a:pt x="478" y="11026"/>
                  </a:cubicBezTo>
                  <a:cubicBezTo>
                    <a:pt x="251" y="11202"/>
                    <a:pt x="239" y="11479"/>
                    <a:pt x="0" y="11655"/>
                  </a:cubicBezTo>
                  <a:lnTo>
                    <a:pt x="0" y="12007"/>
                  </a:lnTo>
                  <a:cubicBezTo>
                    <a:pt x="63" y="11994"/>
                    <a:pt x="126" y="11982"/>
                    <a:pt x="201" y="11969"/>
                  </a:cubicBezTo>
                  <a:cubicBezTo>
                    <a:pt x="290" y="12195"/>
                    <a:pt x="516" y="12396"/>
                    <a:pt x="226" y="12636"/>
                  </a:cubicBezTo>
                  <a:cubicBezTo>
                    <a:pt x="63" y="12774"/>
                    <a:pt x="189" y="12924"/>
                    <a:pt x="377" y="13013"/>
                  </a:cubicBezTo>
                  <a:cubicBezTo>
                    <a:pt x="516" y="13075"/>
                    <a:pt x="704" y="13113"/>
                    <a:pt x="943" y="13176"/>
                  </a:cubicBezTo>
                  <a:cubicBezTo>
                    <a:pt x="491" y="13276"/>
                    <a:pt x="139" y="13415"/>
                    <a:pt x="164" y="13767"/>
                  </a:cubicBezTo>
                  <a:cubicBezTo>
                    <a:pt x="164" y="13792"/>
                    <a:pt x="75" y="13818"/>
                    <a:pt x="0" y="13843"/>
                  </a:cubicBezTo>
                  <a:lnTo>
                    <a:pt x="0" y="13880"/>
                  </a:lnTo>
                  <a:cubicBezTo>
                    <a:pt x="251" y="13905"/>
                    <a:pt x="503" y="13943"/>
                    <a:pt x="818" y="13968"/>
                  </a:cubicBezTo>
                  <a:cubicBezTo>
                    <a:pt x="767" y="14119"/>
                    <a:pt x="729" y="14282"/>
                    <a:pt x="679" y="14446"/>
                  </a:cubicBezTo>
                  <a:cubicBezTo>
                    <a:pt x="1081" y="14798"/>
                    <a:pt x="1056" y="14861"/>
                    <a:pt x="617" y="15137"/>
                  </a:cubicBezTo>
                  <a:cubicBezTo>
                    <a:pt x="390" y="15288"/>
                    <a:pt x="201" y="15452"/>
                    <a:pt x="0" y="15603"/>
                  </a:cubicBezTo>
                  <a:lnTo>
                    <a:pt x="0" y="15905"/>
                  </a:lnTo>
                  <a:cubicBezTo>
                    <a:pt x="123" y="15966"/>
                    <a:pt x="258" y="16015"/>
                    <a:pt x="393" y="16076"/>
                  </a:cubicBezTo>
                  <a:lnTo>
                    <a:pt x="393" y="16076"/>
                  </a:lnTo>
                  <a:cubicBezTo>
                    <a:pt x="390" y="16073"/>
                    <a:pt x="390" y="16067"/>
                    <a:pt x="390" y="16067"/>
                  </a:cubicBezTo>
                  <a:lnTo>
                    <a:pt x="402" y="16067"/>
                  </a:lnTo>
                  <a:lnTo>
                    <a:pt x="402" y="15866"/>
                  </a:lnTo>
                  <a:cubicBezTo>
                    <a:pt x="453" y="15854"/>
                    <a:pt x="503" y="15854"/>
                    <a:pt x="553" y="15854"/>
                  </a:cubicBezTo>
                  <a:cubicBezTo>
                    <a:pt x="578" y="15942"/>
                    <a:pt x="603" y="16017"/>
                    <a:pt x="629" y="16106"/>
                  </a:cubicBezTo>
                  <a:lnTo>
                    <a:pt x="402" y="16067"/>
                  </a:lnTo>
                  <a:lnTo>
                    <a:pt x="402" y="16081"/>
                  </a:lnTo>
                  <a:cubicBezTo>
                    <a:pt x="478" y="16243"/>
                    <a:pt x="503" y="16419"/>
                    <a:pt x="642" y="16545"/>
                  </a:cubicBezTo>
                  <a:cubicBezTo>
                    <a:pt x="880" y="16772"/>
                    <a:pt x="930" y="16948"/>
                    <a:pt x="541" y="17098"/>
                  </a:cubicBezTo>
                  <a:cubicBezTo>
                    <a:pt x="692" y="17313"/>
                    <a:pt x="1006" y="17489"/>
                    <a:pt x="692" y="17727"/>
                  </a:cubicBezTo>
                  <a:cubicBezTo>
                    <a:pt x="918" y="17740"/>
                    <a:pt x="1106" y="17765"/>
                    <a:pt x="1396" y="17790"/>
                  </a:cubicBezTo>
                  <a:cubicBezTo>
                    <a:pt x="1195" y="17941"/>
                    <a:pt x="1069" y="18029"/>
                    <a:pt x="930" y="18142"/>
                  </a:cubicBezTo>
                  <a:cubicBezTo>
                    <a:pt x="1207" y="18243"/>
                    <a:pt x="1446" y="18330"/>
                    <a:pt x="1685" y="18431"/>
                  </a:cubicBezTo>
                  <a:cubicBezTo>
                    <a:pt x="1132" y="18934"/>
                    <a:pt x="1132" y="18934"/>
                    <a:pt x="1484" y="19286"/>
                  </a:cubicBezTo>
                  <a:cubicBezTo>
                    <a:pt x="1232" y="19576"/>
                    <a:pt x="981" y="19852"/>
                    <a:pt x="729" y="20141"/>
                  </a:cubicBezTo>
                  <a:cubicBezTo>
                    <a:pt x="704" y="20179"/>
                    <a:pt x="667" y="20255"/>
                    <a:pt x="692" y="20280"/>
                  </a:cubicBezTo>
                  <a:cubicBezTo>
                    <a:pt x="1006" y="20493"/>
                    <a:pt x="603" y="20644"/>
                    <a:pt x="566" y="20833"/>
                  </a:cubicBezTo>
                  <a:cubicBezTo>
                    <a:pt x="729" y="20959"/>
                    <a:pt x="893" y="21071"/>
                    <a:pt x="1106" y="21235"/>
                  </a:cubicBezTo>
                  <a:cubicBezTo>
                    <a:pt x="805" y="21272"/>
                    <a:pt x="591" y="21311"/>
                    <a:pt x="302" y="21348"/>
                  </a:cubicBezTo>
                  <a:cubicBezTo>
                    <a:pt x="441" y="21474"/>
                    <a:pt x="553" y="21574"/>
                    <a:pt x="654" y="21663"/>
                  </a:cubicBezTo>
                  <a:cubicBezTo>
                    <a:pt x="808" y="21629"/>
                    <a:pt x="973" y="21558"/>
                    <a:pt x="1104" y="21558"/>
                  </a:cubicBezTo>
                  <a:cubicBezTo>
                    <a:pt x="1122" y="21558"/>
                    <a:pt x="1140" y="21559"/>
                    <a:pt x="1157" y="21562"/>
                  </a:cubicBezTo>
                  <a:cubicBezTo>
                    <a:pt x="1358" y="21587"/>
                    <a:pt x="1522" y="21713"/>
                    <a:pt x="1798" y="21839"/>
                  </a:cubicBezTo>
                  <a:cubicBezTo>
                    <a:pt x="1484" y="21926"/>
                    <a:pt x="1295" y="21990"/>
                    <a:pt x="1106" y="22040"/>
                  </a:cubicBezTo>
                  <a:cubicBezTo>
                    <a:pt x="969" y="22203"/>
                    <a:pt x="994" y="22367"/>
                    <a:pt x="1182" y="22518"/>
                  </a:cubicBezTo>
                  <a:cubicBezTo>
                    <a:pt x="1421" y="22719"/>
                    <a:pt x="1371" y="22920"/>
                    <a:pt x="1195" y="23133"/>
                  </a:cubicBezTo>
                  <a:cubicBezTo>
                    <a:pt x="1056" y="23297"/>
                    <a:pt x="905" y="23448"/>
                    <a:pt x="893" y="23674"/>
                  </a:cubicBezTo>
                  <a:cubicBezTo>
                    <a:pt x="893" y="23787"/>
                    <a:pt x="880" y="24102"/>
                    <a:pt x="441" y="24139"/>
                  </a:cubicBezTo>
                  <a:cubicBezTo>
                    <a:pt x="239" y="24164"/>
                    <a:pt x="226" y="24328"/>
                    <a:pt x="352" y="24454"/>
                  </a:cubicBezTo>
                  <a:cubicBezTo>
                    <a:pt x="427" y="24529"/>
                    <a:pt x="528" y="24592"/>
                    <a:pt x="528" y="24592"/>
                  </a:cubicBezTo>
                  <a:lnTo>
                    <a:pt x="528" y="25359"/>
                  </a:lnTo>
                  <a:cubicBezTo>
                    <a:pt x="994" y="25384"/>
                    <a:pt x="1396" y="25421"/>
                    <a:pt x="1798" y="25446"/>
                  </a:cubicBezTo>
                  <a:cubicBezTo>
                    <a:pt x="1798" y="25485"/>
                    <a:pt x="1810" y="25522"/>
                    <a:pt x="1810" y="25547"/>
                  </a:cubicBezTo>
                  <a:cubicBezTo>
                    <a:pt x="1509" y="25622"/>
                    <a:pt x="1195" y="25698"/>
                    <a:pt x="843" y="25786"/>
                  </a:cubicBezTo>
                  <a:cubicBezTo>
                    <a:pt x="956" y="25887"/>
                    <a:pt x="1056" y="25974"/>
                    <a:pt x="1170" y="26063"/>
                  </a:cubicBezTo>
                  <a:cubicBezTo>
                    <a:pt x="981" y="26276"/>
                    <a:pt x="415" y="26226"/>
                    <a:pt x="516" y="26553"/>
                  </a:cubicBezTo>
                  <a:cubicBezTo>
                    <a:pt x="516" y="26553"/>
                    <a:pt x="524" y="26553"/>
                    <a:pt x="527" y="26559"/>
                  </a:cubicBezTo>
                  <a:lnTo>
                    <a:pt x="527" y="26559"/>
                  </a:lnTo>
                  <a:cubicBezTo>
                    <a:pt x="528" y="26558"/>
                    <a:pt x="528" y="26556"/>
                    <a:pt x="528" y="26553"/>
                  </a:cubicBezTo>
                  <a:cubicBezTo>
                    <a:pt x="528" y="26566"/>
                    <a:pt x="528" y="26566"/>
                    <a:pt x="541" y="26566"/>
                  </a:cubicBezTo>
                  <a:cubicBezTo>
                    <a:pt x="576" y="26561"/>
                    <a:pt x="608" y="26558"/>
                    <a:pt x="637" y="26558"/>
                  </a:cubicBezTo>
                  <a:cubicBezTo>
                    <a:pt x="881" y="26558"/>
                    <a:pt x="945" y="26733"/>
                    <a:pt x="1170" y="26868"/>
                  </a:cubicBezTo>
                  <a:cubicBezTo>
                    <a:pt x="754" y="26868"/>
                    <a:pt x="679" y="26692"/>
                    <a:pt x="541" y="26566"/>
                  </a:cubicBezTo>
                  <a:lnTo>
                    <a:pt x="528" y="26566"/>
                  </a:lnTo>
                  <a:cubicBezTo>
                    <a:pt x="528" y="26563"/>
                    <a:pt x="528" y="26561"/>
                    <a:pt x="527" y="26559"/>
                  </a:cubicBezTo>
                  <a:lnTo>
                    <a:pt x="527" y="26559"/>
                  </a:lnTo>
                  <a:cubicBezTo>
                    <a:pt x="524" y="26566"/>
                    <a:pt x="516" y="26566"/>
                    <a:pt x="516" y="26566"/>
                  </a:cubicBezTo>
                  <a:lnTo>
                    <a:pt x="516" y="26553"/>
                  </a:lnTo>
                  <a:cubicBezTo>
                    <a:pt x="461" y="26546"/>
                    <a:pt x="414" y="26542"/>
                    <a:pt x="375" y="26542"/>
                  </a:cubicBezTo>
                  <a:cubicBezTo>
                    <a:pt x="135" y="26542"/>
                    <a:pt x="167" y="26666"/>
                    <a:pt x="265" y="26817"/>
                  </a:cubicBezTo>
                  <a:cubicBezTo>
                    <a:pt x="453" y="27131"/>
                    <a:pt x="654" y="27458"/>
                    <a:pt x="868" y="27810"/>
                  </a:cubicBezTo>
                  <a:cubicBezTo>
                    <a:pt x="994" y="27810"/>
                    <a:pt x="1170" y="27798"/>
                    <a:pt x="1534" y="27773"/>
                  </a:cubicBezTo>
                  <a:lnTo>
                    <a:pt x="1534" y="27773"/>
                  </a:lnTo>
                  <a:cubicBezTo>
                    <a:pt x="1282" y="28011"/>
                    <a:pt x="1119" y="28175"/>
                    <a:pt x="930" y="28351"/>
                  </a:cubicBezTo>
                  <a:cubicBezTo>
                    <a:pt x="1119" y="28376"/>
                    <a:pt x="1308" y="28388"/>
                    <a:pt x="1622" y="28427"/>
                  </a:cubicBezTo>
                  <a:cubicBezTo>
                    <a:pt x="1295" y="28514"/>
                    <a:pt x="1081" y="28577"/>
                    <a:pt x="779" y="28653"/>
                  </a:cubicBezTo>
                  <a:cubicBezTo>
                    <a:pt x="1044" y="28879"/>
                    <a:pt x="1257" y="29067"/>
                    <a:pt x="1484" y="29268"/>
                  </a:cubicBezTo>
                  <a:cubicBezTo>
                    <a:pt x="1245" y="29307"/>
                    <a:pt x="981" y="29357"/>
                    <a:pt x="578" y="29419"/>
                  </a:cubicBezTo>
                  <a:cubicBezTo>
                    <a:pt x="1056" y="29684"/>
                    <a:pt x="805" y="29986"/>
                    <a:pt x="905" y="30224"/>
                  </a:cubicBezTo>
                  <a:cubicBezTo>
                    <a:pt x="1019" y="30501"/>
                    <a:pt x="1069" y="30740"/>
                    <a:pt x="843" y="30978"/>
                  </a:cubicBezTo>
                  <a:cubicBezTo>
                    <a:pt x="994" y="31142"/>
                    <a:pt x="1145" y="31305"/>
                    <a:pt x="1321" y="31494"/>
                  </a:cubicBezTo>
                  <a:cubicBezTo>
                    <a:pt x="1295" y="31557"/>
                    <a:pt x="1182" y="31657"/>
                    <a:pt x="1220" y="31746"/>
                  </a:cubicBezTo>
                  <a:cubicBezTo>
                    <a:pt x="1333" y="32085"/>
                    <a:pt x="1069" y="32386"/>
                    <a:pt x="767" y="32500"/>
                  </a:cubicBezTo>
                  <a:cubicBezTo>
                    <a:pt x="265" y="32688"/>
                    <a:pt x="302" y="32990"/>
                    <a:pt x="63" y="33292"/>
                  </a:cubicBezTo>
                  <a:lnTo>
                    <a:pt x="818" y="33292"/>
                  </a:lnTo>
                  <a:cubicBezTo>
                    <a:pt x="578" y="33481"/>
                    <a:pt x="265" y="33606"/>
                    <a:pt x="516" y="33858"/>
                  </a:cubicBezTo>
                  <a:cubicBezTo>
                    <a:pt x="553" y="33883"/>
                    <a:pt x="377" y="34021"/>
                    <a:pt x="265" y="34147"/>
                  </a:cubicBezTo>
                  <a:cubicBezTo>
                    <a:pt x="377" y="34160"/>
                    <a:pt x="503" y="34185"/>
                    <a:pt x="654" y="34222"/>
                  </a:cubicBezTo>
                  <a:cubicBezTo>
                    <a:pt x="503" y="34524"/>
                    <a:pt x="239" y="34839"/>
                    <a:pt x="603" y="35177"/>
                  </a:cubicBezTo>
                  <a:cubicBezTo>
                    <a:pt x="654" y="35228"/>
                    <a:pt x="566" y="35379"/>
                    <a:pt x="503" y="35479"/>
                  </a:cubicBezTo>
                  <a:cubicBezTo>
                    <a:pt x="441" y="35580"/>
                    <a:pt x="340" y="35668"/>
                    <a:pt x="189" y="35831"/>
                  </a:cubicBezTo>
                  <a:cubicBezTo>
                    <a:pt x="478" y="35794"/>
                    <a:pt x="629" y="35781"/>
                    <a:pt x="793" y="35756"/>
                  </a:cubicBezTo>
                  <a:lnTo>
                    <a:pt x="793" y="35756"/>
                  </a:lnTo>
                  <a:cubicBezTo>
                    <a:pt x="818" y="35895"/>
                    <a:pt x="779" y="36071"/>
                    <a:pt x="880" y="36158"/>
                  </a:cubicBezTo>
                  <a:cubicBezTo>
                    <a:pt x="1106" y="36347"/>
                    <a:pt x="943" y="36473"/>
                    <a:pt x="843" y="36599"/>
                  </a:cubicBezTo>
                  <a:cubicBezTo>
                    <a:pt x="905" y="36769"/>
                    <a:pt x="1098" y="36778"/>
                    <a:pt x="1295" y="36778"/>
                  </a:cubicBezTo>
                  <a:cubicBezTo>
                    <a:pt x="1317" y="36778"/>
                    <a:pt x="1340" y="36778"/>
                    <a:pt x="1362" y="36778"/>
                  </a:cubicBezTo>
                  <a:cubicBezTo>
                    <a:pt x="1577" y="36778"/>
                    <a:pt x="1779" y="36788"/>
                    <a:pt x="1798" y="37013"/>
                  </a:cubicBezTo>
                  <a:lnTo>
                    <a:pt x="1195" y="37088"/>
                  </a:lnTo>
                  <a:cubicBezTo>
                    <a:pt x="1257" y="37227"/>
                    <a:pt x="1308" y="37378"/>
                    <a:pt x="1383" y="37554"/>
                  </a:cubicBezTo>
                  <a:cubicBezTo>
                    <a:pt x="880" y="37806"/>
                    <a:pt x="1094" y="38220"/>
                    <a:pt x="994" y="38585"/>
                  </a:cubicBezTo>
                  <a:cubicBezTo>
                    <a:pt x="905" y="38862"/>
                    <a:pt x="956" y="38862"/>
                    <a:pt x="603" y="39038"/>
                  </a:cubicBezTo>
                  <a:lnTo>
                    <a:pt x="830" y="39566"/>
                  </a:lnTo>
                  <a:cubicBezTo>
                    <a:pt x="679" y="39691"/>
                    <a:pt x="377" y="39842"/>
                    <a:pt x="402" y="39943"/>
                  </a:cubicBezTo>
                  <a:cubicBezTo>
                    <a:pt x="491" y="40194"/>
                    <a:pt x="679" y="40433"/>
                    <a:pt x="880" y="40659"/>
                  </a:cubicBezTo>
                  <a:cubicBezTo>
                    <a:pt x="994" y="40785"/>
                    <a:pt x="1207" y="40873"/>
                    <a:pt x="1446" y="41024"/>
                  </a:cubicBezTo>
                  <a:lnTo>
                    <a:pt x="654" y="41024"/>
                  </a:lnTo>
                  <a:cubicBezTo>
                    <a:pt x="642" y="41175"/>
                    <a:pt x="603" y="41313"/>
                    <a:pt x="603" y="41452"/>
                  </a:cubicBezTo>
                  <a:cubicBezTo>
                    <a:pt x="603" y="41577"/>
                    <a:pt x="642" y="41703"/>
                    <a:pt x="667" y="41841"/>
                  </a:cubicBezTo>
                  <a:cubicBezTo>
                    <a:pt x="541" y="41904"/>
                    <a:pt x="415" y="41967"/>
                    <a:pt x="251" y="42067"/>
                  </a:cubicBezTo>
                  <a:cubicBezTo>
                    <a:pt x="466" y="42181"/>
                    <a:pt x="654" y="42319"/>
                    <a:pt x="578" y="42520"/>
                  </a:cubicBezTo>
                  <a:cubicBezTo>
                    <a:pt x="1019" y="42520"/>
                    <a:pt x="779" y="42771"/>
                    <a:pt x="843" y="42935"/>
                  </a:cubicBezTo>
                  <a:cubicBezTo>
                    <a:pt x="1069" y="42947"/>
                    <a:pt x="1295" y="42960"/>
                    <a:pt x="1509" y="42972"/>
                  </a:cubicBezTo>
                  <a:cubicBezTo>
                    <a:pt x="1785" y="43262"/>
                    <a:pt x="1547" y="43413"/>
                    <a:pt x="1232" y="43551"/>
                  </a:cubicBezTo>
                  <a:cubicBezTo>
                    <a:pt x="1181" y="43696"/>
                    <a:pt x="1049" y="43725"/>
                    <a:pt x="911" y="43725"/>
                  </a:cubicBezTo>
                  <a:cubicBezTo>
                    <a:pt x="845" y="43725"/>
                    <a:pt x="778" y="43718"/>
                    <a:pt x="717" y="43715"/>
                  </a:cubicBezTo>
                  <a:cubicBezTo>
                    <a:pt x="617" y="44079"/>
                    <a:pt x="478" y="44431"/>
                    <a:pt x="441" y="44796"/>
                  </a:cubicBezTo>
                  <a:cubicBezTo>
                    <a:pt x="415" y="45022"/>
                    <a:pt x="466" y="45286"/>
                    <a:pt x="617" y="45475"/>
                  </a:cubicBezTo>
                  <a:cubicBezTo>
                    <a:pt x="717" y="45613"/>
                    <a:pt x="1056" y="45651"/>
                    <a:pt x="1333" y="45751"/>
                  </a:cubicBezTo>
                  <a:cubicBezTo>
                    <a:pt x="1245" y="45827"/>
                    <a:pt x="1119" y="45927"/>
                    <a:pt x="1019" y="46040"/>
                  </a:cubicBezTo>
                  <a:cubicBezTo>
                    <a:pt x="930" y="46141"/>
                    <a:pt x="793" y="46279"/>
                    <a:pt x="830" y="46342"/>
                  </a:cubicBezTo>
                  <a:cubicBezTo>
                    <a:pt x="1132" y="46744"/>
                    <a:pt x="692" y="47084"/>
                    <a:pt x="692" y="47461"/>
                  </a:cubicBezTo>
                  <a:lnTo>
                    <a:pt x="704" y="47461"/>
                  </a:lnTo>
                  <a:lnTo>
                    <a:pt x="704" y="47473"/>
                  </a:lnTo>
                  <a:cubicBezTo>
                    <a:pt x="855" y="47498"/>
                    <a:pt x="1006" y="47511"/>
                    <a:pt x="1157" y="47537"/>
                  </a:cubicBezTo>
                  <a:cubicBezTo>
                    <a:pt x="1170" y="47549"/>
                    <a:pt x="1182" y="47574"/>
                    <a:pt x="1182" y="47599"/>
                  </a:cubicBezTo>
                  <a:cubicBezTo>
                    <a:pt x="1019" y="47624"/>
                    <a:pt x="855" y="47649"/>
                    <a:pt x="617" y="47700"/>
                  </a:cubicBezTo>
                  <a:cubicBezTo>
                    <a:pt x="654" y="47587"/>
                    <a:pt x="679" y="47524"/>
                    <a:pt x="704" y="47473"/>
                  </a:cubicBezTo>
                  <a:lnTo>
                    <a:pt x="692" y="47473"/>
                  </a:lnTo>
                  <a:lnTo>
                    <a:pt x="692" y="47461"/>
                  </a:lnTo>
                  <a:lnTo>
                    <a:pt x="265" y="47461"/>
                  </a:lnTo>
                  <a:cubicBezTo>
                    <a:pt x="290" y="47825"/>
                    <a:pt x="779" y="47926"/>
                    <a:pt x="994" y="48177"/>
                  </a:cubicBezTo>
                  <a:cubicBezTo>
                    <a:pt x="943" y="48353"/>
                    <a:pt x="603" y="48568"/>
                    <a:pt x="1106" y="48705"/>
                  </a:cubicBezTo>
                  <a:cubicBezTo>
                    <a:pt x="868" y="48982"/>
                    <a:pt x="667" y="49221"/>
                    <a:pt x="453" y="49473"/>
                  </a:cubicBezTo>
                  <a:cubicBezTo>
                    <a:pt x="541" y="49517"/>
                    <a:pt x="616" y="49534"/>
                    <a:pt x="684" y="49534"/>
                  </a:cubicBezTo>
                  <a:cubicBezTo>
                    <a:pt x="903" y="49534"/>
                    <a:pt x="1036" y="49354"/>
                    <a:pt x="1238" y="49354"/>
                  </a:cubicBezTo>
                  <a:cubicBezTo>
                    <a:pt x="1257" y="49354"/>
                    <a:pt x="1276" y="49356"/>
                    <a:pt x="1295" y="49359"/>
                  </a:cubicBezTo>
                  <a:cubicBezTo>
                    <a:pt x="1232" y="49560"/>
                    <a:pt x="1232" y="49560"/>
                    <a:pt x="327" y="49912"/>
                  </a:cubicBezTo>
                  <a:cubicBezTo>
                    <a:pt x="566" y="49976"/>
                    <a:pt x="729" y="50013"/>
                    <a:pt x="905" y="50063"/>
                  </a:cubicBezTo>
                  <a:cubicBezTo>
                    <a:pt x="553" y="50315"/>
                    <a:pt x="943" y="50655"/>
                    <a:pt x="642" y="50931"/>
                  </a:cubicBezTo>
                  <a:cubicBezTo>
                    <a:pt x="503" y="50943"/>
                    <a:pt x="315" y="50956"/>
                    <a:pt x="13" y="50968"/>
                  </a:cubicBezTo>
                  <a:cubicBezTo>
                    <a:pt x="176" y="51119"/>
                    <a:pt x="290" y="51220"/>
                    <a:pt x="377" y="51308"/>
                  </a:cubicBezTo>
                  <a:cubicBezTo>
                    <a:pt x="591" y="51535"/>
                    <a:pt x="893" y="51736"/>
                    <a:pt x="578" y="52037"/>
                  </a:cubicBezTo>
                  <a:cubicBezTo>
                    <a:pt x="541" y="52075"/>
                    <a:pt x="591" y="52175"/>
                    <a:pt x="617" y="52251"/>
                  </a:cubicBezTo>
                  <a:cubicBezTo>
                    <a:pt x="704" y="52515"/>
                    <a:pt x="818" y="52779"/>
                    <a:pt x="578" y="53068"/>
                  </a:cubicBezTo>
                  <a:cubicBezTo>
                    <a:pt x="453" y="53206"/>
                    <a:pt x="516" y="53433"/>
                    <a:pt x="541" y="53622"/>
                  </a:cubicBezTo>
                  <a:cubicBezTo>
                    <a:pt x="566" y="53785"/>
                    <a:pt x="654" y="53948"/>
                    <a:pt x="717" y="54162"/>
                  </a:cubicBezTo>
                  <a:cubicBezTo>
                    <a:pt x="855" y="54150"/>
                    <a:pt x="1006" y="54137"/>
                    <a:pt x="1157" y="54124"/>
                  </a:cubicBezTo>
                  <a:cubicBezTo>
                    <a:pt x="1157" y="54111"/>
                    <a:pt x="1157" y="54111"/>
                    <a:pt x="1170" y="54111"/>
                  </a:cubicBezTo>
                  <a:cubicBezTo>
                    <a:pt x="1119" y="53885"/>
                    <a:pt x="1182" y="53684"/>
                    <a:pt x="1497" y="53458"/>
                  </a:cubicBezTo>
                  <a:cubicBezTo>
                    <a:pt x="1597" y="53609"/>
                    <a:pt x="1673" y="53722"/>
                    <a:pt x="1723" y="53823"/>
                  </a:cubicBezTo>
                  <a:cubicBezTo>
                    <a:pt x="1509" y="53935"/>
                    <a:pt x="1333" y="54024"/>
                    <a:pt x="1170" y="54111"/>
                  </a:cubicBezTo>
                  <a:lnTo>
                    <a:pt x="1170" y="54124"/>
                  </a:lnTo>
                  <a:lnTo>
                    <a:pt x="1157" y="54124"/>
                  </a:lnTo>
                  <a:cubicBezTo>
                    <a:pt x="1270" y="54137"/>
                    <a:pt x="1383" y="54150"/>
                    <a:pt x="1484" y="54187"/>
                  </a:cubicBezTo>
                  <a:cubicBezTo>
                    <a:pt x="1735" y="54275"/>
                    <a:pt x="2050" y="54326"/>
                    <a:pt x="2188" y="54463"/>
                  </a:cubicBezTo>
                  <a:cubicBezTo>
                    <a:pt x="2301" y="54577"/>
                    <a:pt x="2201" y="54790"/>
                    <a:pt x="2201" y="54954"/>
                  </a:cubicBezTo>
                  <a:cubicBezTo>
                    <a:pt x="2201" y="55017"/>
                    <a:pt x="2251" y="55080"/>
                    <a:pt x="2276" y="55142"/>
                  </a:cubicBezTo>
                  <a:cubicBezTo>
                    <a:pt x="1936" y="55331"/>
                    <a:pt x="1622" y="55507"/>
                    <a:pt x="1257" y="55709"/>
                  </a:cubicBezTo>
                  <a:cubicBezTo>
                    <a:pt x="1446" y="55796"/>
                    <a:pt x="1622" y="55885"/>
                    <a:pt x="1798" y="55972"/>
                  </a:cubicBezTo>
                  <a:cubicBezTo>
                    <a:pt x="1742" y="56084"/>
                    <a:pt x="1670" y="56140"/>
                    <a:pt x="1571" y="56140"/>
                  </a:cubicBezTo>
                  <a:cubicBezTo>
                    <a:pt x="1514" y="56140"/>
                    <a:pt x="1448" y="56122"/>
                    <a:pt x="1371" y="56086"/>
                  </a:cubicBezTo>
                  <a:cubicBezTo>
                    <a:pt x="1119" y="55985"/>
                    <a:pt x="855" y="55897"/>
                    <a:pt x="578" y="55796"/>
                  </a:cubicBezTo>
                  <a:cubicBezTo>
                    <a:pt x="402" y="56111"/>
                    <a:pt x="251" y="56388"/>
                    <a:pt x="101" y="56676"/>
                  </a:cubicBezTo>
                  <a:cubicBezTo>
                    <a:pt x="277" y="56790"/>
                    <a:pt x="453" y="56890"/>
                    <a:pt x="679" y="57016"/>
                  </a:cubicBezTo>
                  <a:cubicBezTo>
                    <a:pt x="553" y="57079"/>
                    <a:pt x="453" y="57142"/>
                    <a:pt x="302" y="57217"/>
                  </a:cubicBezTo>
                  <a:cubicBezTo>
                    <a:pt x="377" y="57318"/>
                    <a:pt x="453" y="57431"/>
                    <a:pt x="553" y="57556"/>
                  </a:cubicBezTo>
                  <a:cubicBezTo>
                    <a:pt x="402" y="57581"/>
                    <a:pt x="277" y="57594"/>
                    <a:pt x="151" y="57607"/>
                  </a:cubicBezTo>
                  <a:cubicBezTo>
                    <a:pt x="38" y="57896"/>
                    <a:pt x="63" y="58148"/>
                    <a:pt x="327" y="58386"/>
                  </a:cubicBezTo>
                  <a:cubicBezTo>
                    <a:pt x="566" y="58600"/>
                    <a:pt x="578" y="58927"/>
                    <a:pt x="1006" y="59065"/>
                  </a:cubicBezTo>
                  <a:cubicBezTo>
                    <a:pt x="1106" y="59090"/>
                    <a:pt x="1106" y="59254"/>
                    <a:pt x="1170" y="59392"/>
                  </a:cubicBezTo>
                  <a:lnTo>
                    <a:pt x="617" y="59392"/>
                  </a:lnTo>
                  <a:cubicBezTo>
                    <a:pt x="654" y="59480"/>
                    <a:pt x="654" y="59543"/>
                    <a:pt x="704" y="59581"/>
                  </a:cubicBezTo>
                  <a:cubicBezTo>
                    <a:pt x="1119" y="59945"/>
                    <a:pt x="1119" y="59933"/>
                    <a:pt x="1056" y="60322"/>
                  </a:cubicBezTo>
                  <a:cubicBezTo>
                    <a:pt x="905" y="60285"/>
                    <a:pt x="767" y="60247"/>
                    <a:pt x="578" y="60184"/>
                  </a:cubicBezTo>
                  <a:cubicBezTo>
                    <a:pt x="441" y="60297"/>
                    <a:pt x="290" y="60386"/>
                    <a:pt x="541" y="60548"/>
                  </a:cubicBezTo>
                  <a:cubicBezTo>
                    <a:pt x="855" y="60763"/>
                    <a:pt x="868" y="60964"/>
                    <a:pt x="692" y="61215"/>
                  </a:cubicBezTo>
                  <a:cubicBezTo>
                    <a:pt x="629" y="61303"/>
                    <a:pt x="617" y="61429"/>
                    <a:pt x="629" y="61529"/>
                  </a:cubicBezTo>
                  <a:cubicBezTo>
                    <a:pt x="642" y="61655"/>
                    <a:pt x="692" y="61768"/>
                    <a:pt x="729" y="61881"/>
                  </a:cubicBezTo>
                  <a:lnTo>
                    <a:pt x="754" y="61881"/>
                  </a:lnTo>
                  <a:cubicBezTo>
                    <a:pt x="779" y="61869"/>
                    <a:pt x="805" y="61844"/>
                    <a:pt x="830" y="61844"/>
                  </a:cubicBezTo>
                  <a:cubicBezTo>
                    <a:pt x="867" y="61837"/>
                    <a:pt x="905" y="61834"/>
                    <a:pt x="943" y="61834"/>
                  </a:cubicBezTo>
                  <a:cubicBezTo>
                    <a:pt x="981" y="61834"/>
                    <a:pt x="1018" y="61837"/>
                    <a:pt x="1056" y="61844"/>
                  </a:cubicBezTo>
                  <a:lnTo>
                    <a:pt x="1069" y="61881"/>
                  </a:lnTo>
                  <a:cubicBezTo>
                    <a:pt x="994" y="61894"/>
                    <a:pt x="918" y="61919"/>
                    <a:pt x="843" y="61919"/>
                  </a:cubicBezTo>
                  <a:cubicBezTo>
                    <a:pt x="838" y="61922"/>
                    <a:pt x="833" y="61922"/>
                    <a:pt x="828" y="61922"/>
                  </a:cubicBezTo>
                  <a:cubicBezTo>
                    <a:pt x="805" y="61922"/>
                    <a:pt x="775" y="61902"/>
                    <a:pt x="754" y="61881"/>
                  </a:cubicBezTo>
                  <a:lnTo>
                    <a:pt x="729" y="61906"/>
                  </a:lnTo>
                  <a:lnTo>
                    <a:pt x="729" y="61881"/>
                  </a:lnTo>
                  <a:lnTo>
                    <a:pt x="729" y="61881"/>
                  </a:lnTo>
                  <a:cubicBezTo>
                    <a:pt x="352" y="62158"/>
                    <a:pt x="478" y="62422"/>
                    <a:pt x="793" y="62674"/>
                  </a:cubicBezTo>
                  <a:cubicBezTo>
                    <a:pt x="617" y="62887"/>
                    <a:pt x="453" y="63076"/>
                    <a:pt x="654" y="63327"/>
                  </a:cubicBezTo>
                  <a:cubicBezTo>
                    <a:pt x="830" y="63566"/>
                    <a:pt x="566" y="63742"/>
                    <a:pt x="290" y="63868"/>
                  </a:cubicBezTo>
                  <a:cubicBezTo>
                    <a:pt x="427" y="64245"/>
                    <a:pt x="994" y="64220"/>
                    <a:pt x="1321" y="64446"/>
                  </a:cubicBezTo>
                  <a:cubicBezTo>
                    <a:pt x="1157" y="64496"/>
                    <a:pt x="1019" y="64534"/>
                    <a:pt x="818" y="64585"/>
                  </a:cubicBezTo>
                  <a:cubicBezTo>
                    <a:pt x="1106" y="64811"/>
                    <a:pt x="1019" y="65175"/>
                    <a:pt x="1534" y="65289"/>
                  </a:cubicBezTo>
                  <a:cubicBezTo>
                    <a:pt x="1522" y="65414"/>
                    <a:pt x="1522" y="65565"/>
                    <a:pt x="1509" y="65753"/>
                  </a:cubicBezTo>
                  <a:cubicBezTo>
                    <a:pt x="1270" y="65804"/>
                    <a:pt x="1044" y="65854"/>
                    <a:pt x="805" y="65904"/>
                  </a:cubicBezTo>
                  <a:cubicBezTo>
                    <a:pt x="654" y="66131"/>
                    <a:pt x="956" y="66244"/>
                    <a:pt x="1094" y="66382"/>
                  </a:cubicBezTo>
                  <a:lnTo>
                    <a:pt x="1119" y="66382"/>
                  </a:lnTo>
                  <a:cubicBezTo>
                    <a:pt x="1106" y="66382"/>
                    <a:pt x="1106" y="66395"/>
                    <a:pt x="1106" y="66395"/>
                  </a:cubicBezTo>
                  <a:cubicBezTo>
                    <a:pt x="1282" y="66508"/>
                    <a:pt x="1458" y="66621"/>
                    <a:pt x="1710" y="66784"/>
                  </a:cubicBezTo>
                  <a:cubicBezTo>
                    <a:pt x="1497" y="66860"/>
                    <a:pt x="1358" y="66910"/>
                    <a:pt x="1220" y="66960"/>
                  </a:cubicBezTo>
                  <a:cubicBezTo>
                    <a:pt x="1145" y="66860"/>
                    <a:pt x="1056" y="66759"/>
                    <a:pt x="1031" y="66659"/>
                  </a:cubicBezTo>
                  <a:cubicBezTo>
                    <a:pt x="1006" y="66571"/>
                    <a:pt x="1069" y="66483"/>
                    <a:pt x="1106" y="66395"/>
                  </a:cubicBezTo>
                  <a:lnTo>
                    <a:pt x="1106" y="66382"/>
                  </a:lnTo>
                  <a:cubicBezTo>
                    <a:pt x="818" y="66571"/>
                    <a:pt x="541" y="66747"/>
                    <a:pt x="226" y="66960"/>
                  </a:cubicBezTo>
                  <a:cubicBezTo>
                    <a:pt x="415" y="66999"/>
                    <a:pt x="528" y="67011"/>
                    <a:pt x="667" y="67049"/>
                  </a:cubicBezTo>
                  <a:cubicBezTo>
                    <a:pt x="704" y="67212"/>
                    <a:pt x="742" y="67401"/>
                    <a:pt x="779" y="67627"/>
                  </a:cubicBezTo>
                  <a:cubicBezTo>
                    <a:pt x="834" y="67617"/>
                    <a:pt x="889" y="67613"/>
                    <a:pt x="942" y="67613"/>
                  </a:cubicBezTo>
                  <a:cubicBezTo>
                    <a:pt x="1281" y="67613"/>
                    <a:pt x="1600" y="67780"/>
                    <a:pt x="1929" y="67780"/>
                  </a:cubicBezTo>
                  <a:cubicBezTo>
                    <a:pt x="2088" y="67780"/>
                    <a:pt x="2248" y="67741"/>
                    <a:pt x="2414" y="67627"/>
                  </a:cubicBezTo>
                  <a:lnTo>
                    <a:pt x="2414" y="67627"/>
                  </a:lnTo>
                  <a:cubicBezTo>
                    <a:pt x="2263" y="67866"/>
                    <a:pt x="2100" y="68105"/>
                    <a:pt x="1911" y="68407"/>
                  </a:cubicBezTo>
                  <a:cubicBezTo>
                    <a:pt x="1634" y="68268"/>
                    <a:pt x="1421" y="68155"/>
                    <a:pt x="1195" y="68042"/>
                  </a:cubicBezTo>
                  <a:lnTo>
                    <a:pt x="1081" y="68080"/>
                  </a:lnTo>
                  <a:cubicBezTo>
                    <a:pt x="1132" y="68180"/>
                    <a:pt x="1182" y="68281"/>
                    <a:pt x="1245" y="68394"/>
                  </a:cubicBezTo>
                  <a:cubicBezTo>
                    <a:pt x="1135" y="68498"/>
                    <a:pt x="994" y="68531"/>
                    <a:pt x="833" y="68531"/>
                  </a:cubicBezTo>
                  <a:cubicBezTo>
                    <a:pt x="663" y="68531"/>
                    <a:pt x="471" y="68495"/>
                    <a:pt x="265" y="68469"/>
                  </a:cubicBezTo>
                  <a:lnTo>
                    <a:pt x="265" y="68469"/>
                  </a:lnTo>
                  <a:cubicBezTo>
                    <a:pt x="566" y="68695"/>
                    <a:pt x="818" y="68884"/>
                    <a:pt x="1094" y="69086"/>
                  </a:cubicBezTo>
                  <a:cubicBezTo>
                    <a:pt x="1098" y="69086"/>
                    <a:pt x="1102" y="69086"/>
                    <a:pt x="1106" y="69086"/>
                  </a:cubicBezTo>
                  <a:cubicBezTo>
                    <a:pt x="1260" y="69086"/>
                    <a:pt x="1396" y="68907"/>
                    <a:pt x="1547" y="68907"/>
                  </a:cubicBezTo>
                  <a:cubicBezTo>
                    <a:pt x="1599" y="68907"/>
                    <a:pt x="1653" y="68928"/>
                    <a:pt x="1710" y="68985"/>
                  </a:cubicBezTo>
                  <a:cubicBezTo>
                    <a:pt x="1936" y="69223"/>
                    <a:pt x="1547" y="69299"/>
                    <a:pt x="1333" y="69399"/>
                  </a:cubicBezTo>
                  <a:cubicBezTo>
                    <a:pt x="1270" y="69425"/>
                    <a:pt x="1220" y="69450"/>
                    <a:pt x="1119" y="69488"/>
                  </a:cubicBezTo>
                  <a:cubicBezTo>
                    <a:pt x="1333" y="69639"/>
                    <a:pt x="1609" y="69689"/>
                    <a:pt x="1559" y="69927"/>
                  </a:cubicBezTo>
                  <a:cubicBezTo>
                    <a:pt x="1547" y="70003"/>
                    <a:pt x="1798" y="70103"/>
                    <a:pt x="1936" y="70217"/>
                  </a:cubicBezTo>
                  <a:cubicBezTo>
                    <a:pt x="1855" y="70256"/>
                    <a:pt x="1783" y="70271"/>
                    <a:pt x="1715" y="70271"/>
                  </a:cubicBezTo>
                  <a:cubicBezTo>
                    <a:pt x="1562" y="70271"/>
                    <a:pt x="1435" y="70194"/>
                    <a:pt x="1295" y="70142"/>
                  </a:cubicBezTo>
                  <a:lnTo>
                    <a:pt x="1295" y="70142"/>
                  </a:lnTo>
                  <a:cubicBezTo>
                    <a:pt x="1308" y="70204"/>
                    <a:pt x="1321" y="70267"/>
                    <a:pt x="1346" y="70355"/>
                  </a:cubicBezTo>
                  <a:cubicBezTo>
                    <a:pt x="1170" y="70242"/>
                    <a:pt x="1081" y="70154"/>
                    <a:pt x="1069" y="70078"/>
                  </a:cubicBezTo>
                  <a:cubicBezTo>
                    <a:pt x="1037" y="70072"/>
                    <a:pt x="1006" y="70069"/>
                    <a:pt x="975" y="70069"/>
                  </a:cubicBezTo>
                  <a:cubicBezTo>
                    <a:pt x="943" y="70069"/>
                    <a:pt x="912" y="70072"/>
                    <a:pt x="880" y="70078"/>
                  </a:cubicBezTo>
                  <a:cubicBezTo>
                    <a:pt x="843" y="70192"/>
                    <a:pt x="818" y="70330"/>
                    <a:pt x="779" y="70469"/>
                  </a:cubicBezTo>
                  <a:cubicBezTo>
                    <a:pt x="889" y="70444"/>
                    <a:pt x="983" y="70433"/>
                    <a:pt x="1063" y="70433"/>
                  </a:cubicBezTo>
                  <a:cubicBezTo>
                    <a:pt x="1472" y="70433"/>
                    <a:pt x="1538" y="70721"/>
                    <a:pt x="1622" y="70984"/>
                  </a:cubicBezTo>
                  <a:cubicBezTo>
                    <a:pt x="1497" y="70883"/>
                    <a:pt x="1383" y="70795"/>
                    <a:pt x="1257" y="70707"/>
                  </a:cubicBezTo>
                  <a:cubicBezTo>
                    <a:pt x="1220" y="70732"/>
                    <a:pt x="1157" y="70757"/>
                    <a:pt x="1157" y="70770"/>
                  </a:cubicBezTo>
                  <a:cubicBezTo>
                    <a:pt x="1170" y="70846"/>
                    <a:pt x="1195" y="70933"/>
                    <a:pt x="1220" y="71009"/>
                  </a:cubicBezTo>
                  <a:cubicBezTo>
                    <a:pt x="1270" y="71059"/>
                    <a:pt x="1308" y="71109"/>
                    <a:pt x="1308" y="71173"/>
                  </a:cubicBezTo>
                  <a:cubicBezTo>
                    <a:pt x="1396" y="71285"/>
                    <a:pt x="1522" y="71374"/>
                    <a:pt x="1748" y="71411"/>
                  </a:cubicBezTo>
                  <a:cubicBezTo>
                    <a:pt x="2100" y="71474"/>
                    <a:pt x="2162" y="71625"/>
                    <a:pt x="2201" y="71826"/>
                  </a:cubicBezTo>
                  <a:cubicBezTo>
                    <a:pt x="2213" y="71989"/>
                    <a:pt x="2226" y="72140"/>
                    <a:pt x="2251" y="72316"/>
                  </a:cubicBezTo>
                  <a:cubicBezTo>
                    <a:pt x="2000" y="72405"/>
                    <a:pt x="1773" y="72480"/>
                    <a:pt x="1497" y="72568"/>
                  </a:cubicBezTo>
                  <a:cubicBezTo>
                    <a:pt x="1547" y="72732"/>
                    <a:pt x="1597" y="72895"/>
                    <a:pt x="1660" y="73084"/>
                  </a:cubicBezTo>
                  <a:cubicBezTo>
                    <a:pt x="1911" y="73058"/>
                    <a:pt x="2125" y="73033"/>
                    <a:pt x="2414" y="73008"/>
                  </a:cubicBezTo>
                  <a:lnTo>
                    <a:pt x="2414" y="73008"/>
                  </a:lnTo>
                  <a:cubicBezTo>
                    <a:pt x="2337" y="73239"/>
                    <a:pt x="2159" y="73277"/>
                    <a:pt x="1968" y="73277"/>
                  </a:cubicBezTo>
                  <a:cubicBezTo>
                    <a:pt x="1875" y="73277"/>
                    <a:pt x="1778" y="73268"/>
                    <a:pt x="1689" y="73268"/>
                  </a:cubicBezTo>
                  <a:cubicBezTo>
                    <a:pt x="1603" y="73268"/>
                    <a:pt x="1522" y="73276"/>
                    <a:pt x="1458" y="73310"/>
                  </a:cubicBezTo>
                  <a:cubicBezTo>
                    <a:pt x="1421" y="73385"/>
                    <a:pt x="1421" y="73448"/>
                    <a:pt x="1421" y="73511"/>
                  </a:cubicBezTo>
                  <a:cubicBezTo>
                    <a:pt x="1421" y="73511"/>
                    <a:pt x="1433" y="73523"/>
                    <a:pt x="1446" y="73523"/>
                  </a:cubicBezTo>
                  <a:cubicBezTo>
                    <a:pt x="1458" y="73561"/>
                    <a:pt x="1458" y="73612"/>
                    <a:pt x="1458" y="73662"/>
                  </a:cubicBezTo>
                  <a:cubicBezTo>
                    <a:pt x="1522" y="73825"/>
                    <a:pt x="1673" y="73964"/>
                    <a:pt x="1874" y="74101"/>
                  </a:cubicBezTo>
                  <a:cubicBezTo>
                    <a:pt x="1723" y="74227"/>
                    <a:pt x="1597" y="74341"/>
                    <a:pt x="1446" y="74428"/>
                  </a:cubicBezTo>
                  <a:cubicBezTo>
                    <a:pt x="1433" y="74428"/>
                    <a:pt x="1421" y="74441"/>
                    <a:pt x="1408" y="74441"/>
                  </a:cubicBezTo>
                  <a:cubicBezTo>
                    <a:pt x="1446" y="74479"/>
                    <a:pt x="1484" y="74517"/>
                    <a:pt x="1547" y="74567"/>
                  </a:cubicBezTo>
                  <a:cubicBezTo>
                    <a:pt x="1443" y="74609"/>
                    <a:pt x="1357" y="74633"/>
                    <a:pt x="1273" y="74633"/>
                  </a:cubicBezTo>
                  <a:cubicBezTo>
                    <a:pt x="1256" y="74633"/>
                    <a:pt x="1238" y="74632"/>
                    <a:pt x="1220" y="74630"/>
                  </a:cubicBezTo>
                  <a:lnTo>
                    <a:pt x="1220" y="74630"/>
                  </a:lnTo>
                  <a:cubicBezTo>
                    <a:pt x="1195" y="74693"/>
                    <a:pt x="1195" y="74755"/>
                    <a:pt x="1232" y="74844"/>
                  </a:cubicBezTo>
                  <a:cubicBezTo>
                    <a:pt x="1232" y="74844"/>
                    <a:pt x="1232" y="74831"/>
                    <a:pt x="1245" y="74831"/>
                  </a:cubicBezTo>
                  <a:cubicBezTo>
                    <a:pt x="1534" y="74604"/>
                    <a:pt x="1949" y="74604"/>
                    <a:pt x="2352" y="74529"/>
                  </a:cubicBezTo>
                  <a:cubicBezTo>
                    <a:pt x="2377" y="74743"/>
                    <a:pt x="2402" y="74931"/>
                    <a:pt x="2427" y="75120"/>
                  </a:cubicBezTo>
                  <a:cubicBezTo>
                    <a:pt x="2565" y="75171"/>
                    <a:pt x="2690" y="75221"/>
                    <a:pt x="2866" y="75283"/>
                  </a:cubicBezTo>
                  <a:cubicBezTo>
                    <a:pt x="2804" y="75359"/>
                    <a:pt x="2754" y="75447"/>
                    <a:pt x="2716" y="75447"/>
                  </a:cubicBezTo>
                  <a:cubicBezTo>
                    <a:pt x="2502" y="75434"/>
                    <a:pt x="2288" y="75409"/>
                    <a:pt x="2075" y="75384"/>
                  </a:cubicBezTo>
                  <a:lnTo>
                    <a:pt x="2075" y="75384"/>
                  </a:lnTo>
                  <a:cubicBezTo>
                    <a:pt x="2112" y="75523"/>
                    <a:pt x="2150" y="75660"/>
                    <a:pt x="2201" y="75811"/>
                  </a:cubicBezTo>
                  <a:cubicBezTo>
                    <a:pt x="2150" y="75836"/>
                    <a:pt x="2100" y="75850"/>
                    <a:pt x="2037" y="75875"/>
                  </a:cubicBezTo>
                  <a:cubicBezTo>
                    <a:pt x="2213" y="75900"/>
                    <a:pt x="2389" y="75912"/>
                    <a:pt x="2603" y="75912"/>
                  </a:cubicBezTo>
                  <a:cubicBezTo>
                    <a:pt x="3206" y="75510"/>
                    <a:pt x="3785" y="75132"/>
                    <a:pt x="4615" y="74579"/>
                  </a:cubicBezTo>
                  <a:lnTo>
                    <a:pt x="4615" y="74617"/>
                  </a:lnTo>
                  <a:cubicBezTo>
                    <a:pt x="4677" y="74579"/>
                    <a:pt x="4816" y="74567"/>
                    <a:pt x="5067" y="74517"/>
                  </a:cubicBezTo>
                  <a:cubicBezTo>
                    <a:pt x="5406" y="74705"/>
                    <a:pt x="5708" y="74869"/>
                    <a:pt x="6098" y="75082"/>
                  </a:cubicBezTo>
                  <a:cubicBezTo>
                    <a:pt x="6011" y="75169"/>
                    <a:pt x="5918" y="75200"/>
                    <a:pt x="5820" y="75200"/>
                  </a:cubicBezTo>
                  <a:cubicBezTo>
                    <a:pt x="5677" y="75200"/>
                    <a:pt x="5525" y="75135"/>
                    <a:pt x="5369" y="75082"/>
                  </a:cubicBezTo>
                  <a:cubicBezTo>
                    <a:pt x="5155" y="74995"/>
                    <a:pt x="4903" y="74956"/>
                    <a:pt x="4615" y="74881"/>
                  </a:cubicBezTo>
                  <a:lnTo>
                    <a:pt x="4615" y="75799"/>
                  </a:lnTo>
                  <a:cubicBezTo>
                    <a:pt x="4576" y="75811"/>
                    <a:pt x="4275" y="75950"/>
                    <a:pt x="3973" y="76101"/>
                  </a:cubicBezTo>
                  <a:cubicBezTo>
                    <a:pt x="4061" y="76176"/>
                    <a:pt x="4112" y="76239"/>
                    <a:pt x="4174" y="76264"/>
                  </a:cubicBezTo>
                  <a:cubicBezTo>
                    <a:pt x="4589" y="76403"/>
                    <a:pt x="5004" y="76515"/>
                    <a:pt x="5520" y="76679"/>
                  </a:cubicBezTo>
                  <a:cubicBezTo>
                    <a:pt x="5607" y="76453"/>
                    <a:pt x="5683" y="76264"/>
                    <a:pt x="5758" y="76063"/>
                  </a:cubicBezTo>
                  <a:lnTo>
                    <a:pt x="6160" y="76063"/>
                  </a:lnTo>
                  <a:cubicBezTo>
                    <a:pt x="6211" y="76378"/>
                    <a:pt x="6249" y="76679"/>
                    <a:pt x="6299" y="77031"/>
                  </a:cubicBezTo>
                  <a:cubicBezTo>
                    <a:pt x="6739" y="77207"/>
                    <a:pt x="7230" y="77395"/>
                    <a:pt x="7758" y="77597"/>
                  </a:cubicBezTo>
                  <a:cubicBezTo>
                    <a:pt x="7921" y="77496"/>
                    <a:pt x="8135" y="77434"/>
                    <a:pt x="8423" y="77421"/>
                  </a:cubicBezTo>
                  <a:cubicBezTo>
                    <a:pt x="8663" y="77421"/>
                    <a:pt x="8901" y="77308"/>
                    <a:pt x="9153" y="77308"/>
                  </a:cubicBezTo>
                  <a:cubicBezTo>
                    <a:pt x="9153" y="77258"/>
                    <a:pt x="9141" y="77194"/>
                    <a:pt x="9141" y="77132"/>
                  </a:cubicBezTo>
                  <a:cubicBezTo>
                    <a:pt x="9932" y="77094"/>
                    <a:pt x="10725" y="77043"/>
                    <a:pt x="11516" y="77006"/>
                  </a:cubicBezTo>
                  <a:cubicBezTo>
                    <a:pt x="11529" y="77119"/>
                    <a:pt x="11529" y="77245"/>
                    <a:pt x="11541" y="77358"/>
                  </a:cubicBezTo>
                  <a:cubicBezTo>
                    <a:pt x="11605" y="77345"/>
                    <a:pt x="11680" y="77333"/>
                    <a:pt x="11743" y="77320"/>
                  </a:cubicBezTo>
                  <a:lnTo>
                    <a:pt x="11743" y="78138"/>
                  </a:lnTo>
                  <a:cubicBezTo>
                    <a:pt x="11982" y="78114"/>
                    <a:pt x="12201" y="78020"/>
                    <a:pt x="12405" y="78020"/>
                  </a:cubicBezTo>
                  <a:cubicBezTo>
                    <a:pt x="12534" y="78020"/>
                    <a:pt x="12657" y="78058"/>
                    <a:pt x="12773" y="78175"/>
                  </a:cubicBezTo>
                  <a:cubicBezTo>
                    <a:pt x="12560" y="78452"/>
                    <a:pt x="12158" y="78691"/>
                    <a:pt x="12371" y="79080"/>
                  </a:cubicBezTo>
                  <a:cubicBezTo>
                    <a:pt x="12158" y="78929"/>
                    <a:pt x="11818" y="78904"/>
                    <a:pt x="11843" y="78615"/>
                  </a:cubicBezTo>
                  <a:cubicBezTo>
                    <a:pt x="11843" y="78527"/>
                    <a:pt x="11567" y="78426"/>
                    <a:pt x="11416" y="78326"/>
                  </a:cubicBezTo>
                  <a:cubicBezTo>
                    <a:pt x="11290" y="78414"/>
                    <a:pt x="11202" y="78465"/>
                    <a:pt x="11102" y="78527"/>
                  </a:cubicBezTo>
                  <a:cubicBezTo>
                    <a:pt x="10787" y="78188"/>
                    <a:pt x="11479" y="77823"/>
                    <a:pt x="11026" y="77484"/>
                  </a:cubicBezTo>
                  <a:cubicBezTo>
                    <a:pt x="11114" y="77459"/>
                    <a:pt x="11215" y="77434"/>
                    <a:pt x="11328" y="77409"/>
                  </a:cubicBezTo>
                  <a:lnTo>
                    <a:pt x="9605" y="77409"/>
                  </a:lnTo>
                  <a:cubicBezTo>
                    <a:pt x="9706" y="77446"/>
                    <a:pt x="9794" y="77496"/>
                    <a:pt x="9870" y="77521"/>
                  </a:cubicBezTo>
                  <a:cubicBezTo>
                    <a:pt x="9920" y="77735"/>
                    <a:pt x="9291" y="77798"/>
                    <a:pt x="9744" y="78024"/>
                  </a:cubicBezTo>
                  <a:cubicBezTo>
                    <a:pt x="9681" y="78012"/>
                    <a:pt x="9580" y="78012"/>
                    <a:pt x="9568" y="77974"/>
                  </a:cubicBezTo>
                  <a:cubicBezTo>
                    <a:pt x="9329" y="77622"/>
                    <a:pt x="8814" y="77685"/>
                    <a:pt x="8398" y="77622"/>
                  </a:cubicBezTo>
                  <a:cubicBezTo>
                    <a:pt x="8381" y="77620"/>
                    <a:pt x="8364" y="77619"/>
                    <a:pt x="8347" y="77619"/>
                  </a:cubicBezTo>
                  <a:cubicBezTo>
                    <a:pt x="8229" y="77619"/>
                    <a:pt x="8122" y="77655"/>
                    <a:pt x="8034" y="77710"/>
                  </a:cubicBezTo>
                  <a:cubicBezTo>
                    <a:pt x="8311" y="77811"/>
                    <a:pt x="8587" y="77923"/>
                    <a:pt x="8864" y="78037"/>
                  </a:cubicBezTo>
                  <a:cubicBezTo>
                    <a:pt x="8939" y="78062"/>
                    <a:pt x="9027" y="78099"/>
                    <a:pt x="9102" y="78138"/>
                  </a:cubicBezTo>
                  <a:lnTo>
                    <a:pt x="9141" y="78099"/>
                  </a:lnTo>
                  <a:cubicBezTo>
                    <a:pt x="9153" y="78125"/>
                    <a:pt x="9166" y="78138"/>
                    <a:pt x="9166" y="78163"/>
                  </a:cubicBezTo>
                  <a:cubicBezTo>
                    <a:pt x="10334" y="78641"/>
                    <a:pt x="11491" y="79156"/>
                    <a:pt x="12673" y="79608"/>
                  </a:cubicBezTo>
                  <a:cubicBezTo>
                    <a:pt x="13013" y="79734"/>
                    <a:pt x="13440" y="79784"/>
                    <a:pt x="13918" y="79860"/>
                  </a:cubicBezTo>
                  <a:cubicBezTo>
                    <a:pt x="13943" y="79709"/>
                    <a:pt x="14019" y="79546"/>
                    <a:pt x="13843" y="79382"/>
                  </a:cubicBezTo>
                  <a:cubicBezTo>
                    <a:pt x="13704" y="79269"/>
                    <a:pt x="13754" y="79055"/>
                    <a:pt x="13717" y="78867"/>
                  </a:cubicBezTo>
                  <a:cubicBezTo>
                    <a:pt x="13465" y="78804"/>
                    <a:pt x="13164" y="78728"/>
                    <a:pt x="12837" y="78641"/>
                  </a:cubicBezTo>
                  <a:cubicBezTo>
                    <a:pt x="12933" y="78561"/>
                    <a:pt x="13020" y="78534"/>
                    <a:pt x="13101" y="78534"/>
                  </a:cubicBezTo>
                  <a:cubicBezTo>
                    <a:pt x="13262" y="78534"/>
                    <a:pt x="13402" y="78641"/>
                    <a:pt x="13553" y="78641"/>
                  </a:cubicBezTo>
                  <a:cubicBezTo>
                    <a:pt x="13742" y="78301"/>
                    <a:pt x="14232" y="78213"/>
                    <a:pt x="14634" y="78074"/>
                  </a:cubicBezTo>
                  <a:cubicBezTo>
                    <a:pt x="14736" y="78039"/>
                    <a:pt x="14851" y="78024"/>
                    <a:pt x="14974" y="78024"/>
                  </a:cubicBezTo>
                  <a:cubicBezTo>
                    <a:pt x="15245" y="78024"/>
                    <a:pt x="15552" y="78100"/>
                    <a:pt x="15829" y="78213"/>
                  </a:cubicBezTo>
                  <a:cubicBezTo>
                    <a:pt x="15665" y="78452"/>
                    <a:pt x="15402" y="78615"/>
                    <a:pt x="15100" y="78766"/>
                  </a:cubicBezTo>
                  <a:cubicBezTo>
                    <a:pt x="14886" y="79043"/>
                    <a:pt x="14659" y="79320"/>
                    <a:pt x="14396" y="79658"/>
                  </a:cubicBezTo>
                  <a:lnTo>
                    <a:pt x="15125" y="79658"/>
                  </a:lnTo>
                  <a:cubicBezTo>
                    <a:pt x="15288" y="79873"/>
                    <a:pt x="15200" y="80049"/>
                    <a:pt x="15050" y="80212"/>
                  </a:cubicBezTo>
                  <a:lnTo>
                    <a:pt x="15024" y="80237"/>
                  </a:lnTo>
                  <a:cubicBezTo>
                    <a:pt x="15414" y="80388"/>
                    <a:pt x="15829" y="80564"/>
                    <a:pt x="16243" y="80728"/>
                  </a:cubicBezTo>
                  <a:cubicBezTo>
                    <a:pt x="16257" y="80664"/>
                    <a:pt x="16282" y="80602"/>
                    <a:pt x="16294" y="80539"/>
                  </a:cubicBezTo>
                  <a:cubicBezTo>
                    <a:pt x="16558" y="80778"/>
                    <a:pt x="17073" y="80904"/>
                    <a:pt x="16885" y="81268"/>
                  </a:cubicBezTo>
                  <a:lnTo>
                    <a:pt x="16910" y="81268"/>
                  </a:lnTo>
                  <a:cubicBezTo>
                    <a:pt x="17011" y="81205"/>
                    <a:pt x="17162" y="81155"/>
                    <a:pt x="17224" y="81080"/>
                  </a:cubicBezTo>
                  <a:cubicBezTo>
                    <a:pt x="17338" y="80941"/>
                    <a:pt x="17388" y="80790"/>
                    <a:pt x="17463" y="80652"/>
                  </a:cubicBezTo>
                  <a:lnTo>
                    <a:pt x="17626" y="80652"/>
                  </a:lnTo>
                  <a:cubicBezTo>
                    <a:pt x="17576" y="80602"/>
                    <a:pt x="17539" y="80552"/>
                    <a:pt x="17489" y="80501"/>
                  </a:cubicBezTo>
                  <a:cubicBezTo>
                    <a:pt x="17589" y="80426"/>
                    <a:pt x="17677" y="80363"/>
                    <a:pt x="17777" y="80300"/>
                  </a:cubicBezTo>
                  <a:cubicBezTo>
                    <a:pt x="17564" y="80275"/>
                    <a:pt x="17375" y="80174"/>
                    <a:pt x="17262" y="79948"/>
                  </a:cubicBezTo>
                  <a:cubicBezTo>
                    <a:pt x="17048" y="80049"/>
                    <a:pt x="16897" y="80124"/>
                    <a:pt x="16721" y="80212"/>
                  </a:cubicBezTo>
                  <a:cubicBezTo>
                    <a:pt x="16609" y="79923"/>
                    <a:pt x="16998" y="79848"/>
                    <a:pt x="17174" y="79672"/>
                  </a:cubicBezTo>
                  <a:cubicBezTo>
                    <a:pt x="16961" y="79420"/>
                    <a:pt x="16646" y="79194"/>
                    <a:pt x="16646" y="78842"/>
                  </a:cubicBezTo>
                  <a:cubicBezTo>
                    <a:pt x="16646" y="78703"/>
                    <a:pt x="16243" y="78577"/>
                    <a:pt x="15967" y="78414"/>
                  </a:cubicBezTo>
                  <a:cubicBezTo>
                    <a:pt x="16131" y="78351"/>
                    <a:pt x="16294" y="78301"/>
                    <a:pt x="16458" y="78250"/>
                  </a:cubicBezTo>
                  <a:cubicBezTo>
                    <a:pt x="13930" y="75548"/>
                    <a:pt x="10209" y="73410"/>
                    <a:pt x="7506" y="70795"/>
                  </a:cubicBezTo>
                  <a:cubicBezTo>
                    <a:pt x="7431" y="70732"/>
                    <a:pt x="7393" y="70645"/>
                    <a:pt x="7531" y="70443"/>
                  </a:cubicBezTo>
                  <a:cubicBezTo>
                    <a:pt x="8386" y="70971"/>
                    <a:pt x="9354" y="71449"/>
                    <a:pt x="10083" y="72040"/>
                  </a:cubicBezTo>
                  <a:cubicBezTo>
                    <a:pt x="10549" y="72405"/>
                    <a:pt x="11001" y="72769"/>
                    <a:pt x="11441" y="73146"/>
                  </a:cubicBezTo>
                  <a:cubicBezTo>
                    <a:pt x="11504" y="73084"/>
                    <a:pt x="11554" y="73020"/>
                    <a:pt x="11617" y="72958"/>
                  </a:cubicBezTo>
                  <a:lnTo>
                    <a:pt x="11768" y="73033"/>
                  </a:lnTo>
                  <a:cubicBezTo>
                    <a:pt x="11692" y="73096"/>
                    <a:pt x="11630" y="73171"/>
                    <a:pt x="11554" y="73234"/>
                  </a:cubicBezTo>
                  <a:cubicBezTo>
                    <a:pt x="12799" y="74277"/>
                    <a:pt x="14019" y="75347"/>
                    <a:pt x="15263" y="76390"/>
                  </a:cubicBezTo>
                  <a:cubicBezTo>
                    <a:pt x="15363" y="76465"/>
                    <a:pt x="15452" y="76541"/>
                    <a:pt x="15552" y="76616"/>
                  </a:cubicBezTo>
                  <a:cubicBezTo>
                    <a:pt x="16045" y="76271"/>
                    <a:pt x="16031" y="75685"/>
                    <a:pt x="16964" y="75685"/>
                  </a:cubicBezTo>
                  <a:cubicBezTo>
                    <a:pt x="16983" y="75685"/>
                    <a:pt x="17003" y="75685"/>
                    <a:pt x="17023" y="75686"/>
                  </a:cubicBezTo>
                  <a:cubicBezTo>
                    <a:pt x="16407" y="76076"/>
                    <a:pt x="16382" y="76138"/>
                    <a:pt x="16558" y="76604"/>
                  </a:cubicBezTo>
                  <a:cubicBezTo>
                    <a:pt x="16421" y="76726"/>
                    <a:pt x="16271" y="76758"/>
                    <a:pt x="16100" y="76758"/>
                  </a:cubicBezTo>
                  <a:cubicBezTo>
                    <a:pt x="15973" y="76758"/>
                    <a:pt x="15833" y="76740"/>
                    <a:pt x="15678" y="76730"/>
                  </a:cubicBezTo>
                  <a:lnTo>
                    <a:pt x="15678" y="76730"/>
                  </a:lnTo>
                  <a:cubicBezTo>
                    <a:pt x="16067" y="77043"/>
                    <a:pt x="16458" y="77358"/>
                    <a:pt x="16835" y="77672"/>
                  </a:cubicBezTo>
                  <a:cubicBezTo>
                    <a:pt x="16771" y="77610"/>
                    <a:pt x="16696" y="77546"/>
                    <a:pt x="16621" y="77459"/>
                  </a:cubicBezTo>
                  <a:cubicBezTo>
                    <a:pt x="16722" y="77425"/>
                    <a:pt x="16793" y="77381"/>
                    <a:pt x="16851" y="77381"/>
                  </a:cubicBezTo>
                  <a:cubicBezTo>
                    <a:pt x="16858" y="77381"/>
                    <a:pt x="16865" y="77382"/>
                    <a:pt x="16872" y="77383"/>
                  </a:cubicBezTo>
                  <a:cubicBezTo>
                    <a:pt x="17124" y="77409"/>
                    <a:pt x="17199" y="77521"/>
                    <a:pt x="16961" y="77773"/>
                  </a:cubicBezTo>
                  <a:cubicBezTo>
                    <a:pt x="17036" y="77848"/>
                    <a:pt x="17124" y="77923"/>
                    <a:pt x="17199" y="77987"/>
                  </a:cubicBezTo>
                  <a:cubicBezTo>
                    <a:pt x="17313" y="77962"/>
                    <a:pt x="17413" y="77923"/>
                    <a:pt x="17526" y="77886"/>
                  </a:cubicBezTo>
                  <a:cubicBezTo>
                    <a:pt x="17589" y="77898"/>
                    <a:pt x="17802" y="77962"/>
                    <a:pt x="18029" y="77987"/>
                  </a:cubicBezTo>
                  <a:cubicBezTo>
                    <a:pt x="18406" y="78024"/>
                    <a:pt x="18481" y="78163"/>
                    <a:pt x="18305" y="78376"/>
                  </a:cubicBezTo>
                  <a:lnTo>
                    <a:pt x="18318" y="78376"/>
                  </a:lnTo>
                  <a:cubicBezTo>
                    <a:pt x="18431" y="78602"/>
                    <a:pt x="18545" y="78817"/>
                    <a:pt x="18696" y="79118"/>
                  </a:cubicBezTo>
                  <a:cubicBezTo>
                    <a:pt x="18997" y="78716"/>
                    <a:pt x="19035" y="78376"/>
                    <a:pt x="19009" y="78012"/>
                  </a:cubicBezTo>
                  <a:cubicBezTo>
                    <a:pt x="19487" y="78012"/>
                    <a:pt x="19487" y="78012"/>
                    <a:pt x="19727" y="78439"/>
                  </a:cubicBezTo>
                  <a:cubicBezTo>
                    <a:pt x="19601" y="78490"/>
                    <a:pt x="19475" y="78540"/>
                    <a:pt x="19400" y="78565"/>
                  </a:cubicBezTo>
                  <a:cubicBezTo>
                    <a:pt x="19563" y="78993"/>
                    <a:pt x="19727" y="79395"/>
                    <a:pt x="19915" y="79860"/>
                  </a:cubicBezTo>
                  <a:cubicBezTo>
                    <a:pt x="19651" y="79822"/>
                    <a:pt x="19500" y="79809"/>
                    <a:pt x="19336" y="79784"/>
                  </a:cubicBezTo>
                  <a:cubicBezTo>
                    <a:pt x="19286" y="79873"/>
                    <a:pt x="19224" y="79960"/>
                    <a:pt x="19173" y="80049"/>
                  </a:cubicBezTo>
                  <a:cubicBezTo>
                    <a:pt x="20065" y="80287"/>
                    <a:pt x="20694" y="80715"/>
                    <a:pt x="21247" y="81192"/>
                  </a:cubicBezTo>
                  <a:cubicBezTo>
                    <a:pt x="21235" y="80954"/>
                    <a:pt x="21612" y="80979"/>
                    <a:pt x="21700" y="80803"/>
                  </a:cubicBezTo>
                  <a:cubicBezTo>
                    <a:pt x="21436" y="80602"/>
                    <a:pt x="21361" y="80300"/>
                    <a:pt x="20908" y="80186"/>
                  </a:cubicBezTo>
                  <a:cubicBezTo>
                    <a:pt x="20619" y="80111"/>
                    <a:pt x="20632" y="80049"/>
                    <a:pt x="20593" y="79621"/>
                  </a:cubicBezTo>
                  <a:lnTo>
                    <a:pt x="20593" y="79621"/>
                  </a:lnTo>
                  <a:cubicBezTo>
                    <a:pt x="20783" y="79722"/>
                    <a:pt x="20933" y="79809"/>
                    <a:pt x="21172" y="79948"/>
                  </a:cubicBezTo>
                  <a:cubicBezTo>
                    <a:pt x="21222" y="79759"/>
                    <a:pt x="21272" y="79633"/>
                    <a:pt x="21311" y="79496"/>
                  </a:cubicBezTo>
                  <a:cubicBezTo>
                    <a:pt x="20556" y="79156"/>
                    <a:pt x="20644" y="78728"/>
                    <a:pt x="20971" y="78238"/>
                  </a:cubicBezTo>
                  <a:lnTo>
                    <a:pt x="20971" y="78238"/>
                  </a:lnTo>
                  <a:cubicBezTo>
                    <a:pt x="21197" y="78314"/>
                    <a:pt x="21373" y="78376"/>
                    <a:pt x="21612" y="78452"/>
                  </a:cubicBezTo>
                  <a:cubicBezTo>
                    <a:pt x="21663" y="78326"/>
                    <a:pt x="21713" y="78238"/>
                    <a:pt x="21775" y="78113"/>
                  </a:cubicBezTo>
                  <a:cubicBezTo>
                    <a:pt x="21512" y="78087"/>
                    <a:pt x="21311" y="78074"/>
                    <a:pt x="21096" y="78049"/>
                  </a:cubicBezTo>
                  <a:cubicBezTo>
                    <a:pt x="20946" y="77761"/>
                    <a:pt x="20770" y="77484"/>
                    <a:pt x="20644" y="77207"/>
                  </a:cubicBezTo>
                  <a:cubicBezTo>
                    <a:pt x="20518" y="76943"/>
                    <a:pt x="20783" y="76792"/>
                    <a:pt x="21096" y="76654"/>
                  </a:cubicBezTo>
                  <a:cubicBezTo>
                    <a:pt x="21021" y="76579"/>
                    <a:pt x="20946" y="76503"/>
                    <a:pt x="20858" y="76428"/>
                  </a:cubicBezTo>
                  <a:cubicBezTo>
                    <a:pt x="20644" y="76289"/>
                    <a:pt x="20581" y="76138"/>
                    <a:pt x="20795" y="75975"/>
                  </a:cubicBezTo>
                  <a:cubicBezTo>
                    <a:pt x="20979" y="75849"/>
                    <a:pt x="21229" y="75686"/>
                    <a:pt x="21450" y="75686"/>
                  </a:cubicBezTo>
                  <a:cubicBezTo>
                    <a:pt x="21516" y="75686"/>
                    <a:pt x="21579" y="75701"/>
                    <a:pt x="21637" y="75736"/>
                  </a:cubicBezTo>
                  <a:cubicBezTo>
                    <a:pt x="22027" y="75975"/>
                    <a:pt x="22442" y="75900"/>
                    <a:pt x="23007" y="75950"/>
                  </a:cubicBezTo>
                  <a:cubicBezTo>
                    <a:pt x="22731" y="76126"/>
                    <a:pt x="22555" y="76252"/>
                    <a:pt x="22367" y="76364"/>
                  </a:cubicBezTo>
                  <a:cubicBezTo>
                    <a:pt x="22429" y="76465"/>
                    <a:pt x="22479" y="76554"/>
                    <a:pt x="22543" y="76654"/>
                  </a:cubicBezTo>
                  <a:lnTo>
                    <a:pt x="21750" y="76616"/>
                  </a:lnTo>
                  <a:cubicBezTo>
                    <a:pt x="21725" y="76641"/>
                    <a:pt x="21713" y="76679"/>
                    <a:pt x="21700" y="76704"/>
                  </a:cubicBezTo>
                  <a:cubicBezTo>
                    <a:pt x="22015" y="76855"/>
                    <a:pt x="21926" y="77245"/>
                    <a:pt x="22492" y="77270"/>
                  </a:cubicBezTo>
                  <a:cubicBezTo>
                    <a:pt x="22568" y="77194"/>
                    <a:pt x="22630" y="77107"/>
                    <a:pt x="22731" y="77043"/>
                  </a:cubicBezTo>
                  <a:cubicBezTo>
                    <a:pt x="22831" y="76968"/>
                    <a:pt x="22970" y="76906"/>
                    <a:pt x="23071" y="76855"/>
                  </a:cubicBezTo>
                  <a:cubicBezTo>
                    <a:pt x="23016" y="76682"/>
                    <a:pt x="22896" y="76641"/>
                    <a:pt x="22748" y="76641"/>
                  </a:cubicBezTo>
                  <a:cubicBezTo>
                    <a:pt x="22691" y="76641"/>
                    <a:pt x="22631" y="76647"/>
                    <a:pt x="22568" y="76654"/>
                  </a:cubicBezTo>
                  <a:cubicBezTo>
                    <a:pt x="22870" y="76465"/>
                    <a:pt x="23158" y="76264"/>
                    <a:pt x="23435" y="76088"/>
                  </a:cubicBezTo>
                  <a:cubicBezTo>
                    <a:pt x="23862" y="76277"/>
                    <a:pt x="24340" y="76503"/>
                    <a:pt x="24843" y="76730"/>
                  </a:cubicBezTo>
                  <a:cubicBezTo>
                    <a:pt x="24793" y="76830"/>
                    <a:pt x="24742" y="76956"/>
                    <a:pt x="24667" y="77107"/>
                  </a:cubicBezTo>
                  <a:cubicBezTo>
                    <a:pt x="25334" y="77006"/>
                    <a:pt x="25270" y="76629"/>
                    <a:pt x="25446" y="76364"/>
                  </a:cubicBezTo>
                  <a:cubicBezTo>
                    <a:pt x="25560" y="76214"/>
                    <a:pt x="25610" y="76038"/>
                    <a:pt x="25673" y="75925"/>
                  </a:cubicBezTo>
                  <a:lnTo>
                    <a:pt x="26653" y="75925"/>
                  </a:lnTo>
                  <a:lnTo>
                    <a:pt x="26628" y="75912"/>
                  </a:lnTo>
                  <a:lnTo>
                    <a:pt x="26666" y="75912"/>
                  </a:lnTo>
                  <a:lnTo>
                    <a:pt x="26653" y="75925"/>
                  </a:lnTo>
                  <a:cubicBezTo>
                    <a:pt x="26817" y="76012"/>
                    <a:pt x="26980" y="76113"/>
                    <a:pt x="27181" y="76227"/>
                  </a:cubicBezTo>
                  <a:cubicBezTo>
                    <a:pt x="27131" y="76339"/>
                    <a:pt x="27081" y="76478"/>
                    <a:pt x="27031" y="76604"/>
                  </a:cubicBezTo>
                  <a:cubicBezTo>
                    <a:pt x="27307" y="76842"/>
                    <a:pt x="27899" y="76755"/>
                    <a:pt x="28175" y="77144"/>
                  </a:cubicBezTo>
                  <a:lnTo>
                    <a:pt x="27131" y="77144"/>
                  </a:lnTo>
                  <a:cubicBezTo>
                    <a:pt x="26943" y="77245"/>
                    <a:pt x="26767" y="77358"/>
                    <a:pt x="26578" y="77459"/>
                  </a:cubicBezTo>
                  <a:cubicBezTo>
                    <a:pt x="26687" y="77517"/>
                    <a:pt x="26796" y="77537"/>
                    <a:pt x="26907" y="77537"/>
                  </a:cubicBezTo>
                  <a:cubicBezTo>
                    <a:pt x="27128" y="77537"/>
                    <a:pt x="27357" y="77459"/>
                    <a:pt x="27609" y="77459"/>
                  </a:cubicBezTo>
                  <a:cubicBezTo>
                    <a:pt x="27634" y="77697"/>
                    <a:pt x="27760" y="77911"/>
                    <a:pt x="28187" y="78049"/>
                  </a:cubicBezTo>
                  <a:cubicBezTo>
                    <a:pt x="28162" y="77886"/>
                    <a:pt x="28162" y="77773"/>
                    <a:pt x="28150" y="77660"/>
                  </a:cubicBezTo>
                  <a:cubicBezTo>
                    <a:pt x="28200" y="77649"/>
                    <a:pt x="28242" y="77631"/>
                    <a:pt x="28277" y="77631"/>
                  </a:cubicBezTo>
                  <a:cubicBezTo>
                    <a:pt x="28285" y="77631"/>
                    <a:pt x="28293" y="77632"/>
                    <a:pt x="28301" y="77635"/>
                  </a:cubicBezTo>
                  <a:cubicBezTo>
                    <a:pt x="28942" y="77811"/>
                    <a:pt x="29759" y="77786"/>
                    <a:pt x="30023" y="78389"/>
                  </a:cubicBezTo>
                  <a:cubicBezTo>
                    <a:pt x="30011" y="78401"/>
                    <a:pt x="30023" y="78439"/>
                    <a:pt x="29998" y="78465"/>
                  </a:cubicBezTo>
                  <a:cubicBezTo>
                    <a:pt x="29545" y="78791"/>
                    <a:pt x="29558" y="79206"/>
                    <a:pt x="29608" y="79608"/>
                  </a:cubicBezTo>
                  <a:cubicBezTo>
                    <a:pt x="29646" y="79923"/>
                    <a:pt x="29495" y="80174"/>
                    <a:pt x="29181" y="80388"/>
                  </a:cubicBezTo>
                  <a:cubicBezTo>
                    <a:pt x="29118" y="80438"/>
                    <a:pt x="28992" y="80438"/>
                    <a:pt x="28854" y="80463"/>
                  </a:cubicBezTo>
                  <a:cubicBezTo>
                    <a:pt x="29042" y="80212"/>
                    <a:pt x="29193" y="79998"/>
                    <a:pt x="29357" y="79772"/>
                  </a:cubicBezTo>
                  <a:lnTo>
                    <a:pt x="29357" y="79772"/>
                  </a:lnTo>
                  <a:cubicBezTo>
                    <a:pt x="28841" y="79784"/>
                    <a:pt x="28413" y="79809"/>
                    <a:pt x="27936" y="79822"/>
                  </a:cubicBezTo>
                  <a:cubicBezTo>
                    <a:pt x="27961" y="79935"/>
                    <a:pt x="27936" y="80049"/>
                    <a:pt x="28011" y="80111"/>
                  </a:cubicBezTo>
                  <a:cubicBezTo>
                    <a:pt x="28288" y="80363"/>
                    <a:pt x="27911" y="80627"/>
                    <a:pt x="28024" y="80891"/>
                  </a:cubicBezTo>
                  <a:cubicBezTo>
                    <a:pt x="28024" y="80891"/>
                    <a:pt x="27798" y="80954"/>
                    <a:pt x="27672" y="80979"/>
                  </a:cubicBezTo>
                  <a:cubicBezTo>
                    <a:pt x="27584" y="81092"/>
                    <a:pt x="27496" y="81192"/>
                    <a:pt x="27433" y="81318"/>
                  </a:cubicBezTo>
                  <a:cubicBezTo>
                    <a:pt x="27395" y="81384"/>
                    <a:pt x="27349" y="81404"/>
                    <a:pt x="27300" y="81404"/>
                  </a:cubicBezTo>
                  <a:cubicBezTo>
                    <a:pt x="27238" y="81404"/>
                    <a:pt x="27170" y="81370"/>
                    <a:pt x="27106" y="81356"/>
                  </a:cubicBezTo>
                  <a:cubicBezTo>
                    <a:pt x="27081" y="81256"/>
                    <a:pt x="27056" y="81167"/>
                    <a:pt x="27031" y="81080"/>
                  </a:cubicBezTo>
                  <a:cubicBezTo>
                    <a:pt x="27245" y="81041"/>
                    <a:pt x="27458" y="81016"/>
                    <a:pt x="27659" y="80979"/>
                  </a:cubicBezTo>
                  <a:cubicBezTo>
                    <a:pt x="27684" y="80916"/>
                    <a:pt x="27709" y="80840"/>
                    <a:pt x="27735" y="80778"/>
                  </a:cubicBezTo>
                  <a:cubicBezTo>
                    <a:pt x="27604" y="80772"/>
                    <a:pt x="27503" y="80768"/>
                    <a:pt x="27422" y="80768"/>
                  </a:cubicBezTo>
                  <a:cubicBezTo>
                    <a:pt x="27139" y="80768"/>
                    <a:pt x="27119" y="80822"/>
                    <a:pt x="27031" y="81067"/>
                  </a:cubicBezTo>
                  <a:cubicBezTo>
                    <a:pt x="26352" y="80954"/>
                    <a:pt x="26050" y="80539"/>
                    <a:pt x="26340" y="80149"/>
                  </a:cubicBezTo>
                  <a:cubicBezTo>
                    <a:pt x="26692" y="79684"/>
                    <a:pt x="26641" y="79583"/>
                    <a:pt x="25962" y="79306"/>
                  </a:cubicBezTo>
                  <a:cubicBezTo>
                    <a:pt x="25924" y="79294"/>
                    <a:pt x="25912" y="79256"/>
                    <a:pt x="25874" y="79194"/>
                  </a:cubicBezTo>
                  <a:cubicBezTo>
                    <a:pt x="26063" y="79169"/>
                    <a:pt x="26239" y="79143"/>
                    <a:pt x="26402" y="79118"/>
                  </a:cubicBezTo>
                  <a:cubicBezTo>
                    <a:pt x="26628" y="79093"/>
                    <a:pt x="26855" y="79055"/>
                    <a:pt x="27081" y="79005"/>
                  </a:cubicBezTo>
                  <a:cubicBezTo>
                    <a:pt x="27320" y="78954"/>
                    <a:pt x="27508" y="78817"/>
                    <a:pt x="27433" y="78653"/>
                  </a:cubicBezTo>
                  <a:cubicBezTo>
                    <a:pt x="27383" y="78552"/>
                    <a:pt x="27144" y="78477"/>
                    <a:pt x="26968" y="78426"/>
                  </a:cubicBezTo>
                  <a:cubicBezTo>
                    <a:pt x="26817" y="78376"/>
                    <a:pt x="26641" y="78414"/>
                    <a:pt x="26490" y="78376"/>
                  </a:cubicBezTo>
                  <a:cubicBezTo>
                    <a:pt x="26352" y="78339"/>
                    <a:pt x="26226" y="78275"/>
                    <a:pt x="26088" y="78213"/>
                  </a:cubicBezTo>
                  <a:cubicBezTo>
                    <a:pt x="25849" y="78376"/>
                    <a:pt x="26050" y="78728"/>
                    <a:pt x="25510" y="78728"/>
                  </a:cubicBezTo>
                  <a:cubicBezTo>
                    <a:pt x="25522" y="78615"/>
                    <a:pt x="25547" y="78502"/>
                    <a:pt x="25572" y="78351"/>
                  </a:cubicBezTo>
                  <a:cubicBezTo>
                    <a:pt x="25505" y="78351"/>
                    <a:pt x="25437" y="78348"/>
                    <a:pt x="25384" y="78348"/>
                  </a:cubicBezTo>
                  <a:cubicBezTo>
                    <a:pt x="25329" y="78348"/>
                    <a:pt x="25290" y="78351"/>
                    <a:pt x="25283" y="78364"/>
                  </a:cubicBezTo>
                  <a:cubicBezTo>
                    <a:pt x="25208" y="78515"/>
                    <a:pt x="25057" y="78678"/>
                    <a:pt x="25120" y="78804"/>
                  </a:cubicBezTo>
                  <a:cubicBezTo>
                    <a:pt x="25245" y="79068"/>
                    <a:pt x="25220" y="79269"/>
                    <a:pt x="24768" y="79445"/>
                  </a:cubicBezTo>
                  <a:cubicBezTo>
                    <a:pt x="24994" y="79521"/>
                    <a:pt x="25107" y="79558"/>
                    <a:pt x="25233" y="79583"/>
                  </a:cubicBezTo>
                  <a:cubicBezTo>
                    <a:pt x="25334" y="79608"/>
                    <a:pt x="25446" y="79608"/>
                    <a:pt x="25610" y="79621"/>
                  </a:cubicBezTo>
                  <a:cubicBezTo>
                    <a:pt x="25560" y="79734"/>
                    <a:pt x="25522" y="79822"/>
                    <a:pt x="25472" y="79948"/>
                  </a:cubicBezTo>
                  <a:cubicBezTo>
                    <a:pt x="25321" y="79885"/>
                    <a:pt x="25208" y="79822"/>
                    <a:pt x="24994" y="79722"/>
                  </a:cubicBezTo>
                  <a:cubicBezTo>
                    <a:pt x="24931" y="79985"/>
                    <a:pt x="24881" y="80186"/>
                    <a:pt x="24818" y="80438"/>
                  </a:cubicBezTo>
                  <a:cubicBezTo>
                    <a:pt x="24657" y="80449"/>
                    <a:pt x="24492" y="80475"/>
                    <a:pt x="24330" y="80475"/>
                  </a:cubicBezTo>
                  <a:cubicBezTo>
                    <a:pt x="24112" y="80475"/>
                    <a:pt x="23899" y="80427"/>
                    <a:pt x="23711" y="80225"/>
                  </a:cubicBezTo>
                  <a:cubicBezTo>
                    <a:pt x="23510" y="80463"/>
                    <a:pt x="23334" y="80614"/>
                    <a:pt x="23510" y="80865"/>
                  </a:cubicBezTo>
                  <a:cubicBezTo>
                    <a:pt x="23775" y="81268"/>
                    <a:pt x="23309" y="81809"/>
                    <a:pt x="22668" y="81871"/>
                  </a:cubicBezTo>
                  <a:lnTo>
                    <a:pt x="22065" y="81947"/>
                  </a:lnTo>
                  <a:cubicBezTo>
                    <a:pt x="22504" y="82349"/>
                    <a:pt x="22945" y="82751"/>
                    <a:pt x="23510" y="83078"/>
                  </a:cubicBezTo>
                  <a:cubicBezTo>
                    <a:pt x="23359" y="82815"/>
                    <a:pt x="23209" y="82550"/>
                    <a:pt x="23046" y="82274"/>
                  </a:cubicBezTo>
                  <a:lnTo>
                    <a:pt x="24415" y="82274"/>
                  </a:lnTo>
                  <a:cubicBezTo>
                    <a:pt x="24705" y="82387"/>
                    <a:pt x="24227" y="82613"/>
                    <a:pt x="24353" y="82802"/>
                  </a:cubicBezTo>
                  <a:cubicBezTo>
                    <a:pt x="24466" y="82991"/>
                    <a:pt x="24579" y="83167"/>
                    <a:pt x="24730" y="83405"/>
                  </a:cubicBezTo>
                  <a:cubicBezTo>
                    <a:pt x="24340" y="83418"/>
                    <a:pt x="24063" y="83430"/>
                    <a:pt x="23725" y="83443"/>
                  </a:cubicBezTo>
                  <a:cubicBezTo>
                    <a:pt x="23686" y="83380"/>
                    <a:pt x="23661" y="83318"/>
                    <a:pt x="23624" y="83254"/>
                  </a:cubicBezTo>
                  <a:cubicBezTo>
                    <a:pt x="23561" y="83292"/>
                    <a:pt x="23498" y="83330"/>
                    <a:pt x="23448" y="83368"/>
                  </a:cubicBezTo>
                  <a:cubicBezTo>
                    <a:pt x="21939" y="82337"/>
                    <a:pt x="20431" y="81318"/>
                    <a:pt x="18984" y="80337"/>
                  </a:cubicBezTo>
                  <a:cubicBezTo>
                    <a:pt x="18947" y="80388"/>
                    <a:pt x="18922" y="80438"/>
                    <a:pt x="18884" y="80501"/>
                  </a:cubicBezTo>
                  <a:cubicBezTo>
                    <a:pt x="18726" y="80364"/>
                    <a:pt x="18656" y="80219"/>
                    <a:pt x="18461" y="80219"/>
                  </a:cubicBezTo>
                  <a:cubicBezTo>
                    <a:pt x="18423" y="80219"/>
                    <a:pt x="18380" y="80224"/>
                    <a:pt x="18330" y="80237"/>
                  </a:cubicBezTo>
                  <a:cubicBezTo>
                    <a:pt x="18184" y="80279"/>
                    <a:pt x="18037" y="80303"/>
                    <a:pt x="17898" y="80303"/>
                  </a:cubicBezTo>
                  <a:cubicBezTo>
                    <a:pt x="17870" y="80303"/>
                    <a:pt x="17843" y="80302"/>
                    <a:pt x="17816" y="80300"/>
                  </a:cubicBezTo>
                  <a:lnTo>
                    <a:pt x="17816" y="80300"/>
                  </a:lnTo>
                  <a:lnTo>
                    <a:pt x="19437" y="81243"/>
                  </a:lnTo>
                  <a:cubicBezTo>
                    <a:pt x="19512" y="81142"/>
                    <a:pt x="19588" y="81041"/>
                    <a:pt x="19663" y="80929"/>
                  </a:cubicBezTo>
                  <a:cubicBezTo>
                    <a:pt x="19877" y="81029"/>
                    <a:pt x="19864" y="81180"/>
                    <a:pt x="19827" y="81356"/>
                  </a:cubicBezTo>
                  <a:lnTo>
                    <a:pt x="19827" y="81482"/>
                  </a:lnTo>
                  <a:cubicBezTo>
                    <a:pt x="20154" y="81670"/>
                    <a:pt x="20481" y="81871"/>
                    <a:pt x="20808" y="82072"/>
                  </a:cubicBezTo>
                  <a:cubicBezTo>
                    <a:pt x="20895" y="82136"/>
                    <a:pt x="20984" y="82198"/>
                    <a:pt x="21071" y="82248"/>
                  </a:cubicBezTo>
                  <a:cubicBezTo>
                    <a:pt x="21059" y="82223"/>
                    <a:pt x="21059" y="82198"/>
                    <a:pt x="21059" y="82173"/>
                  </a:cubicBezTo>
                  <a:cubicBezTo>
                    <a:pt x="21461" y="82173"/>
                    <a:pt x="21713" y="82299"/>
                    <a:pt x="21926" y="82475"/>
                  </a:cubicBezTo>
                  <a:cubicBezTo>
                    <a:pt x="22102" y="82613"/>
                    <a:pt x="22367" y="82789"/>
                    <a:pt x="22342" y="82940"/>
                  </a:cubicBezTo>
                  <a:cubicBezTo>
                    <a:pt x="22316" y="83116"/>
                    <a:pt x="22694" y="83204"/>
                    <a:pt x="22605" y="83393"/>
                  </a:cubicBezTo>
                  <a:cubicBezTo>
                    <a:pt x="22630" y="83430"/>
                    <a:pt x="22668" y="83455"/>
                    <a:pt x="22706" y="83480"/>
                  </a:cubicBezTo>
                  <a:lnTo>
                    <a:pt x="23158" y="83820"/>
                  </a:lnTo>
                  <a:cubicBezTo>
                    <a:pt x="23259" y="83732"/>
                    <a:pt x="23359" y="83644"/>
                    <a:pt x="23485" y="83544"/>
                  </a:cubicBezTo>
                  <a:cubicBezTo>
                    <a:pt x="23561" y="83782"/>
                    <a:pt x="23636" y="83983"/>
                    <a:pt x="23711" y="84198"/>
                  </a:cubicBezTo>
                  <a:cubicBezTo>
                    <a:pt x="24089" y="84461"/>
                    <a:pt x="24479" y="84726"/>
                    <a:pt x="24868" y="84989"/>
                  </a:cubicBezTo>
                  <a:cubicBezTo>
                    <a:pt x="24818" y="84838"/>
                    <a:pt x="24755" y="84700"/>
                    <a:pt x="24705" y="84562"/>
                  </a:cubicBezTo>
                  <a:cubicBezTo>
                    <a:pt x="24968" y="84524"/>
                    <a:pt x="25151" y="84498"/>
                    <a:pt x="25291" y="84498"/>
                  </a:cubicBezTo>
                  <a:cubicBezTo>
                    <a:pt x="25613" y="84498"/>
                    <a:pt x="25706" y="84632"/>
                    <a:pt x="26013" y="85052"/>
                  </a:cubicBezTo>
                  <a:cubicBezTo>
                    <a:pt x="25773" y="85304"/>
                    <a:pt x="25711" y="85366"/>
                    <a:pt x="25485" y="85391"/>
                  </a:cubicBezTo>
                  <a:cubicBezTo>
                    <a:pt x="25572" y="85442"/>
                    <a:pt x="25661" y="85505"/>
                    <a:pt x="25748" y="85567"/>
                  </a:cubicBezTo>
                  <a:cubicBezTo>
                    <a:pt x="25974" y="85480"/>
                    <a:pt x="26214" y="85391"/>
                    <a:pt x="26314" y="85190"/>
                  </a:cubicBezTo>
                  <a:cubicBezTo>
                    <a:pt x="26516" y="84788"/>
                    <a:pt x="26502" y="84700"/>
                    <a:pt x="25937" y="84386"/>
                  </a:cubicBezTo>
                  <a:cubicBezTo>
                    <a:pt x="26402" y="84273"/>
                    <a:pt x="26829" y="84172"/>
                    <a:pt x="27257" y="84059"/>
                  </a:cubicBezTo>
                  <a:cubicBezTo>
                    <a:pt x="27422" y="84427"/>
                    <a:pt x="27586" y="84556"/>
                    <a:pt x="27981" y="84556"/>
                  </a:cubicBezTo>
                  <a:cubicBezTo>
                    <a:pt x="28098" y="84556"/>
                    <a:pt x="28237" y="84545"/>
                    <a:pt x="28401" y="84524"/>
                  </a:cubicBezTo>
                  <a:cubicBezTo>
                    <a:pt x="28485" y="84516"/>
                    <a:pt x="28572" y="84513"/>
                    <a:pt x="28660" y="84513"/>
                  </a:cubicBezTo>
                  <a:cubicBezTo>
                    <a:pt x="28836" y="84513"/>
                    <a:pt x="29017" y="84524"/>
                    <a:pt x="29193" y="84524"/>
                  </a:cubicBezTo>
                  <a:cubicBezTo>
                    <a:pt x="29206" y="84562"/>
                    <a:pt x="29218" y="84587"/>
                    <a:pt x="29218" y="84625"/>
                  </a:cubicBezTo>
                  <a:cubicBezTo>
                    <a:pt x="28779" y="84726"/>
                    <a:pt x="28326" y="84826"/>
                    <a:pt x="27823" y="84939"/>
                  </a:cubicBezTo>
                  <a:cubicBezTo>
                    <a:pt x="27785" y="85215"/>
                    <a:pt x="28237" y="85254"/>
                    <a:pt x="28489" y="85405"/>
                  </a:cubicBezTo>
                  <a:cubicBezTo>
                    <a:pt x="28011" y="85581"/>
                    <a:pt x="27572" y="85782"/>
                    <a:pt x="27357" y="86159"/>
                  </a:cubicBezTo>
                  <a:lnTo>
                    <a:pt x="26817" y="86159"/>
                  </a:lnTo>
                  <a:lnTo>
                    <a:pt x="26842" y="86171"/>
                  </a:lnTo>
                  <a:lnTo>
                    <a:pt x="26829" y="86171"/>
                  </a:lnTo>
                  <a:cubicBezTo>
                    <a:pt x="26880" y="86234"/>
                    <a:pt x="26955" y="86297"/>
                    <a:pt x="26943" y="86360"/>
                  </a:cubicBezTo>
                  <a:cubicBezTo>
                    <a:pt x="27056" y="86435"/>
                    <a:pt x="27169" y="86523"/>
                    <a:pt x="27282" y="86598"/>
                  </a:cubicBezTo>
                  <a:cubicBezTo>
                    <a:pt x="27458" y="86335"/>
                    <a:pt x="27873" y="86285"/>
                    <a:pt x="28212" y="86171"/>
                  </a:cubicBezTo>
                  <a:lnTo>
                    <a:pt x="28212" y="86171"/>
                  </a:lnTo>
                  <a:cubicBezTo>
                    <a:pt x="28137" y="86486"/>
                    <a:pt x="27823" y="86598"/>
                    <a:pt x="27471" y="86724"/>
                  </a:cubicBezTo>
                  <a:cubicBezTo>
                    <a:pt x="27572" y="86800"/>
                    <a:pt x="27659" y="86863"/>
                    <a:pt x="27748" y="86938"/>
                  </a:cubicBezTo>
                  <a:cubicBezTo>
                    <a:pt x="27766" y="86932"/>
                    <a:pt x="27785" y="86929"/>
                    <a:pt x="27806" y="86929"/>
                  </a:cubicBezTo>
                  <a:cubicBezTo>
                    <a:pt x="27826" y="86929"/>
                    <a:pt x="27848" y="86932"/>
                    <a:pt x="27873" y="86938"/>
                  </a:cubicBezTo>
                  <a:cubicBezTo>
                    <a:pt x="27924" y="86989"/>
                    <a:pt x="27961" y="87051"/>
                    <a:pt x="27986" y="87114"/>
                  </a:cubicBezTo>
                  <a:cubicBezTo>
                    <a:pt x="28112" y="87202"/>
                    <a:pt x="28237" y="87302"/>
                    <a:pt x="28351" y="87391"/>
                  </a:cubicBezTo>
                  <a:cubicBezTo>
                    <a:pt x="28564" y="87353"/>
                    <a:pt x="28766" y="87302"/>
                    <a:pt x="29080" y="87240"/>
                  </a:cubicBezTo>
                  <a:lnTo>
                    <a:pt x="29080" y="87240"/>
                  </a:lnTo>
                  <a:cubicBezTo>
                    <a:pt x="29017" y="87517"/>
                    <a:pt x="28980" y="87693"/>
                    <a:pt x="28942" y="87869"/>
                  </a:cubicBezTo>
                  <a:cubicBezTo>
                    <a:pt x="29181" y="88082"/>
                    <a:pt x="29419" y="88296"/>
                    <a:pt x="29646" y="88522"/>
                  </a:cubicBezTo>
                  <a:lnTo>
                    <a:pt x="29646" y="88509"/>
                  </a:lnTo>
                  <a:cubicBezTo>
                    <a:pt x="29709" y="88535"/>
                    <a:pt x="29746" y="88548"/>
                    <a:pt x="29771" y="88560"/>
                  </a:cubicBezTo>
                  <a:lnTo>
                    <a:pt x="29721" y="88610"/>
                  </a:lnTo>
                  <a:lnTo>
                    <a:pt x="30061" y="88950"/>
                  </a:lnTo>
                  <a:cubicBezTo>
                    <a:pt x="30500" y="89453"/>
                    <a:pt x="30991" y="89917"/>
                    <a:pt x="31519" y="90370"/>
                  </a:cubicBezTo>
                  <a:cubicBezTo>
                    <a:pt x="31481" y="90270"/>
                    <a:pt x="31481" y="90144"/>
                    <a:pt x="31506" y="90006"/>
                  </a:cubicBezTo>
                  <a:cubicBezTo>
                    <a:pt x="31670" y="89981"/>
                    <a:pt x="31846" y="89943"/>
                    <a:pt x="32098" y="89892"/>
                  </a:cubicBezTo>
                  <a:lnTo>
                    <a:pt x="32098" y="89892"/>
                  </a:lnTo>
                  <a:cubicBezTo>
                    <a:pt x="31934" y="90320"/>
                    <a:pt x="32173" y="90596"/>
                    <a:pt x="32651" y="90848"/>
                  </a:cubicBezTo>
                  <a:cubicBezTo>
                    <a:pt x="32764" y="90722"/>
                    <a:pt x="32852" y="90635"/>
                    <a:pt x="32953" y="90534"/>
                  </a:cubicBezTo>
                  <a:cubicBezTo>
                    <a:pt x="33292" y="90546"/>
                    <a:pt x="33543" y="90647"/>
                    <a:pt x="33782" y="90836"/>
                  </a:cubicBezTo>
                  <a:cubicBezTo>
                    <a:pt x="33945" y="90974"/>
                    <a:pt x="34272" y="91037"/>
                    <a:pt x="34612" y="91163"/>
                  </a:cubicBezTo>
                  <a:cubicBezTo>
                    <a:pt x="34662" y="91124"/>
                    <a:pt x="34738" y="91012"/>
                    <a:pt x="34864" y="90948"/>
                  </a:cubicBezTo>
                  <a:cubicBezTo>
                    <a:pt x="34976" y="90886"/>
                    <a:pt x="35140" y="90873"/>
                    <a:pt x="35328" y="90823"/>
                  </a:cubicBezTo>
                  <a:cubicBezTo>
                    <a:pt x="35278" y="90685"/>
                    <a:pt x="35241" y="90571"/>
                    <a:pt x="35203" y="90459"/>
                  </a:cubicBezTo>
                  <a:cubicBezTo>
                    <a:pt x="35293" y="90440"/>
                    <a:pt x="35378" y="90431"/>
                    <a:pt x="35458" y="90431"/>
                  </a:cubicBezTo>
                  <a:cubicBezTo>
                    <a:pt x="35759" y="90431"/>
                    <a:pt x="35993" y="90551"/>
                    <a:pt x="36171" y="90710"/>
                  </a:cubicBezTo>
                  <a:cubicBezTo>
                    <a:pt x="36298" y="90829"/>
                    <a:pt x="36432" y="90885"/>
                    <a:pt x="36583" y="90885"/>
                  </a:cubicBezTo>
                  <a:cubicBezTo>
                    <a:pt x="36655" y="90885"/>
                    <a:pt x="36731" y="90872"/>
                    <a:pt x="36812" y="90848"/>
                  </a:cubicBezTo>
                  <a:cubicBezTo>
                    <a:pt x="36951" y="90974"/>
                    <a:pt x="37051" y="91150"/>
                    <a:pt x="37214" y="91200"/>
                  </a:cubicBezTo>
                  <a:cubicBezTo>
                    <a:pt x="37237" y="91206"/>
                    <a:pt x="37263" y="91209"/>
                    <a:pt x="37292" y="91209"/>
                  </a:cubicBezTo>
                  <a:cubicBezTo>
                    <a:pt x="37431" y="91209"/>
                    <a:pt x="37621" y="91139"/>
                    <a:pt x="37767" y="91087"/>
                  </a:cubicBezTo>
                  <a:cubicBezTo>
                    <a:pt x="37956" y="91020"/>
                    <a:pt x="38081" y="90980"/>
                    <a:pt x="38189" y="90980"/>
                  </a:cubicBezTo>
                  <a:cubicBezTo>
                    <a:pt x="38362" y="90980"/>
                    <a:pt x="38490" y="91083"/>
                    <a:pt x="38761" y="91339"/>
                  </a:cubicBezTo>
                  <a:cubicBezTo>
                    <a:pt x="39339" y="91314"/>
                    <a:pt x="39943" y="91288"/>
                    <a:pt x="40533" y="91250"/>
                  </a:cubicBezTo>
                  <a:cubicBezTo>
                    <a:pt x="40581" y="91248"/>
                    <a:pt x="40627" y="91247"/>
                    <a:pt x="40673" y="91247"/>
                  </a:cubicBezTo>
                  <a:cubicBezTo>
                    <a:pt x="41146" y="91247"/>
                    <a:pt x="41509" y="91370"/>
                    <a:pt x="41715" y="91691"/>
                  </a:cubicBezTo>
                  <a:cubicBezTo>
                    <a:pt x="41816" y="91828"/>
                    <a:pt x="42055" y="91879"/>
                    <a:pt x="42206" y="91992"/>
                  </a:cubicBezTo>
                  <a:lnTo>
                    <a:pt x="44255" y="91992"/>
                  </a:lnTo>
                  <a:cubicBezTo>
                    <a:pt x="44380" y="91892"/>
                    <a:pt x="44519" y="91791"/>
                    <a:pt x="44657" y="91691"/>
                  </a:cubicBezTo>
                  <a:cubicBezTo>
                    <a:pt x="44947" y="91502"/>
                    <a:pt x="45034" y="91275"/>
                    <a:pt x="44896" y="90999"/>
                  </a:cubicBezTo>
                  <a:cubicBezTo>
                    <a:pt x="44871" y="90948"/>
                    <a:pt x="44908" y="90886"/>
                    <a:pt x="44921" y="90823"/>
                  </a:cubicBezTo>
                  <a:cubicBezTo>
                    <a:pt x="45148" y="90836"/>
                    <a:pt x="45349" y="90861"/>
                    <a:pt x="45612" y="90886"/>
                  </a:cubicBezTo>
                  <a:cubicBezTo>
                    <a:pt x="45475" y="91099"/>
                    <a:pt x="45411" y="91351"/>
                    <a:pt x="45814" y="91540"/>
                  </a:cubicBezTo>
                  <a:cubicBezTo>
                    <a:pt x="45978" y="91490"/>
                    <a:pt x="46154" y="91426"/>
                    <a:pt x="46492" y="91326"/>
                  </a:cubicBezTo>
                  <a:lnTo>
                    <a:pt x="46492" y="91326"/>
                  </a:lnTo>
                  <a:cubicBezTo>
                    <a:pt x="46392" y="91540"/>
                    <a:pt x="46330" y="91652"/>
                    <a:pt x="46266" y="91778"/>
                  </a:cubicBezTo>
                  <a:cubicBezTo>
                    <a:pt x="46316" y="91854"/>
                    <a:pt x="46367" y="91917"/>
                    <a:pt x="46417" y="91992"/>
                  </a:cubicBezTo>
                  <a:lnTo>
                    <a:pt x="165402" y="91992"/>
                  </a:lnTo>
                  <a:cubicBezTo>
                    <a:pt x="165377" y="91892"/>
                    <a:pt x="165364" y="91791"/>
                    <a:pt x="165364" y="91691"/>
                  </a:cubicBezTo>
                  <a:cubicBezTo>
                    <a:pt x="165351" y="91502"/>
                    <a:pt x="165477" y="91300"/>
                    <a:pt x="165591" y="91112"/>
                  </a:cubicBezTo>
                  <a:cubicBezTo>
                    <a:pt x="165742" y="90848"/>
                    <a:pt x="165905" y="90584"/>
                    <a:pt x="165729" y="90295"/>
                  </a:cubicBezTo>
                  <a:cubicBezTo>
                    <a:pt x="165691" y="90232"/>
                    <a:pt x="165703" y="90144"/>
                    <a:pt x="165729" y="90081"/>
                  </a:cubicBezTo>
                  <a:cubicBezTo>
                    <a:pt x="165918" y="89654"/>
                    <a:pt x="165905" y="89239"/>
                    <a:pt x="165892" y="88799"/>
                  </a:cubicBezTo>
                  <a:cubicBezTo>
                    <a:pt x="165892" y="88397"/>
                    <a:pt x="166030" y="87994"/>
                    <a:pt x="166119" y="87554"/>
                  </a:cubicBezTo>
                  <a:cubicBezTo>
                    <a:pt x="166145" y="87555"/>
                    <a:pt x="166170" y="87556"/>
                    <a:pt x="166194" y="87556"/>
                  </a:cubicBezTo>
                  <a:cubicBezTo>
                    <a:pt x="166693" y="87556"/>
                    <a:pt x="166786" y="87313"/>
                    <a:pt x="166810" y="87014"/>
                  </a:cubicBezTo>
                  <a:cubicBezTo>
                    <a:pt x="166848" y="86360"/>
                    <a:pt x="166848" y="85693"/>
                    <a:pt x="166986" y="85052"/>
                  </a:cubicBezTo>
                  <a:lnTo>
                    <a:pt x="166986" y="84310"/>
                  </a:lnTo>
                  <a:cubicBezTo>
                    <a:pt x="166935" y="84084"/>
                    <a:pt x="166860" y="83871"/>
                    <a:pt x="166759" y="83644"/>
                  </a:cubicBezTo>
                  <a:cubicBezTo>
                    <a:pt x="166634" y="83355"/>
                    <a:pt x="166609" y="83028"/>
                    <a:pt x="166558" y="82726"/>
                  </a:cubicBezTo>
                  <a:cubicBezTo>
                    <a:pt x="166558" y="82651"/>
                    <a:pt x="166684" y="82575"/>
                    <a:pt x="166848" y="82412"/>
                  </a:cubicBezTo>
                  <a:cubicBezTo>
                    <a:pt x="166885" y="82488"/>
                    <a:pt x="166935" y="82563"/>
                    <a:pt x="166986" y="82639"/>
                  </a:cubicBezTo>
                  <a:lnTo>
                    <a:pt x="166986" y="80476"/>
                  </a:lnTo>
                  <a:cubicBezTo>
                    <a:pt x="166860" y="80124"/>
                    <a:pt x="166961" y="79772"/>
                    <a:pt x="166759" y="79432"/>
                  </a:cubicBezTo>
                  <a:cubicBezTo>
                    <a:pt x="166546" y="79068"/>
                    <a:pt x="166407" y="78615"/>
                    <a:pt x="166597" y="78175"/>
                  </a:cubicBezTo>
                  <a:lnTo>
                    <a:pt x="166597" y="78175"/>
                  </a:lnTo>
                  <a:cubicBezTo>
                    <a:pt x="166785" y="78250"/>
                    <a:pt x="166898" y="78301"/>
                    <a:pt x="166986" y="78389"/>
                  </a:cubicBezTo>
                  <a:lnTo>
                    <a:pt x="166986" y="77974"/>
                  </a:lnTo>
                  <a:cubicBezTo>
                    <a:pt x="166873" y="77974"/>
                    <a:pt x="166759" y="77974"/>
                    <a:pt x="166634" y="77962"/>
                  </a:cubicBezTo>
                  <a:cubicBezTo>
                    <a:pt x="166759" y="77798"/>
                    <a:pt x="166860" y="77672"/>
                    <a:pt x="166986" y="77521"/>
                  </a:cubicBezTo>
                  <a:lnTo>
                    <a:pt x="166986" y="76403"/>
                  </a:lnTo>
                  <a:cubicBezTo>
                    <a:pt x="166583" y="76188"/>
                    <a:pt x="166583" y="76176"/>
                    <a:pt x="166835" y="75887"/>
                  </a:cubicBezTo>
                  <a:lnTo>
                    <a:pt x="166835" y="75887"/>
                  </a:lnTo>
                  <a:cubicBezTo>
                    <a:pt x="166885" y="76012"/>
                    <a:pt x="166923" y="76151"/>
                    <a:pt x="166986" y="76314"/>
                  </a:cubicBezTo>
                  <a:lnTo>
                    <a:pt x="166986" y="72958"/>
                  </a:lnTo>
                  <a:cubicBezTo>
                    <a:pt x="166974" y="72970"/>
                    <a:pt x="166949" y="72970"/>
                    <a:pt x="166935" y="72983"/>
                  </a:cubicBezTo>
                  <a:cubicBezTo>
                    <a:pt x="166910" y="72945"/>
                    <a:pt x="166860" y="72908"/>
                    <a:pt x="166860" y="72869"/>
                  </a:cubicBezTo>
                  <a:cubicBezTo>
                    <a:pt x="166860" y="72832"/>
                    <a:pt x="166910" y="72794"/>
                    <a:pt x="166974" y="72693"/>
                  </a:cubicBezTo>
                  <a:cubicBezTo>
                    <a:pt x="166986" y="72706"/>
                    <a:pt x="166986" y="72706"/>
                    <a:pt x="166986" y="72719"/>
                  </a:cubicBezTo>
                  <a:lnTo>
                    <a:pt x="166986" y="72430"/>
                  </a:lnTo>
                  <a:cubicBezTo>
                    <a:pt x="166546" y="72417"/>
                    <a:pt x="166094" y="72392"/>
                    <a:pt x="165641" y="72380"/>
                  </a:cubicBezTo>
                  <a:cubicBezTo>
                    <a:pt x="165627" y="72379"/>
                    <a:pt x="165613" y="72379"/>
                    <a:pt x="165598" y="72379"/>
                  </a:cubicBezTo>
                  <a:cubicBezTo>
                    <a:pt x="165300" y="72379"/>
                    <a:pt x="164968" y="72433"/>
                    <a:pt x="164658" y="72433"/>
                  </a:cubicBezTo>
                  <a:cubicBezTo>
                    <a:pt x="164241" y="72433"/>
                    <a:pt x="163864" y="72335"/>
                    <a:pt x="163667" y="71877"/>
                  </a:cubicBezTo>
                  <a:lnTo>
                    <a:pt x="163667" y="71877"/>
                  </a:lnTo>
                  <a:cubicBezTo>
                    <a:pt x="164045" y="71947"/>
                    <a:pt x="164393" y="71982"/>
                    <a:pt x="164712" y="71982"/>
                  </a:cubicBezTo>
                  <a:cubicBezTo>
                    <a:pt x="165759" y="71982"/>
                    <a:pt x="166495" y="71606"/>
                    <a:pt x="166986" y="70883"/>
                  </a:cubicBezTo>
                  <a:lnTo>
                    <a:pt x="166986" y="69438"/>
                  </a:lnTo>
                  <a:lnTo>
                    <a:pt x="165226" y="69438"/>
                  </a:lnTo>
                  <a:cubicBezTo>
                    <a:pt x="165415" y="69211"/>
                    <a:pt x="165591" y="68997"/>
                    <a:pt x="165779" y="68771"/>
                  </a:cubicBezTo>
                  <a:cubicBezTo>
                    <a:pt x="165742" y="68734"/>
                    <a:pt x="165716" y="68645"/>
                    <a:pt x="165666" y="68633"/>
                  </a:cubicBezTo>
                  <a:cubicBezTo>
                    <a:pt x="164295" y="68570"/>
                    <a:pt x="164597" y="67527"/>
                    <a:pt x="163655" y="67200"/>
                  </a:cubicBezTo>
                  <a:cubicBezTo>
                    <a:pt x="163604" y="67187"/>
                    <a:pt x="163856" y="66734"/>
                    <a:pt x="164107" y="66546"/>
                  </a:cubicBezTo>
                  <a:cubicBezTo>
                    <a:pt x="164233" y="66445"/>
                    <a:pt x="164635" y="66471"/>
                    <a:pt x="164912" y="66445"/>
                  </a:cubicBezTo>
                  <a:cubicBezTo>
                    <a:pt x="164937" y="66521"/>
                    <a:pt x="164974" y="66596"/>
                    <a:pt x="164999" y="66672"/>
                  </a:cubicBezTo>
                  <a:cubicBezTo>
                    <a:pt x="164686" y="66784"/>
                    <a:pt x="164371" y="66898"/>
                    <a:pt x="164057" y="66999"/>
                  </a:cubicBezTo>
                  <a:cubicBezTo>
                    <a:pt x="164057" y="67049"/>
                    <a:pt x="164057" y="67111"/>
                    <a:pt x="164069" y="67162"/>
                  </a:cubicBezTo>
                  <a:cubicBezTo>
                    <a:pt x="164585" y="67136"/>
                    <a:pt x="165113" y="67111"/>
                    <a:pt x="165653" y="67086"/>
                  </a:cubicBezTo>
                  <a:cubicBezTo>
                    <a:pt x="165377" y="66156"/>
                    <a:pt x="165515" y="65980"/>
                    <a:pt x="166986" y="65904"/>
                  </a:cubicBezTo>
                  <a:lnTo>
                    <a:pt x="166986" y="65653"/>
                  </a:lnTo>
                  <a:cubicBezTo>
                    <a:pt x="166496" y="65590"/>
                    <a:pt x="165943" y="65515"/>
                    <a:pt x="165163" y="65401"/>
                  </a:cubicBezTo>
                  <a:cubicBezTo>
                    <a:pt x="165905" y="65163"/>
                    <a:pt x="166471" y="64974"/>
                    <a:pt x="166986" y="64798"/>
                  </a:cubicBezTo>
                  <a:lnTo>
                    <a:pt x="166986" y="64521"/>
                  </a:lnTo>
                  <a:cubicBezTo>
                    <a:pt x="166634" y="64572"/>
                    <a:pt x="166257" y="64610"/>
                    <a:pt x="165829" y="64672"/>
                  </a:cubicBezTo>
                  <a:cubicBezTo>
                    <a:pt x="165742" y="64396"/>
                    <a:pt x="165666" y="64182"/>
                    <a:pt x="165566" y="63881"/>
                  </a:cubicBezTo>
                  <a:cubicBezTo>
                    <a:pt x="165018" y="64470"/>
                    <a:pt x="164701" y="64749"/>
                    <a:pt x="164266" y="64749"/>
                  </a:cubicBezTo>
                  <a:cubicBezTo>
                    <a:pt x="163903" y="64749"/>
                    <a:pt x="163457" y="64554"/>
                    <a:pt x="162724" y="64182"/>
                  </a:cubicBezTo>
                  <a:lnTo>
                    <a:pt x="162724" y="64182"/>
                  </a:lnTo>
                  <a:cubicBezTo>
                    <a:pt x="163026" y="64220"/>
                    <a:pt x="163328" y="64270"/>
                    <a:pt x="163629" y="64308"/>
                  </a:cubicBezTo>
                  <a:cubicBezTo>
                    <a:pt x="163943" y="64345"/>
                    <a:pt x="164258" y="64384"/>
                    <a:pt x="164610" y="64421"/>
                  </a:cubicBezTo>
                  <a:cubicBezTo>
                    <a:pt x="164912" y="63968"/>
                    <a:pt x="165188" y="63541"/>
                    <a:pt x="165566" y="62962"/>
                  </a:cubicBezTo>
                  <a:cubicBezTo>
                    <a:pt x="165980" y="63428"/>
                    <a:pt x="166244" y="63730"/>
                    <a:pt x="166483" y="64006"/>
                  </a:cubicBezTo>
                  <a:lnTo>
                    <a:pt x="166986" y="63503"/>
                  </a:lnTo>
                  <a:lnTo>
                    <a:pt x="166986" y="56488"/>
                  </a:lnTo>
                  <a:cubicBezTo>
                    <a:pt x="166961" y="56475"/>
                    <a:pt x="166935" y="56463"/>
                    <a:pt x="166898" y="56450"/>
                  </a:cubicBezTo>
                  <a:cubicBezTo>
                    <a:pt x="166935" y="56324"/>
                    <a:pt x="166961" y="56212"/>
                    <a:pt x="166986" y="56086"/>
                  </a:cubicBezTo>
                  <a:lnTo>
                    <a:pt x="166986" y="53571"/>
                  </a:lnTo>
                  <a:cubicBezTo>
                    <a:pt x="166898" y="53370"/>
                    <a:pt x="166873" y="53169"/>
                    <a:pt x="166986" y="52943"/>
                  </a:cubicBezTo>
                  <a:lnTo>
                    <a:pt x="166986" y="50604"/>
                  </a:lnTo>
                  <a:cubicBezTo>
                    <a:pt x="166833" y="50573"/>
                    <a:pt x="166679" y="50534"/>
                    <a:pt x="166526" y="50534"/>
                  </a:cubicBezTo>
                  <a:cubicBezTo>
                    <a:pt x="166491" y="50534"/>
                    <a:pt x="166456" y="50536"/>
                    <a:pt x="166421" y="50541"/>
                  </a:cubicBezTo>
                  <a:cubicBezTo>
                    <a:pt x="166395" y="50541"/>
                    <a:pt x="166345" y="50365"/>
                    <a:pt x="166295" y="50264"/>
                  </a:cubicBezTo>
                  <a:cubicBezTo>
                    <a:pt x="166759" y="50239"/>
                    <a:pt x="166533" y="49761"/>
                    <a:pt x="166986" y="49711"/>
                  </a:cubicBezTo>
                  <a:lnTo>
                    <a:pt x="166986" y="48618"/>
                  </a:lnTo>
                  <a:cubicBezTo>
                    <a:pt x="166898" y="48542"/>
                    <a:pt x="166898" y="48404"/>
                    <a:pt x="166898" y="48140"/>
                  </a:cubicBezTo>
                  <a:lnTo>
                    <a:pt x="166898" y="48140"/>
                  </a:lnTo>
                  <a:cubicBezTo>
                    <a:pt x="166923" y="48152"/>
                    <a:pt x="166961" y="48165"/>
                    <a:pt x="166986" y="48165"/>
                  </a:cubicBezTo>
                  <a:lnTo>
                    <a:pt x="166986" y="43651"/>
                  </a:lnTo>
                  <a:cubicBezTo>
                    <a:pt x="166835" y="43601"/>
                    <a:pt x="166810" y="43463"/>
                    <a:pt x="166835" y="43187"/>
                  </a:cubicBezTo>
                  <a:cubicBezTo>
                    <a:pt x="166835" y="43061"/>
                    <a:pt x="166873" y="42960"/>
                    <a:pt x="166659" y="42872"/>
                  </a:cubicBezTo>
                  <a:cubicBezTo>
                    <a:pt x="166571" y="42835"/>
                    <a:pt x="166609" y="42671"/>
                    <a:pt x="166583" y="42533"/>
                  </a:cubicBezTo>
                  <a:lnTo>
                    <a:pt x="166583" y="42533"/>
                  </a:lnTo>
                  <a:cubicBezTo>
                    <a:pt x="166624" y="42536"/>
                    <a:pt x="166663" y="42537"/>
                    <a:pt x="166700" y="42537"/>
                  </a:cubicBezTo>
                  <a:cubicBezTo>
                    <a:pt x="166813" y="42537"/>
                    <a:pt x="166910" y="42523"/>
                    <a:pt x="166986" y="42495"/>
                  </a:cubicBezTo>
                  <a:lnTo>
                    <a:pt x="166986" y="40508"/>
                  </a:lnTo>
                  <a:cubicBezTo>
                    <a:pt x="166823" y="40320"/>
                    <a:pt x="166684" y="40144"/>
                    <a:pt x="166496" y="40005"/>
                  </a:cubicBezTo>
                  <a:cubicBezTo>
                    <a:pt x="166144" y="39729"/>
                    <a:pt x="166206" y="39326"/>
                    <a:pt x="166684" y="39175"/>
                  </a:cubicBezTo>
                  <a:cubicBezTo>
                    <a:pt x="166785" y="39138"/>
                    <a:pt x="166885" y="39113"/>
                    <a:pt x="166986" y="39088"/>
                  </a:cubicBezTo>
                  <a:lnTo>
                    <a:pt x="166986" y="37315"/>
                  </a:lnTo>
                  <a:cubicBezTo>
                    <a:pt x="166773" y="37227"/>
                    <a:pt x="166496" y="37177"/>
                    <a:pt x="166219" y="37102"/>
                  </a:cubicBezTo>
                  <a:cubicBezTo>
                    <a:pt x="166231" y="36963"/>
                    <a:pt x="166295" y="36812"/>
                    <a:pt x="166018" y="36649"/>
                  </a:cubicBezTo>
                  <a:cubicBezTo>
                    <a:pt x="165691" y="36473"/>
                    <a:pt x="165754" y="36146"/>
                    <a:pt x="165955" y="35869"/>
                  </a:cubicBezTo>
                  <a:lnTo>
                    <a:pt x="165955" y="35856"/>
                  </a:lnTo>
                  <a:lnTo>
                    <a:pt x="165968" y="35856"/>
                  </a:lnTo>
                  <a:cubicBezTo>
                    <a:pt x="166206" y="35655"/>
                    <a:pt x="166257" y="35429"/>
                    <a:pt x="166068" y="35165"/>
                  </a:cubicBezTo>
                  <a:lnTo>
                    <a:pt x="166068" y="35165"/>
                  </a:lnTo>
                  <a:cubicBezTo>
                    <a:pt x="165980" y="35191"/>
                    <a:pt x="165892" y="35228"/>
                    <a:pt x="165804" y="35253"/>
                  </a:cubicBezTo>
                  <a:lnTo>
                    <a:pt x="165804" y="35266"/>
                  </a:lnTo>
                  <a:cubicBezTo>
                    <a:pt x="165804" y="35278"/>
                    <a:pt x="165792" y="35278"/>
                    <a:pt x="165792" y="35278"/>
                  </a:cubicBezTo>
                  <a:lnTo>
                    <a:pt x="165792" y="35266"/>
                  </a:lnTo>
                  <a:cubicBezTo>
                    <a:pt x="165792" y="35266"/>
                    <a:pt x="165804" y="35266"/>
                    <a:pt x="165804" y="35253"/>
                  </a:cubicBezTo>
                  <a:cubicBezTo>
                    <a:pt x="165854" y="34976"/>
                    <a:pt x="165905" y="34700"/>
                    <a:pt x="165968" y="34423"/>
                  </a:cubicBezTo>
                  <a:lnTo>
                    <a:pt x="165955" y="34423"/>
                  </a:lnTo>
                  <a:cubicBezTo>
                    <a:pt x="165915" y="34423"/>
                    <a:pt x="165868" y="34421"/>
                    <a:pt x="165823" y="34421"/>
                  </a:cubicBezTo>
                  <a:cubicBezTo>
                    <a:pt x="165755" y="34421"/>
                    <a:pt x="165693" y="34426"/>
                    <a:pt x="165678" y="34448"/>
                  </a:cubicBezTo>
                  <a:cubicBezTo>
                    <a:pt x="165591" y="34549"/>
                    <a:pt x="165553" y="34675"/>
                    <a:pt x="165477" y="34839"/>
                  </a:cubicBezTo>
                  <a:cubicBezTo>
                    <a:pt x="165239" y="34725"/>
                    <a:pt x="165050" y="34624"/>
                    <a:pt x="164823" y="34524"/>
                  </a:cubicBezTo>
                  <a:cubicBezTo>
                    <a:pt x="165050" y="34160"/>
                    <a:pt x="165301" y="33808"/>
                    <a:pt x="165465" y="33442"/>
                  </a:cubicBezTo>
                  <a:cubicBezTo>
                    <a:pt x="165591" y="33154"/>
                    <a:pt x="165703" y="32877"/>
                    <a:pt x="165968" y="32626"/>
                  </a:cubicBezTo>
                  <a:cubicBezTo>
                    <a:pt x="166056" y="32537"/>
                    <a:pt x="166149" y="32501"/>
                    <a:pt x="166253" y="32501"/>
                  </a:cubicBezTo>
                  <a:cubicBezTo>
                    <a:pt x="166327" y="32501"/>
                    <a:pt x="166407" y="32519"/>
                    <a:pt x="166496" y="32550"/>
                  </a:cubicBezTo>
                  <a:cubicBezTo>
                    <a:pt x="166508" y="32688"/>
                    <a:pt x="166043" y="32789"/>
                    <a:pt x="166446" y="32990"/>
                  </a:cubicBezTo>
                  <a:cubicBezTo>
                    <a:pt x="166597" y="32889"/>
                    <a:pt x="166759" y="32802"/>
                    <a:pt x="166961" y="32663"/>
                  </a:cubicBezTo>
                  <a:cubicBezTo>
                    <a:pt x="166974" y="32701"/>
                    <a:pt x="166986" y="32726"/>
                    <a:pt x="166986" y="32751"/>
                  </a:cubicBezTo>
                  <a:lnTo>
                    <a:pt x="166986" y="30866"/>
                  </a:lnTo>
                  <a:cubicBezTo>
                    <a:pt x="166747" y="30715"/>
                    <a:pt x="166483" y="30626"/>
                    <a:pt x="166169" y="30564"/>
                  </a:cubicBezTo>
                  <a:cubicBezTo>
                    <a:pt x="165691" y="30488"/>
                    <a:pt x="165678" y="30425"/>
                    <a:pt x="165930" y="30098"/>
                  </a:cubicBezTo>
                  <a:lnTo>
                    <a:pt x="165930" y="30098"/>
                  </a:lnTo>
                  <a:cubicBezTo>
                    <a:pt x="166043" y="30174"/>
                    <a:pt x="166169" y="30237"/>
                    <a:pt x="166332" y="30338"/>
                  </a:cubicBezTo>
                  <a:cubicBezTo>
                    <a:pt x="166421" y="30174"/>
                    <a:pt x="166533" y="30036"/>
                    <a:pt x="166533" y="29897"/>
                  </a:cubicBezTo>
                  <a:cubicBezTo>
                    <a:pt x="166533" y="29746"/>
                    <a:pt x="166407" y="29595"/>
                    <a:pt x="166307" y="29369"/>
                  </a:cubicBezTo>
                  <a:lnTo>
                    <a:pt x="166307" y="29369"/>
                  </a:lnTo>
                  <a:cubicBezTo>
                    <a:pt x="166533" y="29458"/>
                    <a:pt x="166622" y="29495"/>
                    <a:pt x="166773" y="29558"/>
                  </a:cubicBezTo>
                  <a:cubicBezTo>
                    <a:pt x="166823" y="29181"/>
                    <a:pt x="166910" y="28866"/>
                    <a:pt x="166395" y="28577"/>
                  </a:cubicBezTo>
                  <a:cubicBezTo>
                    <a:pt x="165905" y="28301"/>
                    <a:pt x="165566" y="27911"/>
                    <a:pt x="165729" y="27383"/>
                  </a:cubicBezTo>
                  <a:cubicBezTo>
                    <a:pt x="166446" y="27232"/>
                    <a:pt x="166483" y="26842"/>
                    <a:pt x="166181" y="26314"/>
                  </a:cubicBezTo>
                  <a:lnTo>
                    <a:pt x="166181" y="26314"/>
                  </a:lnTo>
                  <a:cubicBezTo>
                    <a:pt x="166546" y="26390"/>
                    <a:pt x="166747" y="26440"/>
                    <a:pt x="166961" y="26477"/>
                  </a:cubicBezTo>
                  <a:cubicBezTo>
                    <a:pt x="166885" y="26239"/>
                    <a:pt x="166823" y="26000"/>
                    <a:pt x="166734" y="25786"/>
                  </a:cubicBezTo>
                  <a:cubicBezTo>
                    <a:pt x="166622" y="25547"/>
                    <a:pt x="166734" y="25396"/>
                    <a:pt x="166986" y="25258"/>
                  </a:cubicBezTo>
                  <a:lnTo>
                    <a:pt x="166986" y="6224"/>
                  </a:lnTo>
                  <a:cubicBezTo>
                    <a:pt x="166949" y="6211"/>
                    <a:pt x="166910" y="6186"/>
                    <a:pt x="166860" y="6174"/>
                  </a:cubicBezTo>
                  <a:cubicBezTo>
                    <a:pt x="166910" y="6135"/>
                    <a:pt x="166949" y="6085"/>
                    <a:pt x="166986" y="6035"/>
                  </a:cubicBezTo>
                  <a:lnTo>
                    <a:pt x="166986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23"/>
            <p:cNvSpPr/>
            <p:nvPr/>
          </p:nvSpPr>
          <p:spPr>
            <a:xfrm>
              <a:off x="250355" y="4605495"/>
              <a:ext cx="41120" cy="25139"/>
            </a:xfrm>
            <a:custGeom>
              <a:avLst/>
              <a:gdLst/>
              <a:ahLst/>
              <a:cxnLst/>
              <a:rect l="l" t="t" r="r" b="b"/>
              <a:pathLst>
                <a:path w="781" h="481" extrusionOk="0">
                  <a:moveTo>
                    <a:pt x="563" y="1"/>
                  </a:moveTo>
                  <a:cubicBezTo>
                    <a:pt x="496" y="1"/>
                    <a:pt x="434" y="5"/>
                    <a:pt x="403" y="28"/>
                  </a:cubicBezTo>
                  <a:cubicBezTo>
                    <a:pt x="252" y="167"/>
                    <a:pt x="126" y="330"/>
                    <a:pt x="1" y="480"/>
                  </a:cubicBezTo>
                  <a:cubicBezTo>
                    <a:pt x="264" y="418"/>
                    <a:pt x="516" y="355"/>
                    <a:pt x="780" y="292"/>
                  </a:cubicBezTo>
                  <a:cubicBezTo>
                    <a:pt x="755" y="204"/>
                    <a:pt x="730" y="103"/>
                    <a:pt x="705" y="16"/>
                  </a:cubicBezTo>
                  <a:lnTo>
                    <a:pt x="692" y="16"/>
                  </a:lnTo>
                  <a:lnTo>
                    <a:pt x="692" y="3"/>
                  </a:lnTo>
                  <a:cubicBezTo>
                    <a:pt x="652" y="3"/>
                    <a:pt x="607" y="1"/>
                    <a:pt x="563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23"/>
            <p:cNvSpPr/>
            <p:nvPr/>
          </p:nvSpPr>
          <p:spPr>
            <a:xfrm>
              <a:off x="265570" y="4384833"/>
              <a:ext cx="43120" cy="28850"/>
            </a:xfrm>
            <a:custGeom>
              <a:avLst/>
              <a:gdLst/>
              <a:ahLst/>
              <a:cxnLst/>
              <a:rect l="l" t="t" r="r" b="b"/>
              <a:pathLst>
                <a:path w="819" h="552" extrusionOk="0">
                  <a:moveTo>
                    <a:pt x="679" y="0"/>
                  </a:moveTo>
                  <a:cubicBezTo>
                    <a:pt x="453" y="101"/>
                    <a:pt x="227" y="202"/>
                    <a:pt x="0" y="315"/>
                  </a:cubicBezTo>
                  <a:cubicBezTo>
                    <a:pt x="38" y="476"/>
                    <a:pt x="177" y="552"/>
                    <a:pt x="356" y="552"/>
                  </a:cubicBezTo>
                  <a:cubicBezTo>
                    <a:pt x="414" y="552"/>
                    <a:pt x="477" y="544"/>
                    <a:pt x="542" y="528"/>
                  </a:cubicBezTo>
                  <a:cubicBezTo>
                    <a:pt x="818" y="478"/>
                    <a:pt x="755" y="315"/>
                    <a:pt x="718" y="176"/>
                  </a:cubicBezTo>
                  <a:cubicBezTo>
                    <a:pt x="704" y="114"/>
                    <a:pt x="692" y="64"/>
                    <a:pt x="67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23"/>
            <p:cNvSpPr/>
            <p:nvPr/>
          </p:nvSpPr>
          <p:spPr>
            <a:xfrm>
              <a:off x="332435" y="4496523"/>
              <a:ext cx="20534" cy="11237"/>
            </a:xfrm>
            <a:custGeom>
              <a:avLst/>
              <a:gdLst/>
              <a:ahLst/>
              <a:cxnLst/>
              <a:rect l="l" t="t" r="r" b="b"/>
              <a:pathLst>
                <a:path w="390" h="215" extrusionOk="0">
                  <a:moveTo>
                    <a:pt x="1" y="1"/>
                  </a:moveTo>
                  <a:cubicBezTo>
                    <a:pt x="101" y="64"/>
                    <a:pt x="202" y="139"/>
                    <a:pt x="302" y="215"/>
                  </a:cubicBezTo>
                  <a:cubicBezTo>
                    <a:pt x="328" y="177"/>
                    <a:pt x="365" y="152"/>
                    <a:pt x="390" y="126"/>
                  </a:cubicBezTo>
                  <a:cubicBezTo>
                    <a:pt x="264" y="76"/>
                    <a:pt x="126" y="39"/>
                    <a:pt x="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23"/>
            <p:cNvSpPr/>
            <p:nvPr/>
          </p:nvSpPr>
          <p:spPr>
            <a:xfrm>
              <a:off x="330434" y="4495216"/>
              <a:ext cx="2053" cy="1359"/>
            </a:xfrm>
            <a:custGeom>
              <a:avLst/>
              <a:gdLst/>
              <a:ahLst/>
              <a:cxnLst/>
              <a:rect l="l" t="t" r="r" b="b"/>
              <a:pathLst>
                <a:path w="39" h="26" extrusionOk="0">
                  <a:moveTo>
                    <a:pt x="14" y="1"/>
                  </a:moveTo>
                  <a:cubicBezTo>
                    <a:pt x="1" y="1"/>
                    <a:pt x="1" y="14"/>
                    <a:pt x="1" y="14"/>
                  </a:cubicBezTo>
                  <a:cubicBezTo>
                    <a:pt x="14" y="14"/>
                    <a:pt x="26" y="14"/>
                    <a:pt x="39" y="26"/>
                  </a:cubicBezTo>
                  <a:lnTo>
                    <a:pt x="39" y="26"/>
                  </a:lnTo>
                  <a:cubicBezTo>
                    <a:pt x="26" y="14"/>
                    <a:pt x="14" y="14"/>
                    <a:pt x="1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23"/>
            <p:cNvSpPr/>
            <p:nvPr/>
          </p:nvSpPr>
          <p:spPr>
            <a:xfrm>
              <a:off x="358233" y="4373021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1" y="0"/>
                  </a:moveTo>
                  <a:lnTo>
                    <a:pt x="1" y="13"/>
                  </a:lnTo>
                  <a:lnTo>
                    <a:pt x="1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23"/>
            <p:cNvSpPr/>
            <p:nvPr/>
          </p:nvSpPr>
          <p:spPr>
            <a:xfrm>
              <a:off x="300687" y="4384206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12"/>
                  </a:moveTo>
                  <a:lnTo>
                    <a:pt x="12" y="12"/>
                  </a:lnTo>
                  <a:cubicBezTo>
                    <a:pt x="12" y="12"/>
                    <a:pt x="12" y="0"/>
                    <a:pt x="0" y="0"/>
                  </a:cubicBezTo>
                  <a:cubicBezTo>
                    <a:pt x="12" y="0"/>
                    <a:pt x="12" y="12"/>
                    <a:pt x="12" y="12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23"/>
            <p:cNvSpPr/>
            <p:nvPr/>
          </p:nvSpPr>
          <p:spPr>
            <a:xfrm>
              <a:off x="264254" y="4400617"/>
              <a:ext cx="1369" cy="1359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0" y="0"/>
                  </a:moveTo>
                  <a:lnTo>
                    <a:pt x="0" y="25"/>
                  </a:lnTo>
                  <a:cubicBezTo>
                    <a:pt x="0" y="13"/>
                    <a:pt x="13" y="13"/>
                    <a:pt x="25" y="1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23"/>
            <p:cNvSpPr/>
            <p:nvPr/>
          </p:nvSpPr>
          <p:spPr>
            <a:xfrm>
              <a:off x="274837" y="4321749"/>
              <a:ext cx="92085" cy="80227"/>
            </a:xfrm>
            <a:custGeom>
              <a:avLst/>
              <a:gdLst/>
              <a:ahLst/>
              <a:cxnLst/>
              <a:rect l="l" t="t" r="r" b="b"/>
              <a:pathLst>
                <a:path w="1749" h="1535" extrusionOk="0">
                  <a:moveTo>
                    <a:pt x="906" y="0"/>
                  </a:moveTo>
                  <a:cubicBezTo>
                    <a:pt x="629" y="151"/>
                    <a:pt x="315" y="327"/>
                    <a:pt x="0" y="503"/>
                  </a:cubicBezTo>
                  <a:cubicBezTo>
                    <a:pt x="190" y="768"/>
                    <a:pt x="352" y="981"/>
                    <a:pt x="503" y="1207"/>
                  </a:cubicBezTo>
                  <a:cubicBezTo>
                    <a:pt x="617" y="1296"/>
                    <a:pt x="718" y="1396"/>
                    <a:pt x="855" y="1459"/>
                  </a:cubicBezTo>
                  <a:cubicBezTo>
                    <a:pt x="956" y="1509"/>
                    <a:pt x="1107" y="1509"/>
                    <a:pt x="1246" y="1534"/>
                  </a:cubicBezTo>
                  <a:cubicBezTo>
                    <a:pt x="1246" y="1447"/>
                    <a:pt x="1271" y="1346"/>
                    <a:pt x="1246" y="1258"/>
                  </a:cubicBezTo>
                  <a:cubicBezTo>
                    <a:pt x="1233" y="1207"/>
                    <a:pt x="1145" y="1145"/>
                    <a:pt x="1070" y="1070"/>
                  </a:cubicBezTo>
                  <a:cubicBezTo>
                    <a:pt x="1283" y="1031"/>
                    <a:pt x="1434" y="1006"/>
                    <a:pt x="1585" y="981"/>
                  </a:cubicBezTo>
                  <a:cubicBezTo>
                    <a:pt x="1748" y="579"/>
                    <a:pt x="1735" y="579"/>
                    <a:pt x="1296" y="352"/>
                  </a:cubicBezTo>
                  <a:cubicBezTo>
                    <a:pt x="1145" y="277"/>
                    <a:pt x="1070" y="151"/>
                    <a:pt x="90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23"/>
            <p:cNvSpPr/>
            <p:nvPr/>
          </p:nvSpPr>
          <p:spPr>
            <a:xfrm>
              <a:off x="464163" y="4370355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cubicBezTo>
                    <a:pt x="13" y="1"/>
                    <a:pt x="13" y="1"/>
                    <a:pt x="13" y="14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23"/>
            <p:cNvSpPr/>
            <p:nvPr/>
          </p:nvSpPr>
          <p:spPr>
            <a:xfrm>
              <a:off x="247722" y="4388753"/>
              <a:ext cx="16585" cy="12073"/>
            </a:xfrm>
            <a:custGeom>
              <a:avLst/>
              <a:gdLst/>
              <a:ahLst/>
              <a:cxnLst/>
              <a:rect l="l" t="t" r="r" b="b"/>
              <a:pathLst>
                <a:path w="315" h="231" extrusionOk="0">
                  <a:moveTo>
                    <a:pt x="101" y="1"/>
                  </a:moveTo>
                  <a:cubicBezTo>
                    <a:pt x="88" y="1"/>
                    <a:pt x="0" y="39"/>
                    <a:pt x="0" y="64"/>
                  </a:cubicBezTo>
                  <a:cubicBezTo>
                    <a:pt x="13" y="114"/>
                    <a:pt x="26" y="190"/>
                    <a:pt x="76" y="215"/>
                  </a:cubicBezTo>
                  <a:cubicBezTo>
                    <a:pt x="106" y="227"/>
                    <a:pt x="143" y="231"/>
                    <a:pt x="183" y="231"/>
                  </a:cubicBezTo>
                  <a:cubicBezTo>
                    <a:pt x="225" y="231"/>
                    <a:pt x="270" y="227"/>
                    <a:pt x="314" y="227"/>
                  </a:cubicBezTo>
                  <a:cubicBezTo>
                    <a:pt x="302" y="190"/>
                    <a:pt x="314" y="140"/>
                    <a:pt x="277" y="114"/>
                  </a:cubicBezTo>
                  <a:cubicBezTo>
                    <a:pt x="239" y="64"/>
                    <a:pt x="163" y="39"/>
                    <a:pt x="10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23"/>
            <p:cNvSpPr/>
            <p:nvPr/>
          </p:nvSpPr>
          <p:spPr>
            <a:xfrm>
              <a:off x="386716" y="4348718"/>
              <a:ext cx="77501" cy="52735"/>
            </a:xfrm>
            <a:custGeom>
              <a:avLst/>
              <a:gdLst/>
              <a:ahLst/>
              <a:cxnLst/>
              <a:rect l="l" t="t" r="r" b="b"/>
              <a:pathLst>
                <a:path w="1472" h="1009" extrusionOk="0">
                  <a:moveTo>
                    <a:pt x="956" y="0"/>
                  </a:moveTo>
                  <a:cubicBezTo>
                    <a:pt x="881" y="76"/>
                    <a:pt x="817" y="151"/>
                    <a:pt x="730" y="239"/>
                  </a:cubicBezTo>
                  <a:cubicBezTo>
                    <a:pt x="504" y="176"/>
                    <a:pt x="289" y="113"/>
                    <a:pt x="1" y="38"/>
                  </a:cubicBezTo>
                  <a:lnTo>
                    <a:pt x="1" y="38"/>
                  </a:lnTo>
                  <a:cubicBezTo>
                    <a:pt x="26" y="202"/>
                    <a:pt x="51" y="314"/>
                    <a:pt x="76" y="415"/>
                  </a:cubicBezTo>
                  <a:cubicBezTo>
                    <a:pt x="390" y="641"/>
                    <a:pt x="390" y="654"/>
                    <a:pt x="51" y="993"/>
                  </a:cubicBezTo>
                  <a:cubicBezTo>
                    <a:pt x="158" y="1000"/>
                    <a:pt x="262" y="1008"/>
                    <a:pt x="358" y="1008"/>
                  </a:cubicBezTo>
                  <a:cubicBezTo>
                    <a:pt x="599" y="1008"/>
                    <a:pt x="785" y="956"/>
                    <a:pt x="830" y="704"/>
                  </a:cubicBezTo>
                  <a:cubicBezTo>
                    <a:pt x="843" y="654"/>
                    <a:pt x="981" y="604"/>
                    <a:pt x="1069" y="566"/>
                  </a:cubicBezTo>
                  <a:cubicBezTo>
                    <a:pt x="1195" y="515"/>
                    <a:pt x="1333" y="465"/>
                    <a:pt x="1471" y="415"/>
                  </a:cubicBezTo>
                  <a:cubicBezTo>
                    <a:pt x="1308" y="289"/>
                    <a:pt x="1144" y="151"/>
                    <a:pt x="95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23"/>
            <p:cNvSpPr/>
            <p:nvPr/>
          </p:nvSpPr>
          <p:spPr>
            <a:xfrm>
              <a:off x="390033" y="4369728"/>
              <a:ext cx="737" cy="679"/>
            </a:xfrm>
            <a:custGeom>
              <a:avLst/>
              <a:gdLst/>
              <a:ahLst/>
              <a:cxnLst/>
              <a:rect l="l" t="t" r="r" b="b"/>
              <a:pathLst>
                <a:path w="14" h="13" extrusionOk="0">
                  <a:moveTo>
                    <a:pt x="0" y="1"/>
                  </a:moveTo>
                  <a:lnTo>
                    <a:pt x="0" y="13"/>
                  </a:lnTo>
                  <a:lnTo>
                    <a:pt x="13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23"/>
            <p:cNvSpPr/>
            <p:nvPr/>
          </p:nvSpPr>
          <p:spPr>
            <a:xfrm>
              <a:off x="233770" y="4591175"/>
              <a:ext cx="33170" cy="14530"/>
            </a:xfrm>
            <a:custGeom>
              <a:avLst/>
              <a:gdLst/>
              <a:ahLst/>
              <a:cxnLst/>
              <a:rect l="l" t="t" r="r" b="b"/>
              <a:pathLst>
                <a:path w="630" h="278" extrusionOk="0">
                  <a:moveTo>
                    <a:pt x="1" y="0"/>
                  </a:moveTo>
                  <a:lnTo>
                    <a:pt x="1" y="0"/>
                  </a:lnTo>
                  <a:cubicBezTo>
                    <a:pt x="129" y="186"/>
                    <a:pt x="192" y="277"/>
                    <a:pt x="272" y="277"/>
                  </a:cubicBezTo>
                  <a:cubicBezTo>
                    <a:pt x="350" y="277"/>
                    <a:pt x="444" y="192"/>
                    <a:pt x="630" y="25"/>
                  </a:cubicBezTo>
                  <a:cubicBezTo>
                    <a:pt x="366" y="13"/>
                    <a:pt x="190" y="13"/>
                    <a:pt x="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23"/>
            <p:cNvSpPr/>
            <p:nvPr/>
          </p:nvSpPr>
          <p:spPr>
            <a:xfrm>
              <a:off x="208025" y="4609572"/>
              <a:ext cx="31116" cy="14007"/>
            </a:xfrm>
            <a:custGeom>
              <a:avLst/>
              <a:gdLst/>
              <a:ahLst/>
              <a:cxnLst/>
              <a:rect l="l" t="t" r="r" b="b"/>
              <a:pathLst>
                <a:path w="591" h="268" extrusionOk="0">
                  <a:moveTo>
                    <a:pt x="0" y="0"/>
                  </a:moveTo>
                  <a:lnTo>
                    <a:pt x="0" y="0"/>
                  </a:lnTo>
                  <a:cubicBezTo>
                    <a:pt x="25" y="192"/>
                    <a:pt x="110" y="268"/>
                    <a:pt x="275" y="268"/>
                  </a:cubicBezTo>
                  <a:cubicBezTo>
                    <a:pt x="359" y="268"/>
                    <a:pt x="463" y="248"/>
                    <a:pt x="591" y="214"/>
                  </a:cubicBezTo>
                  <a:cubicBezTo>
                    <a:pt x="364" y="126"/>
                    <a:pt x="213" y="76"/>
                    <a:pt x="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23"/>
            <p:cNvSpPr/>
            <p:nvPr/>
          </p:nvSpPr>
          <p:spPr>
            <a:xfrm>
              <a:off x="217291" y="3993211"/>
              <a:ext cx="7266" cy="5279"/>
            </a:xfrm>
            <a:custGeom>
              <a:avLst/>
              <a:gdLst/>
              <a:ahLst/>
              <a:cxnLst/>
              <a:rect l="l" t="t" r="r" b="b"/>
              <a:pathLst>
                <a:path w="138" h="101" extrusionOk="0">
                  <a:moveTo>
                    <a:pt x="50" y="0"/>
                  </a:moveTo>
                  <a:cubicBezTo>
                    <a:pt x="37" y="0"/>
                    <a:pt x="0" y="25"/>
                    <a:pt x="12" y="38"/>
                  </a:cubicBezTo>
                  <a:cubicBezTo>
                    <a:pt x="12" y="64"/>
                    <a:pt x="37" y="89"/>
                    <a:pt x="63" y="101"/>
                  </a:cubicBezTo>
                  <a:cubicBezTo>
                    <a:pt x="88" y="89"/>
                    <a:pt x="113" y="64"/>
                    <a:pt x="138" y="51"/>
                  </a:cubicBezTo>
                  <a:cubicBezTo>
                    <a:pt x="113" y="38"/>
                    <a:pt x="76" y="13"/>
                    <a:pt x="5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23"/>
            <p:cNvSpPr/>
            <p:nvPr/>
          </p:nvSpPr>
          <p:spPr>
            <a:xfrm>
              <a:off x="426467" y="4323735"/>
              <a:ext cx="29800" cy="12178"/>
            </a:xfrm>
            <a:custGeom>
              <a:avLst/>
              <a:gdLst/>
              <a:ahLst/>
              <a:cxnLst/>
              <a:rect l="l" t="t" r="r" b="b"/>
              <a:pathLst>
                <a:path w="566" h="233" extrusionOk="0">
                  <a:moveTo>
                    <a:pt x="565" y="26"/>
                  </a:moveTo>
                  <a:lnTo>
                    <a:pt x="565" y="26"/>
                  </a:lnTo>
                  <a:cubicBezTo>
                    <a:pt x="352" y="38"/>
                    <a:pt x="113" y="1"/>
                    <a:pt x="0" y="227"/>
                  </a:cubicBezTo>
                  <a:cubicBezTo>
                    <a:pt x="41" y="231"/>
                    <a:pt x="79" y="232"/>
                    <a:pt x="115" y="232"/>
                  </a:cubicBezTo>
                  <a:cubicBezTo>
                    <a:pt x="337" y="232"/>
                    <a:pt x="479" y="166"/>
                    <a:pt x="565" y="2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23"/>
            <p:cNvSpPr/>
            <p:nvPr/>
          </p:nvSpPr>
          <p:spPr>
            <a:xfrm>
              <a:off x="506494" y="4930218"/>
              <a:ext cx="22587" cy="13850"/>
            </a:xfrm>
            <a:custGeom>
              <a:avLst/>
              <a:gdLst/>
              <a:ahLst/>
              <a:cxnLst/>
              <a:rect l="l" t="t" r="r" b="b"/>
              <a:pathLst>
                <a:path w="429" h="265" extrusionOk="0">
                  <a:moveTo>
                    <a:pt x="277" y="0"/>
                  </a:moveTo>
                  <a:cubicBezTo>
                    <a:pt x="190" y="51"/>
                    <a:pt x="89" y="101"/>
                    <a:pt x="1" y="164"/>
                  </a:cubicBezTo>
                  <a:cubicBezTo>
                    <a:pt x="39" y="190"/>
                    <a:pt x="76" y="227"/>
                    <a:pt x="101" y="265"/>
                  </a:cubicBezTo>
                  <a:cubicBezTo>
                    <a:pt x="215" y="215"/>
                    <a:pt x="328" y="176"/>
                    <a:pt x="428" y="126"/>
                  </a:cubicBezTo>
                  <a:cubicBezTo>
                    <a:pt x="378" y="89"/>
                    <a:pt x="328" y="39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23"/>
            <p:cNvSpPr/>
            <p:nvPr/>
          </p:nvSpPr>
          <p:spPr>
            <a:xfrm>
              <a:off x="325854" y="4238909"/>
              <a:ext cx="28484" cy="20488"/>
            </a:xfrm>
            <a:custGeom>
              <a:avLst/>
              <a:gdLst/>
              <a:ahLst/>
              <a:cxnLst/>
              <a:rect l="l" t="t" r="r" b="b"/>
              <a:pathLst>
                <a:path w="541" h="392" extrusionOk="0">
                  <a:moveTo>
                    <a:pt x="358" y="1"/>
                  </a:moveTo>
                  <a:cubicBezTo>
                    <a:pt x="173" y="1"/>
                    <a:pt x="57" y="55"/>
                    <a:pt x="37" y="190"/>
                  </a:cubicBezTo>
                  <a:cubicBezTo>
                    <a:pt x="0" y="378"/>
                    <a:pt x="188" y="392"/>
                    <a:pt x="377" y="392"/>
                  </a:cubicBezTo>
                  <a:cubicBezTo>
                    <a:pt x="427" y="266"/>
                    <a:pt x="478" y="140"/>
                    <a:pt x="540" y="14"/>
                  </a:cubicBezTo>
                  <a:cubicBezTo>
                    <a:pt x="474" y="6"/>
                    <a:pt x="413" y="1"/>
                    <a:pt x="358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23"/>
            <p:cNvSpPr/>
            <p:nvPr/>
          </p:nvSpPr>
          <p:spPr>
            <a:xfrm>
              <a:off x="456213" y="4324362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lnTo>
                    <a:pt x="0" y="14"/>
                  </a:lnTo>
                  <a:lnTo>
                    <a:pt x="13" y="14"/>
                  </a:lnTo>
                  <a:cubicBezTo>
                    <a:pt x="13" y="1"/>
                    <a:pt x="13" y="1"/>
                    <a:pt x="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23"/>
            <p:cNvSpPr/>
            <p:nvPr/>
          </p:nvSpPr>
          <p:spPr>
            <a:xfrm>
              <a:off x="603842" y="4961733"/>
              <a:ext cx="29168" cy="13902"/>
            </a:xfrm>
            <a:custGeom>
              <a:avLst/>
              <a:gdLst/>
              <a:ahLst/>
              <a:cxnLst/>
              <a:rect l="l" t="t" r="r" b="b"/>
              <a:pathLst>
                <a:path w="554" h="266" extrusionOk="0">
                  <a:moveTo>
                    <a:pt x="554" y="1"/>
                  </a:moveTo>
                  <a:lnTo>
                    <a:pt x="554" y="1"/>
                  </a:lnTo>
                  <a:cubicBezTo>
                    <a:pt x="364" y="64"/>
                    <a:pt x="188" y="127"/>
                    <a:pt x="0" y="190"/>
                  </a:cubicBezTo>
                  <a:lnTo>
                    <a:pt x="0" y="202"/>
                  </a:lnTo>
                  <a:cubicBezTo>
                    <a:pt x="12" y="227"/>
                    <a:pt x="26" y="252"/>
                    <a:pt x="51" y="265"/>
                  </a:cubicBezTo>
                  <a:lnTo>
                    <a:pt x="339" y="265"/>
                  </a:lnTo>
                  <a:cubicBezTo>
                    <a:pt x="440" y="202"/>
                    <a:pt x="490" y="89"/>
                    <a:pt x="55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23"/>
            <p:cNvSpPr/>
            <p:nvPr/>
          </p:nvSpPr>
          <p:spPr>
            <a:xfrm>
              <a:off x="182858" y="4311923"/>
              <a:ext cx="1625042" cy="663713"/>
            </a:xfrm>
            <a:custGeom>
              <a:avLst/>
              <a:gdLst/>
              <a:ahLst/>
              <a:cxnLst/>
              <a:rect l="l" t="t" r="r" b="b"/>
              <a:pathLst>
                <a:path w="30865" h="12699" extrusionOk="0">
                  <a:moveTo>
                    <a:pt x="9930" y="463"/>
                  </a:moveTo>
                  <a:cubicBezTo>
                    <a:pt x="9955" y="463"/>
                    <a:pt x="9988" y="492"/>
                    <a:pt x="10020" y="503"/>
                  </a:cubicBezTo>
                  <a:cubicBezTo>
                    <a:pt x="9995" y="528"/>
                    <a:pt x="9983" y="554"/>
                    <a:pt x="9958" y="579"/>
                  </a:cubicBezTo>
                  <a:cubicBezTo>
                    <a:pt x="9919" y="554"/>
                    <a:pt x="9869" y="540"/>
                    <a:pt x="9819" y="528"/>
                  </a:cubicBezTo>
                  <a:cubicBezTo>
                    <a:pt x="9857" y="503"/>
                    <a:pt x="9882" y="465"/>
                    <a:pt x="9919" y="465"/>
                  </a:cubicBezTo>
                  <a:cubicBezTo>
                    <a:pt x="9923" y="463"/>
                    <a:pt x="9927" y="463"/>
                    <a:pt x="9930" y="463"/>
                  </a:cubicBezTo>
                  <a:close/>
                  <a:moveTo>
                    <a:pt x="7446" y="1426"/>
                  </a:moveTo>
                  <a:cubicBezTo>
                    <a:pt x="7568" y="1426"/>
                    <a:pt x="7726" y="1468"/>
                    <a:pt x="7996" y="1534"/>
                  </a:cubicBezTo>
                  <a:cubicBezTo>
                    <a:pt x="8023" y="1539"/>
                    <a:pt x="8052" y="1541"/>
                    <a:pt x="8082" y="1541"/>
                  </a:cubicBezTo>
                  <a:cubicBezTo>
                    <a:pt x="8207" y="1541"/>
                    <a:pt x="8358" y="1506"/>
                    <a:pt x="8499" y="1496"/>
                  </a:cubicBezTo>
                  <a:cubicBezTo>
                    <a:pt x="8499" y="1496"/>
                    <a:pt x="8511" y="1496"/>
                    <a:pt x="8524" y="1521"/>
                  </a:cubicBezTo>
                  <a:cubicBezTo>
                    <a:pt x="8587" y="1735"/>
                    <a:pt x="8650" y="1937"/>
                    <a:pt x="8713" y="2150"/>
                  </a:cubicBezTo>
                  <a:lnTo>
                    <a:pt x="10008" y="2150"/>
                  </a:lnTo>
                  <a:cubicBezTo>
                    <a:pt x="10070" y="2150"/>
                    <a:pt x="10134" y="2113"/>
                    <a:pt x="10322" y="2049"/>
                  </a:cubicBezTo>
                  <a:lnTo>
                    <a:pt x="10322" y="2049"/>
                  </a:lnTo>
                  <a:cubicBezTo>
                    <a:pt x="10134" y="2213"/>
                    <a:pt x="10020" y="2314"/>
                    <a:pt x="9907" y="2414"/>
                  </a:cubicBezTo>
                  <a:cubicBezTo>
                    <a:pt x="9933" y="2653"/>
                    <a:pt x="10523" y="2703"/>
                    <a:pt x="10285" y="3030"/>
                  </a:cubicBezTo>
                  <a:cubicBezTo>
                    <a:pt x="10116" y="3254"/>
                    <a:pt x="9888" y="3349"/>
                    <a:pt x="9528" y="3349"/>
                  </a:cubicBezTo>
                  <a:cubicBezTo>
                    <a:pt x="9485" y="3349"/>
                    <a:pt x="9439" y="3347"/>
                    <a:pt x="9391" y="3345"/>
                  </a:cubicBezTo>
                  <a:cubicBezTo>
                    <a:pt x="9391" y="3281"/>
                    <a:pt x="9404" y="3219"/>
                    <a:pt x="9404" y="3143"/>
                  </a:cubicBezTo>
                  <a:lnTo>
                    <a:pt x="9404" y="3143"/>
                  </a:lnTo>
                  <a:cubicBezTo>
                    <a:pt x="9228" y="3181"/>
                    <a:pt x="9065" y="3206"/>
                    <a:pt x="8889" y="3244"/>
                  </a:cubicBezTo>
                  <a:cubicBezTo>
                    <a:pt x="8783" y="3272"/>
                    <a:pt x="8680" y="3292"/>
                    <a:pt x="8585" y="3292"/>
                  </a:cubicBezTo>
                  <a:cubicBezTo>
                    <a:pt x="8465" y="3292"/>
                    <a:pt x="8357" y="3260"/>
                    <a:pt x="8273" y="3169"/>
                  </a:cubicBezTo>
                  <a:cubicBezTo>
                    <a:pt x="8109" y="2980"/>
                    <a:pt x="8310" y="2867"/>
                    <a:pt x="8499" y="2778"/>
                  </a:cubicBezTo>
                  <a:cubicBezTo>
                    <a:pt x="8536" y="2753"/>
                    <a:pt x="8562" y="2728"/>
                    <a:pt x="8600" y="2703"/>
                  </a:cubicBezTo>
                  <a:cubicBezTo>
                    <a:pt x="8436" y="2465"/>
                    <a:pt x="7732" y="2602"/>
                    <a:pt x="7883" y="2175"/>
                  </a:cubicBezTo>
                  <a:lnTo>
                    <a:pt x="7883" y="2175"/>
                  </a:lnTo>
                  <a:cubicBezTo>
                    <a:pt x="7631" y="2213"/>
                    <a:pt x="7430" y="2250"/>
                    <a:pt x="7229" y="2275"/>
                  </a:cubicBezTo>
                  <a:cubicBezTo>
                    <a:pt x="7128" y="2125"/>
                    <a:pt x="7003" y="2062"/>
                    <a:pt x="6613" y="1987"/>
                  </a:cubicBezTo>
                  <a:cubicBezTo>
                    <a:pt x="6726" y="1898"/>
                    <a:pt x="6840" y="1823"/>
                    <a:pt x="6915" y="1747"/>
                  </a:cubicBezTo>
                  <a:cubicBezTo>
                    <a:pt x="7169" y="1516"/>
                    <a:pt x="7268" y="1426"/>
                    <a:pt x="7446" y="1426"/>
                  </a:cubicBezTo>
                  <a:close/>
                  <a:moveTo>
                    <a:pt x="7472" y="2485"/>
                  </a:moveTo>
                  <a:cubicBezTo>
                    <a:pt x="7516" y="2485"/>
                    <a:pt x="7561" y="2487"/>
                    <a:pt x="7606" y="2490"/>
                  </a:cubicBezTo>
                  <a:cubicBezTo>
                    <a:pt x="7267" y="2641"/>
                    <a:pt x="7041" y="2842"/>
                    <a:pt x="6940" y="3105"/>
                  </a:cubicBezTo>
                  <a:cubicBezTo>
                    <a:pt x="7028" y="3269"/>
                    <a:pt x="7569" y="3068"/>
                    <a:pt x="7455" y="3470"/>
                  </a:cubicBezTo>
                  <a:cubicBezTo>
                    <a:pt x="7116" y="3420"/>
                    <a:pt x="6764" y="3382"/>
                    <a:pt x="6463" y="3345"/>
                  </a:cubicBezTo>
                  <a:cubicBezTo>
                    <a:pt x="6349" y="3105"/>
                    <a:pt x="6273" y="2954"/>
                    <a:pt x="6173" y="2766"/>
                  </a:cubicBezTo>
                  <a:cubicBezTo>
                    <a:pt x="6566" y="2674"/>
                    <a:pt x="6970" y="2485"/>
                    <a:pt x="7472" y="2485"/>
                  </a:cubicBezTo>
                  <a:close/>
                  <a:moveTo>
                    <a:pt x="5532" y="3759"/>
                  </a:moveTo>
                  <a:cubicBezTo>
                    <a:pt x="5645" y="3873"/>
                    <a:pt x="5745" y="3923"/>
                    <a:pt x="5771" y="3998"/>
                  </a:cubicBezTo>
                  <a:cubicBezTo>
                    <a:pt x="5784" y="4024"/>
                    <a:pt x="5633" y="4124"/>
                    <a:pt x="5557" y="4124"/>
                  </a:cubicBezTo>
                  <a:cubicBezTo>
                    <a:pt x="5482" y="4124"/>
                    <a:pt x="5368" y="4036"/>
                    <a:pt x="5356" y="3985"/>
                  </a:cubicBezTo>
                  <a:cubicBezTo>
                    <a:pt x="5343" y="3935"/>
                    <a:pt x="5444" y="3873"/>
                    <a:pt x="5532" y="3759"/>
                  </a:cubicBezTo>
                  <a:close/>
                  <a:moveTo>
                    <a:pt x="7279" y="3621"/>
                  </a:moveTo>
                  <a:lnTo>
                    <a:pt x="7279" y="3621"/>
                  </a:lnTo>
                  <a:cubicBezTo>
                    <a:pt x="7167" y="3873"/>
                    <a:pt x="7078" y="4074"/>
                    <a:pt x="6978" y="4300"/>
                  </a:cubicBezTo>
                  <a:cubicBezTo>
                    <a:pt x="6764" y="4250"/>
                    <a:pt x="6538" y="4200"/>
                    <a:pt x="6312" y="4149"/>
                  </a:cubicBezTo>
                  <a:cubicBezTo>
                    <a:pt x="6789" y="4124"/>
                    <a:pt x="6802" y="3697"/>
                    <a:pt x="7279" y="3621"/>
                  </a:cubicBezTo>
                  <a:close/>
                  <a:moveTo>
                    <a:pt x="3206" y="3105"/>
                  </a:moveTo>
                  <a:cubicBezTo>
                    <a:pt x="3306" y="3281"/>
                    <a:pt x="3357" y="3370"/>
                    <a:pt x="3445" y="3521"/>
                  </a:cubicBezTo>
                  <a:cubicBezTo>
                    <a:pt x="3633" y="3332"/>
                    <a:pt x="3722" y="3244"/>
                    <a:pt x="3848" y="3130"/>
                  </a:cubicBezTo>
                  <a:cubicBezTo>
                    <a:pt x="3998" y="3130"/>
                    <a:pt x="4225" y="3143"/>
                    <a:pt x="4438" y="3156"/>
                  </a:cubicBezTo>
                  <a:cubicBezTo>
                    <a:pt x="4614" y="3533"/>
                    <a:pt x="4451" y="3772"/>
                    <a:pt x="3935" y="3885"/>
                  </a:cubicBezTo>
                  <a:cubicBezTo>
                    <a:pt x="4086" y="4049"/>
                    <a:pt x="4200" y="4174"/>
                    <a:pt x="4325" y="4300"/>
                  </a:cubicBezTo>
                  <a:lnTo>
                    <a:pt x="4337" y="4300"/>
                  </a:lnTo>
                  <a:cubicBezTo>
                    <a:pt x="4451" y="4225"/>
                    <a:pt x="4564" y="4149"/>
                    <a:pt x="4765" y="4010"/>
                  </a:cubicBezTo>
                  <a:lnTo>
                    <a:pt x="4765" y="4010"/>
                  </a:lnTo>
                  <a:cubicBezTo>
                    <a:pt x="4745" y="4256"/>
                    <a:pt x="4627" y="4310"/>
                    <a:pt x="4474" y="4310"/>
                  </a:cubicBezTo>
                  <a:cubicBezTo>
                    <a:pt x="4430" y="4310"/>
                    <a:pt x="4385" y="4306"/>
                    <a:pt x="4337" y="4300"/>
                  </a:cubicBezTo>
                  <a:cubicBezTo>
                    <a:pt x="4337" y="4312"/>
                    <a:pt x="4337" y="4312"/>
                    <a:pt x="4325" y="4312"/>
                  </a:cubicBezTo>
                  <a:lnTo>
                    <a:pt x="4325" y="4300"/>
                  </a:lnTo>
                  <a:lnTo>
                    <a:pt x="3809" y="4300"/>
                  </a:lnTo>
                  <a:cubicBezTo>
                    <a:pt x="3597" y="4135"/>
                    <a:pt x="3440" y="3881"/>
                    <a:pt x="3027" y="3881"/>
                  </a:cubicBezTo>
                  <a:cubicBezTo>
                    <a:pt x="3000" y="3881"/>
                    <a:pt x="2972" y="3882"/>
                    <a:pt x="2942" y="3885"/>
                  </a:cubicBezTo>
                  <a:cubicBezTo>
                    <a:pt x="2942" y="3885"/>
                    <a:pt x="2954" y="3885"/>
                    <a:pt x="2954" y="3898"/>
                  </a:cubicBezTo>
                  <a:lnTo>
                    <a:pt x="2942" y="3898"/>
                  </a:lnTo>
                  <a:cubicBezTo>
                    <a:pt x="3043" y="4049"/>
                    <a:pt x="3156" y="4200"/>
                    <a:pt x="3256" y="4362"/>
                  </a:cubicBezTo>
                  <a:cubicBezTo>
                    <a:pt x="3198" y="4374"/>
                    <a:pt x="3146" y="4379"/>
                    <a:pt x="3099" y="4379"/>
                  </a:cubicBezTo>
                  <a:cubicBezTo>
                    <a:pt x="2933" y="4379"/>
                    <a:pt x="2832" y="4309"/>
                    <a:pt x="2753" y="4161"/>
                  </a:cubicBezTo>
                  <a:cubicBezTo>
                    <a:pt x="2678" y="4010"/>
                    <a:pt x="2728" y="3935"/>
                    <a:pt x="2942" y="3898"/>
                  </a:cubicBezTo>
                  <a:lnTo>
                    <a:pt x="2942" y="3885"/>
                  </a:lnTo>
                  <a:cubicBezTo>
                    <a:pt x="2829" y="3772"/>
                    <a:pt x="2653" y="3671"/>
                    <a:pt x="2804" y="3521"/>
                  </a:cubicBezTo>
                  <a:cubicBezTo>
                    <a:pt x="2904" y="3407"/>
                    <a:pt x="3018" y="3294"/>
                    <a:pt x="3206" y="3105"/>
                  </a:cubicBezTo>
                  <a:close/>
                  <a:moveTo>
                    <a:pt x="11177" y="2842"/>
                  </a:moveTo>
                  <a:lnTo>
                    <a:pt x="11177" y="2842"/>
                  </a:lnTo>
                  <a:cubicBezTo>
                    <a:pt x="11542" y="2917"/>
                    <a:pt x="11793" y="2980"/>
                    <a:pt x="12157" y="3055"/>
                  </a:cubicBezTo>
                  <a:cubicBezTo>
                    <a:pt x="11869" y="3219"/>
                    <a:pt x="11680" y="3306"/>
                    <a:pt x="11504" y="3407"/>
                  </a:cubicBezTo>
                  <a:cubicBezTo>
                    <a:pt x="11579" y="3658"/>
                    <a:pt x="11668" y="3923"/>
                    <a:pt x="11755" y="4212"/>
                  </a:cubicBezTo>
                  <a:cubicBezTo>
                    <a:pt x="11844" y="4200"/>
                    <a:pt x="11944" y="4200"/>
                    <a:pt x="12057" y="4200"/>
                  </a:cubicBezTo>
                  <a:lnTo>
                    <a:pt x="12045" y="4186"/>
                  </a:lnTo>
                  <a:lnTo>
                    <a:pt x="12057" y="4186"/>
                  </a:lnTo>
                  <a:lnTo>
                    <a:pt x="12057" y="4200"/>
                  </a:lnTo>
                  <a:cubicBezTo>
                    <a:pt x="12095" y="4275"/>
                    <a:pt x="12132" y="4362"/>
                    <a:pt x="12182" y="4476"/>
                  </a:cubicBezTo>
                  <a:lnTo>
                    <a:pt x="11227" y="4476"/>
                  </a:lnTo>
                  <a:cubicBezTo>
                    <a:pt x="11101" y="4136"/>
                    <a:pt x="10963" y="3809"/>
                    <a:pt x="10800" y="3382"/>
                  </a:cubicBezTo>
                  <a:cubicBezTo>
                    <a:pt x="10774" y="3370"/>
                    <a:pt x="10611" y="3281"/>
                    <a:pt x="10435" y="3194"/>
                  </a:cubicBezTo>
                  <a:cubicBezTo>
                    <a:pt x="10543" y="3078"/>
                    <a:pt x="10651" y="3041"/>
                    <a:pt x="10759" y="3041"/>
                  </a:cubicBezTo>
                  <a:cubicBezTo>
                    <a:pt x="10953" y="3041"/>
                    <a:pt x="11148" y="3160"/>
                    <a:pt x="11347" y="3160"/>
                  </a:cubicBezTo>
                  <a:cubicBezTo>
                    <a:pt x="11386" y="3160"/>
                    <a:pt x="11426" y="3155"/>
                    <a:pt x="11466" y="3143"/>
                  </a:cubicBezTo>
                  <a:cubicBezTo>
                    <a:pt x="11391" y="3068"/>
                    <a:pt x="11328" y="3005"/>
                    <a:pt x="11177" y="2842"/>
                  </a:cubicBezTo>
                  <a:close/>
                  <a:moveTo>
                    <a:pt x="9933" y="3924"/>
                  </a:moveTo>
                  <a:cubicBezTo>
                    <a:pt x="10159" y="3924"/>
                    <a:pt x="10383" y="3974"/>
                    <a:pt x="10598" y="4136"/>
                  </a:cubicBezTo>
                  <a:cubicBezTo>
                    <a:pt x="10271" y="4275"/>
                    <a:pt x="9983" y="4463"/>
                    <a:pt x="9656" y="4501"/>
                  </a:cubicBezTo>
                  <a:cubicBezTo>
                    <a:pt x="9628" y="4503"/>
                    <a:pt x="9600" y="4505"/>
                    <a:pt x="9571" y="4505"/>
                  </a:cubicBezTo>
                  <a:cubicBezTo>
                    <a:pt x="9276" y="4505"/>
                    <a:pt x="8935" y="4394"/>
                    <a:pt x="8499" y="4325"/>
                  </a:cubicBezTo>
                  <a:cubicBezTo>
                    <a:pt x="8650" y="4200"/>
                    <a:pt x="8751" y="4049"/>
                    <a:pt x="8838" y="4049"/>
                  </a:cubicBezTo>
                  <a:cubicBezTo>
                    <a:pt x="8848" y="4049"/>
                    <a:pt x="8858" y="4049"/>
                    <a:pt x="8867" y="4049"/>
                  </a:cubicBezTo>
                  <a:cubicBezTo>
                    <a:pt x="9210" y="4049"/>
                    <a:pt x="9574" y="3924"/>
                    <a:pt x="9933" y="3924"/>
                  </a:cubicBezTo>
                  <a:close/>
                  <a:moveTo>
                    <a:pt x="6399" y="4526"/>
                  </a:moveTo>
                  <a:lnTo>
                    <a:pt x="6399" y="4526"/>
                  </a:lnTo>
                  <a:cubicBezTo>
                    <a:pt x="6374" y="4577"/>
                    <a:pt x="6362" y="4627"/>
                    <a:pt x="6337" y="4664"/>
                  </a:cubicBezTo>
                  <a:cubicBezTo>
                    <a:pt x="6324" y="4677"/>
                    <a:pt x="6261" y="4677"/>
                    <a:pt x="6123" y="4677"/>
                  </a:cubicBezTo>
                  <a:cubicBezTo>
                    <a:pt x="6248" y="4602"/>
                    <a:pt x="6324" y="4564"/>
                    <a:pt x="6399" y="4526"/>
                  </a:cubicBezTo>
                  <a:close/>
                  <a:moveTo>
                    <a:pt x="3269" y="4362"/>
                  </a:moveTo>
                  <a:cubicBezTo>
                    <a:pt x="3357" y="4451"/>
                    <a:pt x="3445" y="4538"/>
                    <a:pt x="3571" y="4652"/>
                  </a:cubicBezTo>
                  <a:cubicBezTo>
                    <a:pt x="3407" y="4714"/>
                    <a:pt x="3281" y="4765"/>
                    <a:pt x="3118" y="4815"/>
                  </a:cubicBezTo>
                  <a:cubicBezTo>
                    <a:pt x="2993" y="4614"/>
                    <a:pt x="3181" y="4501"/>
                    <a:pt x="3269" y="4362"/>
                  </a:cubicBezTo>
                  <a:close/>
                  <a:moveTo>
                    <a:pt x="10637" y="4426"/>
                  </a:moveTo>
                  <a:lnTo>
                    <a:pt x="10637" y="4426"/>
                  </a:lnTo>
                  <a:cubicBezTo>
                    <a:pt x="10838" y="4451"/>
                    <a:pt x="11026" y="4463"/>
                    <a:pt x="11215" y="4476"/>
                  </a:cubicBezTo>
                  <a:cubicBezTo>
                    <a:pt x="11190" y="4526"/>
                    <a:pt x="11177" y="4564"/>
                    <a:pt x="11139" y="4602"/>
                  </a:cubicBezTo>
                  <a:cubicBezTo>
                    <a:pt x="11054" y="4686"/>
                    <a:pt x="10935" y="4841"/>
                    <a:pt x="10848" y="4841"/>
                  </a:cubicBezTo>
                  <a:cubicBezTo>
                    <a:pt x="10844" y="4841"/>
                    <a:pt x="10841" y="4841"/>
                    <a:pt x="10838" y="4840"/>
                  </a:cubicBezTo>
                  <a:cubicBezTo>
                    <a:pt x="10536" y="4803"/>
                    <a:pt x="10586" y="4639"/>
                    <a:pt x="10637" y="4426"/>
                  </a:cubicBezTo>
                  <a:close/>
                  <a:moveTo>
                    <a:pt x="2728" y="4853"/>
                  </a:moveTo>
                  <a:cubicBezTo>
                    <a:pt x="2766" y="4878"/>
                    <a:pt x="2804" y="4916"/>
                    <a:pt x="2817" y="4941"/>
                  </a:cubicBezTo>
                  <a:cubicBezTo>
                    <a:pt x="2829" y="4954"/>
                    <a:pt x="2766" y="4979"/>
                    <a:pt x="2741" y="5004"/>
                  </a:cubicBezTo>
                  <a:cubicBezTo>
                    <a:pt x="2703" y="4979"/>
                    <a:pt x="2666" y="4954"/>
                    <a:pt x="2627" y="4916"/>
                  </a:cubicBezTo>
                  <a:cubicBezTo>
                    <a:pt x="2627" y="4916"/>
                    <a:pt x="2678" y="4878"/>
                    <a:pt x="2728" y="4853"/>
                  </a:cubicBezTo>
                  <a:close/>
                  <a:moveTo>
                    <a:pt x="7322" y="4687"/>
                  </a:moveTo>
                  <a:cubicBezTo>
                    <a:pt x="7447" y="4687"/>
                    <a:pt x="7497" y="4789"/>
                    <a:pt x="7631" y="5067"/>
                  </a:cubicBezTo>
                  <a:cubicBezTo>
                    <a:pt x="7430" y="4979"/>
                    <a:pt x="7229" y="4891"/>
                    <a:pt x="6991" y="4778"/>
                  </a:cubicBezTo>
                  <a:cubicBezTo>
                    <a:pt x="7149" y="4722"/>
                    <a:pt x="7248" y="4687"/>
                    <a:pt x="7322" y="4687"/>
                  </a:cubicBezTo>
                  <a:close/>
                  <a:moveTo>
                    <a:pt x="5448" y="5077"/>
                  </a:moveTo>
                  <a:cubicBezTo>
                    <a:pt x="5451" y="5077"/>
                    <a:pt x="5454" y="5078"/>
                    <a:pt x="5457" y="5080"/>
                  </a:cubicBezTo>
                  <a:cubicBezTo>
                    <a:pt x="5519" y="5080"/>
                    <a:pt x="5569" y="5105"/>
                    <a:pt x="5633" y="5117"/>
                  </a:cubicBezTo>
                  <a:cubicBezTo>
                    <a:pt x="5595" y="5155"/>
                    <a:pt x="5557" y="5192"/>
                    <a:pt x="5532" y="5192"/>
                  </a:cubicBezTo>
                  <a:cubicBezTo>
                    <a:pt x="5482" y="5180"/>
                    <a:pt x="5432" y="5155"/>
                    <a:pt x="5381" y="5130"/>
                  </a:cubicBezTo>
                  <a:cubicBezTo>
                    <a:pt x="5404" y="5118"/>
                    <a:pt x="5426" y="5077"/>
                    <a:pt x="5448" y="5077"/>
                  </a:cubicBezTo>
                  <a:close/>
                  <a:moveTo>
                    <a:pt x="2627" y="5318"/>
                  </a:moveTo>
                  <a:cubicBezTo>
                    <a:pt x="2678" y="5343"/>
                    <a:pt x="2728" y="5368"/>
                    <a:pt x="2817" y="5419"/>
                  </a:cubicBezTo>
                  <a:cubicBezTo>
                    <a:pt x="2741" y="5469"/>
                    <a:pt x="2691" y="5507"/>
                    <a:pt x="2627" y="5532"/>
                  </a:cubicBezTo>
                  <a:cubicBezTo>
                    <a:pt x="2602" y="5532"/>
                    <a:pt x="2502" y="5469"/>
                    <a:pt x="2502" y="5444"/>
                  </a:cubicBezTo>
                  <a:cubicBezTo>
                    <a:pt x="2527" y="5406"/>
                    <a:pt x="2590" y="5356"/>
                    <a:pt x="2627" y="5318"/>
                  </a:cubicBezTo>
                  <a:close/>
                  <a:moveTo>
                    <a:pt x="3156" y="5217"/>
                  </a:moveTo>
                  <a:lnTo>
                    <a:pt x="3156" y="5217"/>
                  </a:lnTo>
                  <a:cubicBezTo>
                    <a:pt x="3533" y="5230"/>
                    <a:pt x="3697" y="5381"/>
                    <a:pt x="3797" y="5582"/>
                  </a:cubicBezTo>
                  <a:cubicBezTo>
                    <a:pt x="3470" y="5569"/>
                    <a:pt x="3194" y="5519"/>
                    <a:pt x="3156" y="5217"/>
                  </a:cubicBezTo>
                  <a:close/>
                  <a:moveTo>
                    <a:pt x="7192" y="5306"/>
                  </a:moveTo>
                  <a:cubicBezTo>
                    <a:pt x="7343" y="5343"/>
                    <a:pt x="7480" y="5381"/>
                    <a:pt x="7682" y="5432"/>
                  </a:cubicBezTo>
                  <a:cubicBezTo>
                    <a:pt x="7575" y="5514"/>
                    <a:pt x="7468" y="5609"/>
                    <a:pt x="7435" y="5609"/>
                  </a:cubicBezTo>
                  <a:cubicBezTo>
                    <a:pt x="7433" y="5609"/>
                    <a:pt x="7432" y="5608"/>
                    <a:pt x="7430" y="5608"/>
                  </a:cubicBezTo>
                  <a:cubicBezTo>
                    <a:pt x="7304" y="5557"/>
                    <a:pt x="7204" y="5469"/>
                    <a:pt x="7078" y="5406"/>
                  </a:cubicBezTo>
                  <a:cubicBezTo>
                    <a:pt x="7116" y="5368"/>
                    <a:pt x="7154" y="5343"/>
                    <a:pt x="7192" y="5306"/>
                  </a:cubicBezTo>
                  <a:close/>
                  <a:moveTo>
                    <a:pt x="6161" y="5419"/>
                  </a:moveTo>
                  <a:cubicBezTo>
                    <a:pt x="6236" y="5507"/>
                    <a:pt x="6312" y="5582"/>
                    <a:pt x="6374" y="5670"/>
                  </a:cubicBezTo>
                  <a:cubicBezTo>
                    <a:pt x="6349" y="5683"/>
                    <a:pt x="6324" y="5695"/>
                    <a:pt x="6287" y="5708"/>
                  </a:cubicBezTo>
                  <a:lnTo>
                    <a:pt x="6022" y="5482"/>
                  </a:lnTo>
                  <a:cubicBezTo>
                    <a:pt x="6072" y="5457"/>
                    <a:pt x="6123" y="5444"/>
                    <a:pt x="6161" y="5419"/>
                  </a:cubicBezTo>
                  <a:close/>
                  <a:moveTo>
                    <a:pt x="9027" y="5947"/>
                  </a:moveTo>
                  <a:cubicBezTo>
                    <a:pt x="9178" y="5947"/>
                    <a:pt x="9329" y="5960"/>
                    <a:pt x="9480" y="5960"/>
                  </a:cubicBezTo>
                  <a:lnTo>
                    <a:pt x="9480" y="6047"/>
                  </a:lnTo>
                  <a:cubicBezTo>
                    <a:pt x="9329" y="6060"/>
                    <a:pt x="9178" y="6060"/>
                    <a:pt x="9039" y="6072"/>
                  </a:cubicBezTo>
                  <a:cubicBezTo>
                    <a:pt x="9027" y="6035"/>
                    <a:pt x="9027" y="5985"/>
                    <a:pt x="9027" y="5947"/>
                  </a:cubicBezTo>
                  <a:close/>
                  <a:moveTo>
                    <a:pt x="6789" y="5972"/>
                  </a:moveTo>
                  <a:cubicBezTo>
                    <a:pt x="6852" y="6047"/>
                    <a:pt x="6890" y="6123"/>
                    <a:pt x="6927" y="6198"/>
                  </a:cubicBezTo>
                  <a:lnTo>
                    <a:pt x="6776" y="6236"/>
                  </a:lnTo>
                  <a:lnTo>
                    <a:pt x="6625" y="6010"/>
                  </a:lnTo>
                  <a:cubicBezTo>
                    <a:pt x="6689" y="5997"/>
                    <a:pt x="6789" y="5972"/>
                    <a:pt x="6789" y="5972"/>
                  </a:cubicBezTo>
                  <a:close/>
                  <a:moveTo>
                    <a:pt x="5004" y="5293"/>
                  </a:moveTo>
                  <a:lnTo>
                    <a:pt x="5004" y="5293"/>
                  </a:lnTo>
                  <a:cubicBezTo>
                    <a:pt x="4840" y="5432"/>
                    <a:pt x="4765" y="5494"/>
                    <a:pt x="4677" y="5557"/>
                  </a:cubicBezTo>
                  <a:cubicBezTo>
                    <a:pt x="4287" y="5846"/>
                    <a:pt x="4287" y="5859"/>
                    <a:pt x="4790" y="6173"/>
                  </a:cubicBezTo>
                  <a:cubicBezTo>
                    <a:pt x="4448" y="6235"/>
                    <a:pt x="4161" y="6406"/>
                    <a:pt x="3844" y="6406"/>
                  </a:cubicBezTo>
                  <a:cubicBezTo>
                    <a:pt x="3706" y="6406"/>
                    <a:pt x="3563" y="6374"/>
                    <a:pt x="3407" y="6287"/>
                  </a:cubicBezTo>
                  <a:lnTo>
                    <a:pt x="3407" y="6287"/>
                  </a:lnTo>
                  <a:cubicBezTo>
                    <a:pt x="3418" y="6287"/>
                    <a:pt x="3430" y="6287"/>
                    <a:pt x="3441" y="6287"/>
                  </a:cubicBezTo>
                  <a:cubicBezTo>
                    <a:pt x="3768" y="6287"/>
                    <a:pt x="3902" y="6116"/>
                    <a:pt x="4024" y="5935"/>
                  </a:cubicBezTo>
                  <a:cubicBezTo>
                    <a:pt x="4200" y="5670"/>
                    <a:pt x="4401" y="5419"/>
                    <a:pt x="5004" y="5293"/>
                  </a:cubicBezTo>
                  <a:close/>
                  <a:moveTo>
                    <a:pt x="5633" y="5846"/>
                  </a:moveTo>
                  <a:cubicBezTo>
                    <a:pt x="5708" y="5972"/>
                    <a:pt x="5796" y="6085"/>
                    <a:pt x="5884" y="6198"/>
                  </a:cubicBezTo>
                  <a:lnTo>
                    <a:pt x="5896" y="6198"/>
                  </a:lnTo>
                  <a:lnTo>
                    <a:pt x="5896" y="6211"/>
                  </a:lnTo>
                  <a:cubicBezTo>
                    <a:pt x="5923" y="6209"/>
                    <a:pt x="5947" y="6209"/>
                    <a:pt x="5969" y="6209"/>
                  </a:cubicBezTo>
                  <a:cubicBezTo>
                    <a:pt x="6262" y="6209"/>
                    <a:pt x="6187" y="6357"/>
                    <a:pt x="6198" y="6463"/>
                  </a:cubicBezTo>
                  <a:cubicBezTo>
                    <a:pt x="6148" y="6488"/>
                    <a:pt x="6097" y="6500"/>
                    <a:pt x="6060" y="6513"/>
                  </a:cubicBezTo>
                  <a:cubicBezTo>
                    <a:pt x="5997" y="6412"/>
                    <a:pt x="5947" y="6312"/>
                    <a:pt x="5896" y="6211"/>
                  </a:cubicBezTo>
                  <a:lnTo>
                    <a:pt x="5884" y="6211"/>
                  </a:lnTo>
                  <a:lnTo>
                    <a:pt x="5884" y="6198"/>
                  </a:lnTo>
                  <a:cubicBezTo>
                    <a:pt x="5759" y="6248"/>
                    <a:pt x="5645" y="6299"/>
                    <a:pt x="5532" y="6324"/>
                  </a:cubicBezTo>
                  <a:cubicBezTo>
                    <a:pt x="5523" y="6326"/>
                    <a:pt x="5513" y="6327"/>
                    <a:pt x="5502" y="6327"/>
                  </a:cubicBezTo>
                  <a:cubicBezTo>
                    <a:pt x="5451" y="6327"/>
                    <a:pt x="5374" y="6305"/>
                    <a:pt x="5230" y="6273"/>
                  </a:cubicBezTo>
                  <a:cubicBezTo>
                    <a:pt x="5318" y="6123"/>
                    <a:pt x="5393" y="5985"/>
                    <a:pt x="5469" y="5846"/>
                  </a:cubicBezTo>
                  <a:close/>
                  <a:moveTo>
                    <a:pt x="7732" y="6123"/>
                  </a:moveTo>
                  <a:cubicBezTo>
                    <a:pt x="7782" y="6123"/>
                    <a:pt x="7832" y="6136"/>
                    <a:pt x="7896" y="6148"/>
                  </a:cubicBezTo>
                  <a:cubicBezTo>
                    <a:pt x="7921" y="6324"/>
                    <a:pt x="8059" y="6525"/>
                    <a:pt x="7807" y="6664"/>
                  </a:cubicBezTo>
                  <a:cubicBezTo>
                    <a:pt x="7774" y="6688"/>
                    <a:pt x="7720" y="6695"/>
                    <a:pt x="7651" y="6695"/>
                  </a:cubicBezTo>
                  <a:cubicBezTo>
                    <a:pt x="7539" y="6695"/>
                    <a:pt x="7388" y="6676"/>
                    <a:pt x="7217" y="6676"/>
                  </a:cubicBezTo>
                  <a:cubicBezTo>
                    <a:pt x="7443" y="6437"/>
                    <a:pt x="7581" y="6273"/>
                    <a:pt x="7732" y="6123"/>
                  </a:cubicBezTo>
                  <a:close/>
                  <a:moveTo>
                    <a:pt x="3269" y="5796"/>
                  </a:moveTo>
                  <a:cubicBezTo>
                    <a:pt x="3319" y="5796"/>
                    <a:pt x="3357" y="5809"/>
                    <a:pt x="3407" y="5809"/>
                  </a:cubicBezTo>
                  <a:cubicBezTo>
                    <a:pt x="3357" y="5871"/>
                    <a:pt x="3319" y="5935"/>
                    <a:pt x="3269" y="5997"/>
                  </a:cubicBezTo>
                  <a:lnTo>
                    <a:pt x="3269" y="6022"/>
                  </a:lnTo>
                  <a:lnTo>
                    <a:pt x="3256" y="6022"/>
                  </a:lnTo>
                  <a:lnTo>
                    <a:pt x="3370" y="6287"/>
                  </a:lnTo>
                  <a:lnTo>
                    <a:pt x="3407" y="6287"/>
                  </a:lnTo>
                  <a:cubicBezTo>
                    <a:pt x="3395" y="6287"/>
                    <a:pt x="3382" y="6299"/>
                    <a:pt x="3382" y="6299"/>
                  </a:cubicBezTo>
                  <a:cubicBezTo>
                    <a:pt x="3382" y="6287"/>
                    <a:pt x="3370" y="6287"/>
                    <a:pt x="3370" y="6287"/>
                  </a:cubicBezTo>
                  <a:cubicBezTo>
                    <a:pt x="3206" y="6287"/>
                    <a:pt x="3030" y="6299"/>
                    <a:pt x="2817" y="6312"/>
                  </a:cubicBezTo>
                  <a:cubicBezTo>
                    <a:pt x="2766" y="6412"/>
                    <a:pt x="2703" y="6525"/>
                    <a:pt x="2615" y="6701"/>
                  </a:cubicBezTo>
                  <a:cubicBezTo>
                    <a:pt x="2439" y="6198"/>
                    <a:pt x="2540" y="6111"/>
                    <a:pt x="3256" y="6022"/>
                  </a:cubicBezTo>
                  <a:cubicBezTo>
                    <a:pt x="3256" y="6010"/>
                    <a:pt x="3269" y="6010"/>
                    <a:pt x="3269" y="5997"/>
                  </a:cubicBezTo>
                  <a:lnTo>
                    <a:pt x="3269" y="5796"/>
                  </a:lnTo>
                  <a:close/>
                  <a:moveTo>
                    <a:pt x="4598" y="6922"/>
                  </a:moveTo>
                  <a:cubicBezTo>
                    <a:pt x="4613" y="6922"/>
                    <a:pt x="4627" y="6923"/>
                    <a:pt x="4639" y="6927"/>
                  </a:cubicBezTo>
                  <a:cubicBezTo>
                    <a:pt x="4677" y="6940"/>
                    <a:pt x="4689" y="6978"/>
                    <a:pt x="4702" y="7003"/>
                  </a:cubicBezTo>
                  <a:cubicBezTo>
                    <a:pt x="4675" y="7012"/>
                    <a:pt x="4642" y="7021"/>
                    <a:pt x="4621" y="7021"/>
                  </a:cubicBezTo>
                  <a:cubicBezTo>
                    <a:pt x="4612" y="7021"/>
                    <a:pt x="4605" y="7019"/>
                    <a:pt x="4602" y="7016"/>
                  </a:cubicBezTo>
                  <a:cubicBezTo>
                    <a:pt x="4552" y="6991"/>
                    <a:pt x="4538" y="6952"/>
                    <a:pt x="4513" y="6927"/>
                  </a:cubicBezTo>
                  <a:cubicBezTo>
                    <a:pt x="4539" y="6927"/>
                    <a:pt x="4570" y="6922"/>
                    <a:pt x="4598" y="6922"/>
                  </a:cubicBezTo>
                  <a:close/>
                  <a:moveTo>
                    <a:pt x="10963" y="8159"/>
                  </a:moveTo>
                  <a:cubicBezTo>
                    <a:pt x="11014" y="8184"/>
                    <a:pt x="11039" y="8210"/>
                    <a:pt x="11076" y="8223"/>
                  </a:cubicBezTo>
                  <a:cubicBezTo>
                    <a:pt x="11026" y="8248"/>
                    <a:pt x="10976" y="8273"/>
                    <a:pt x="10925" y="8285"/>
                  </a:cubicBezTo>
                  <a:cubicBezTo>
                    <a:pt x="10924" y="8287"/>
                    <a:pt x="10922" y="8287"/>
                    <a:pt x="10920" y="8287"/>
                  </a:cubicBezTo>
                  <a:cubicBezTo>
                    <a:pt x="10902" y="8287"/>
                    <a:pt x="10860" y="8246"/>
                    <a:pt x="10838" y="8235"/>
                  </a:cubicBezTo>
                  <a:cubicBezTo>
                    <a:pt x="10888" y="8210"/>
                    <a:pt x="10925" y="8184"/>
                    <a:pt x="10963" y="8159"/>
                  </a:cubicBezTo>
                  <a:close/>
                  <a:moveTo>
                    <a:pt x="14682" y="8073"/>
                  </a:moveTo>
                  <a:cubicBezTo>
                    <a:pt x="14839" y="8073"/>
                    <a:pt x="14944" y="8138"/>
                    <a:pt x="15049" y="8198"/>
                  </a:cubicBezTo>
                  <a:cubicBezTo>
                    <a:pt x="15049" y="8235"/>
                    <a:pt x="15037" y="8273"/>
                    <a:pt x="15024" y="8310"/>
                  </a:cubicBezTo>
                  <a:cubicBezTo>
                    <a:pt x="14823" y="8273"/>
                    <a:pt x="14609" y="8248"/>
                    <a:pt x="14269" y="8184"/>
                  </a:cubicBezTo>
                  <a:cubicBezTo>
                    <a:pt x="14443" y="8103"/>
                    <a:pt x="14574" y="8073"/>
                    <a:pt x="14682" y="8073"/>
                  </a:cubicBezTo>
                  <a:close/>
                  <a:moveTo>
                    <a:pt x="7893" y="8233"/>
                  </a:moveTo>
                  <a:cubicBezTo>
                    <a:pt x="8047" y="8233"/>
                    <a:pt x="8078" y="8309"/>
                    <a:pt x="8172" y="8550"/>
                  </a:cubicBezTo>
                  <a:cubicBezTo>
                    <a:pt x="7946" y="8449"/>
                    <a:pt x="7770" y="8360"/>
                    <a:pt x="7581" y="8273"/>
                  </a:cubicBezTo>
                  <a:cubicBezTo>
                    <a:pt x="7724" y="8249"/>
                    <a:pt x="7822" y="8233"/>
                    <a:pt x="7893" y="8233"/>
                  </a:cubicBezTo>
                  <a:close/>
                  <a:moveTo>
                    <a:pt x="18117" y="8461"/>
                  </a:moveTo>
                  <a:cubicBezTo>
                    <a:pt x="18155" y="8461"/>
                    <a:pt x="18180" y="8486"/>
                    <a:pt x="18217" y="8499"/>
                  </a:cubicBezTo>
                  <a:cubicBezTo>
                    <a:pt x="18180" y="8511"/>
                    <a:pt x="18155" y="8524"/>
                    <a:pt x="18130" y="8550"/>
                  </a:cubicBezTo>
                  <a:lnTo>
                    <a:pt x="18066" y="8486"/>
                  </a:lnTo>
                  <a:cubicBezTo>
                    <a:pt x="18066" y="8474"/>
                    <a:pt x="18105" y="8461"/>
                    <a:pt x="18117" y="8461"/>
                  </a:cubicBezTo>
                  <a:close/>
                  <a:moveTo>
                    <a:pt x="22807" y="8335"/>
                  </a:moveTo>
                  <a:cubicBezTo>
                    <a:pt x="22695" y="8507"/>
                    <a:pt x="22649" y="8577"/>
                    <a:pt x="22521" y="8577"/>
                  </a:cubicBezTo>
                  <a:cubicBezTo>
                    <a:pt x="22433" y="8577"/>
                    <a:pt x="22305" y="8543"/>
                    <a:pt x="22089" y="8486"/>
                  </a:cubicBezTo>
                  <a:lnTo>
                    <a:pt x="22807" y="8335"/>
                  </a:lnTo>
                  <a:close/>
                  <a:moveTo>
                    <a:pt x="10724" y="8461"/>
                  </a:moveTo>
                  <a:cubicBezTo>
                    <a:pt x="10774" y="8474"/>
                    <a:pt x="10800" y="8511"/>
                    <a:pt x="10850" y="8550"/>
                  </a:cubicBezTo>
                  <a:cubicBezTo>
                    <a:pt x="10796" y="8571"/>
                    <a:pt x="10751" y="8602"/>
                    <a:pt x="10731" y="8602"/>
                  </a:cubicBezTo>
                  <a:cubicBezTo>
                    <a:pt x="10728" y="8602"/>
                    <a:pt x="10726" y="8601"/>
                    <a:pt x="10724" y="8600"/>
                  </a:cubicBezTo>
                  <a:cubicBezTo>
                    <a:pt x="10687" y="8575"/>
                    <a:pt x="10649" y="8536"/>
                    <a:pt x="10624" y="8511"/>
                  </a:cubicBezTo>
                  <a:cubicBezTo>
                    <a:pt x="10649" y="8499"/>
                    <a:pt x="10699" y="8461"/>
                    <a:pt x="10724" y="8461"/>
                  </a:cubicBezTo>
                  <a:close/>
                  <a:moveTo>
                    <a:pt x="11743" y="8524"/>
                  </a:moveTo>
                  <a:lnTo>
                    <a:pt x="11743" y="8524"/>
                  </a:lnTo>
                  <a:cubicBezTo>
                    <a:pt x="11680" y="8575"/>
                    <a:pt x="11617" y="8637"/>
                    <a:pt x="11554" y="8700"/>
                  </a:cubicBezTo>
                  <a:cubicBezTo>
                    <a:pt x="11517" y="8675"/>
                    <a:pt x="11478" y="8650"/>
                    <a:pt x="11453" y="8637"/>
                  </a:cubicBezTo>
                  <a:cubicBezTo>
                    <a:pt x="11554" y="8600"/>
                    <a:pt x="11642" y="8562"/>
                    <a:pt x="11743" y="8524"/>
                  </a:cubicBezTo>
                  <a:close/>
                  <a:moveTo>
                    <a:pt x="8703" y="8397"/>
                  </a:moveTo>
                  <a:cubicBezTo>
                    <a:pt x="8708" y="8397"/>
                    <a:pt x="8711" y="8397"/>
                    <a:pt x="8713" y="8399"/>
                  </a:cubicBezTo>
                  <a:cubicBezTo>
                    <a:pt x="8801" y="8486"/>
                    <a:pt x="8863" y="8575"/>
                    <a:pt x="8939" y="8675"/>
                  </a:cubicBezTo>
                  <a:cubicBezTo>
                    <a:pt x="8889" y="8700"/>
                    <a:pt x="8826" y="8726"/>
                    <a:pt x="8776" y="8751"/>
                  </a:cubicBezTo>
                  <a:cubicBezTo>
                    <a:pt x="8575" y="8726"/>
                    <a:pt x="8411" y="8650"/>
                    <a:pt x="8511" y="8474"/>
                  </a:cubicBezTo>
                  <a:cubicBezTo>
                    <a:pt x="8523" y="8440"/>
                    <a:pt x="8664" y="8397"/>
                    <a:pt x="8703" y="8397"/>
                  </a:cubicBezTo>
                  <a:close/>
                  <a:moveTo>
                    <a:pt x="5557" y="8424"/>
                  </a:moveTo>
                  <a:cubicBezTo>
                    <a:pt x="5582" y="8550"/>
                    <a:pt x="5633" y="8675"/>
                    <a:pt x="5608" y="8801"/>
                  </a:cubicBezTo>
                  <a:cubicBezTo>
                    <a:pt x="5608" y="8826"/>
                    <a:pt x="5356" y="8826"/>
                    <a:pt x="5054" y="8863"/>
                  </a:cubicBezTo>
                  <a:cubicBezTo>
                    <a:pt x="5256" y="8637"/>
                    <a:pt x="5343" y="8536"/>
                    <a:pt x="5432" y="8424"/>
                  </a:cubicBezTo>
                  <a:close/>
                  <a:moveTo>
                    <a:pt x="20770" y="8801"/>
                  </a:moveTo>
                  <a:cubicBezTo>
                    <a:pt x="20795" y="8851"/>
                    <a:pt x="20807" y="8902"/>
                    <a:pt x="20832" y="8952"/>
                  </a:cubicBezTo>
                  <a:cubicBezTo>
                    <a:pt x="20694" y="8977"/>
                    <a:pt x="20569" y="8989"/>
                    <a:pt x="20443" y="9002"/>
                  </a:cubicBezTo>
                  <a:cubicBezTo>
                    <a:pt x="20443" y="9002"/>
                    <a:pt x="20393" y="8902"/>
                    <a:pt x="20405" y="8889"/>
                  </a:cubicBezTo>
                  <a:cubicBezTo>
                    <a:pt x="20518" y="8851"/>
                    <a:pt x="20644" y="8826"/>
                    <a:pt x="20770" y="8801"/>
                  </a:cubicBezTo>
                  <a:close/>
                  <a:moveTo>
                    <a:pt x="18569" y="8863"/>
                  </a:moveTo>
                  <a:lnTo>
                    <a:pt x="18633" y="8927"/>
                  </a:lnTo>
                  <a:cubicBezTo>
                    <a:pt x="18569" y="8964"/>
                    <a:pt x="18507" y="9002"/>
                    <a:pt x="18443" y="9027"/>
                  </a:cubicBezTo>
                  <a:cubicBezTo>
                    <a:pt x="18443" y="8977"/>
                    <a:pt x="18431" y="8927"/>
                    <a:pt x="18457" y="8889"/>
                  </a:cubicBezTo>
                  <a:cubicBezTo>
                    <a:pt x="18457" y="8876"/>
                    <a:pt x="18532" y="8876"/>
                    <a:pt x="18569" y="8863"/>
                  </a:cubicBezTo>
                  <a:close/>
                  <a:moveTo>
                    <a:pt x="1308" y="9039"/>
                  </a:moveTo>
                  <a:cubicBezTo>
                    <a:pt x="1395" y="9065"/>
                    <a:pt x="1484" y="9078"/>
                    <a:pt x="1584" y="9103"/>
                  </a:cubicBezTo>
                  <a:cubicBezTo>
                    <a:pt x="1559" y="9140"/>
                    <a:pt x="1546" y="9165"/>
                    <a:pt x="1521" y="9203"/>
                  </a:cubicBezTo>
                  <a:cubicBezTo>
                    <a:pt x="1434" y="9165"/>
                    <a:pt x="1358" y="9140"/>
                    <a:pt x="1270" y="9103"/>
                  </a:cubicBezTo>
                  <a:cubicBezTo>
                    <a:pt x="1283" y="9090"/>
                    <a:pt x="1295" y="9065"/>
                    <a:pt x="1308" y="9039"/>
                  </a:cubicBezTo>
                  <a:close/>
                  <a:moveTo>
                    <a:pt x="21122" y="9014"/>
                  </a:moveTo>
                  <a:cubicBezTo>
                    <a:pt x="21172" y="9027"/>
                    <a:pt x="21222" y="9052"/>
                    <a:pt x="21260" y="9065"/>
                  </a:cubicBezTo>
                  <a:cubicBezTo>
                    <a:pt x="21209" y="9115"/>
                    <a:pt x="21159" y="9178"/>
                    <a:pt x="21097" y="9215"/>
                  </a:cubicBezTo>
                  <a:cubicBezTo>
                    <a:pt x="21095" y="9217"/>
                    <a:pt x="21092" y="9218"/>
                    <a:pt x="21089" y="9218"/>
                  </a:cubicBezTo>
                  <a:cubicBezTo>
                    <a:pt x="21070" y="9218"/>
                    <a:pt x="21028" y="9189"/>
                    <a:pt x="20996" y="9178"/>
                  </a:cubicBezTo>
                  <a:cubicBezTo>
                    <a:pt x="21033" y="9128"/>
                    <a:pt x="21084" y="9065"/>
                    <a:pt x="21122" y="9014"/>
                  </a:cubicBezTo>
                  <a:close/>
                  <a:moveTo>
                    <a:pt x="18720" y="9241"/>
                  </a:moveTo>
                  <a:cubicBezTo>
                    <a:pt x="18745" y="9266"/>
                    <a:pt x="18796" y="9291"/>
                    <a:pt x="18796" y="9304"/>
                  </a:cubicBezTo>
                  <a:cubicBezTo>
                    <a:pt x="18783" y="9329"/>
                    <a:pt x="18745" y="9341"/>
                    <a:pt x="18708" y="9366"/>
                  </a:cubicBezTo>
                  <a:cubicBezTo>
                    <a:pt x="18683" y="9341"/>
                    <a:pt x="18645" y="9316"/>
                    <a:pt x="18607" y="9279"/>
                  </a:cubicBezTo>
                  <a:lnTo>
                    <a:pt x="18720" y="9241"/>
                  </a:lnTo>
                  <a:close/>
                  <a:moveTo>
                    <a:pt x="26371" y="9239"/>
                  </a:moveTo>
                  <a:cubicBezTo>
                    <a:pt x="26373" y="9239"/>
                    <a:pt x="26376" y="9239"/>
                    <a:pt x="26377" y="9241"/>
                  </a:cubicBezTo>
                  <a:cubicBezTo>
                    <a:pt x="26414" y="9266"/>
                    <a:pt x="26453" y="9304"/>
                    <a:pt x="26503" y="9329"/>
                  </a:cubicBezTo>
                  <a:cubicBezTo>
                    <a:pt x="26459" y="9351"/>
                    <a:pt x="26406" y="9382"/>
                    <a:pt x="26392" y="9382"/>
                  </a:cubicBezTo>
                  <a:cubicBezTo>
                    <a:pt x="26390" y="9382"/>
                    <a:pt x="26389" y="9381"/>
                    <a:pt x="26389" y="9379"/>
                  </a:cubicBezTo>
                  <a:cubicBezTo>
                    <a:pt x="26339" y="9354"/>
                    <a:pt x="26302" y="9316"/>
                    <a:pt x="26277" y="9279"/>
                  </a:cubicBezTo>
                  <a:cubicBezTo>
                    <a:pt x="26277" y="9279"/>
                    <a:pt x="26346" y="9239"/>
                    <a:pt x="26371" y="9239"/>
                  </a:cubicBezTo>
                  <a:close/>
                  <a:moveTo>
                    <a:pt x="12874" y="9304"/>
                  </a:moveTo>
                  <a:cubicBezTo>
                    <a:pt x="12912" y="9304"/>
                    <a:pt x="12950" y="9341"/>
                    <a:pt x="12975" y="9354"/>
                  </a:cubicBezTo>
                  <a:cubicBezTo>
                    <a:pt x="12950" y="9379"/>
                    <a:pt x="12900" y="9417"/>
                    <a:pt x="12887" y="9417"/>
                  </a:cubicBezTo>
                  <a:cubicBezTo>
                    <a:pt x="12849" y="9391"/>
                    <a:pt x="12799" y="9366"/>
                    <a:pt x="12761" y="9341"/>
                  </a:cubicBezTo>
                  <a:cubicBezTo>
                    <a:pt x="12799" y="9329"/>
                    <a:pt x="12836" y="9304"/>
                    <a:pt x="12874" y="9304"/>
                  </a:cubicBezTo>
                  <a:close/>
                  <a:moveTo>
                    <a:pt x="16696" y="9254"/>
                  </a:moveTo>
                  <a:cubicBezTo>
                    <a:pt x="16722" y="9291"/>
                    <a:pt x="16772" y="9316"/>
                    <a:pt x="16784" y="9354"/>
                  </a:cubicBezTo>
                  <a:cubicBezTo>
                    <a:pt x="16784" y="9366"/>
                    <a:pt x="16734" y="9391"/>
                    <a:pt x="16709" y="9417"/>
                  </a:cubicBezTo>
                  <a:cubicBezTo>
                    <a:pt x="16671" y="9379"/>
                    <a:pt x="16633" y="9354"/>
                    <a:pt x="16608" y="9329"/>
                  </a:cubicBezTo>
                  <a:cubicBezTo>
                    <a:pt x="16596" y="9316"/>
                    <a:pt x="16646" y="9291"/>
                    <a:pt x="16696" y="9254"/>
                  </a:cubicBezTo>
                  <a:close/>
                  <a:moveTo>
                    <a:pt x="7330" y="9354"/>
                  </a:moveTo>
                  <a:cubicBezTo>
                    <a:pt x="7418" y="9379"/>
                    <a:pt x="7493" y="9417"/>
                    <a:pt x="7569" y="9455"/>
                  </a:cubicBezTo>
                  <a:cubicBezTo>
                    <a:pt x="7581" y="9455"/>
                    <a:pt x="7581" y="9455"/>
                    <a:pt x="7594" y="9442"/>
                  </a:cubicBezTo>
                  <a:lnTo>
                    <a:pt x="7594" y="9442"/>
                  </a:lnTo>
                  <a:lnTo>
                    <a:pt x="7594" y="9442"/>
                  </a:lnTo>
                  <a:lnTo>
                    <a:pt x="7594" y="9467"/>
                  </a:lnTo>
                  <a:cubicBezTo>
                    <a:pt x="7594" y="9455"/>
                    <a:pt x="7581" y="9455"/>
                    <a:pt x="7581" y="9455"/>
                  </a:cubicBezTo>
                  <a:lnTo>
                    <a:pt x="7569" y="9455"/>
                  </a:lnTo>
                  <a:cubicBezTo>
                    <a:pt x="7556" y="9455"/>
                    <a:pt x="7544" y="9467"/>
                    <a:pt x="7531" y="9467"/>
                  </a:cubicBezTo>
                  <a:lnTo>
                    <a:pt x="7279" y="9467"/>
                  </a:lnTo>
                  <a:cubicBezTo>
                    <a:pt x="7292" y="9430"/>
                    <a:pt x="7317" y="9391"/>
                    <a:pt x="7330" y="9354"/>
                  </a:cubicBezTo>
                  <a:close/>
                  <a:moveTo>
                    <a:pt x="24340" y="8550"/>
                  </a:moveTo>
                  <a:cubicBezTo>
                    <a:pt x="24567" y="8612"/>
                    <a:pt x="24780" y="8662"/>
                    <a:pt x="25044" y="8726"/>
                  </a:cubicBezTo>
                  <a:cubicBezTo>
                    <a:pt x="24780" y="8989"/>
                    <a:pt x="24503" y="9241"/>
                    <a:pt x="24240" y="9505"/>
                  </a:cubicBezTo>
                  <a:cubicBezTo>
                    <a:pt x="24190" y="9492"/>
                    <a:pt x="24151" y="9480"/>
                    <a:pt x="24101" y="9455"/>
                  </a:cubicBezTo>
                  <a:cubicBezTo>
                    <a:pt x="24176" y="9165"/>
                    <a:pt x="24252" y="8863"/>
                    <a:pt x="24340" y="8550"/>
                  </a:cubicBezTo>
                  <a:close/>
                  <a:moveTo>
                    <a:pt x="3244" y="8851"/>
                  </a:moveTo>
                  <a:cubicBezTo>
                    <a:pt x="3521" y="9090"/>
                    <a:pt x="3923" y="9203"/>
                    <a:pt x="3672" y="9580"/>
                  </a:cubicBezTo>
                  <a:cubicBezTo>
                    <a:pt x="3495" y="9555"/>
                    <a:pt x="3194" y="9593"/>
                    <a:pt x="3093" y="9517"/>
                  </a:cubicBezTo>
                  <a:cubicBezTo>
                    <a:pt x="2829" y="9304"/>
                    <a:pt x="3143" y="9115"/>
                    <a:pt x="3244" y="8851"/>
                  </a:cubicBezTo>
                  <a:close/>
                  <a:moveTo>
                    <a:pt x="16027" y="8334"/>
                  </a:moveTo>
                  <a:cubicBezTo>
                    <a:pt x="16044" y="8334"/>
                    <a:pt x="16062" y="8334"/>
                    <a:pt x="16080" y="8335"/>
                  </a:cubicBezTo>
                  <a:cubicBezTo>
                    <a:pt x="16168" y="8536"/>
                    <a:pt x="16244" y="8738"/>
                    <a:pt x="16319" y="8927"/>
                  </a:cubicBezTo>
                  <a:cubicBezTo>
                    <a:pt x="16043" y="9165"/>
                    <a:pt x="15791" y="9366"/>
                    <a:pt x="15552" y="9580"/>
                  </a:cubicBezTo>
                  <a:cubicBezTo>
                    <a:pt x="15213" y="9467"/>
                    <a:pt x="14836" y="9354"/>
                    <a:pt x="14433" y="9228"/>
                  </a:cubicBezTo>
                  <a:cubicBezTo>
                    <a:pt x="14584" y="9190"/>
                    <a:pt x="14722" y="9153"/>
                    <a:pt x="14873" y="9140"/>
                  </a:cubicBezTo>
                  <a:cubicBezTo>
                    <a:pt x="15602" y="9039"/>
                    <a:pt x="15602" y="9039"/>
                    <a:pt x="15703" y="8536"/>
                  </a:cubicBezTo>
                  <a:cubicBezTo>
                    <a:pt x="15738" y="8398"/>
                    <a:pt x="15836" y="8334"/>
                    <a:pt x="16027" y="8334"/>
                  </a:cubicBezTo>
                  <a:close/>
                  <a:moveTo>
                    <a:pt x="13905" y="9329"/>
                  </a:moveTo>
                  <a:cubicBezTo>
                    <a:pt x="13729" y="9656"/>
                    <a:pt x="13453" y="9580"/>
                    <a:pt x="13252" y="9643"/>
                  </a:cubicBezTo>
                  <a:cubicBezTo>
                    <a:pt x="13239" y="9606"/>
                    <a:pt x="13213" y="9567"/>
                    <a:pt x="13188" y="9530"/>
                  </a:cubicBezTo>
                  <a:cubicBezTo>
                    <a:pt x="13389" y="9480"/>
                    <a:pt x="13579" y="9417"/>
                    <a:pt x="13905" y="9329"/>
                  </a:cubicBezTo>
                  <a:close/>
                  <a:moveTo>
                    <a:pt x="17909" y="9402"/>
                  </a:moveTo>
                  <a:cubicBezTo>
                    <a:pt x="18069" y="9402"/>
                    <a:pt x="18186" y="9528"/>
                    <a:pt x="18393" y="9832"/>
                  </a:cubicBezTo>
                  <a:cubicBezTo>
                    <a:pt x="18066" y="9706"/>
                    <a:pt x="17828" y="9618"/>
                    <a:pt x="17563" y="9517"/>
                  </a:cubicBezTo>
                  <a:cubicBezTo>
                    <a:pt x="17710" y="9444"/>
                    <a:pt x="17817" y="9402"/>
                    <a:pt x="17909" y="9402"/>
                  </a:cubicBezTo>
                  <a:close/>
                  <a:moveTo>
                    <a:pt x="7594" y="9467"/>
                  </a:moveTo>
                  <a:lnTo>
                    <a:pt x="7594" y="9467"/>
                  </a:lnTo>
                  <a:cubicBezTo>
                    <a:pt x="7846" y="9517"/>
                    <a:pt x="8022" y="9618"/>
                    <a:pt x="7896" y="9907"/>
                  </a:cubicBezTo>
                  <a:cubicBezTo>
                    <a:pt x="7770" y="9718"/>
                    <a:pt x="7682" y="9593"/>
                    <a:pt x="7594" y="9467"/>
                  </a:cubicBezTo>
                  <a:close/>
                  <a:moveTo>
                    <a:pt x="24542" y="9819"/>
                  </a:moveTo>
                  <a:cubicBezTo>
                    <a:pt x="24604" y="9832"/>
                    <a:pt x="24642" y="9844"/>
                    <a:pt x="24679" y="9857"/>
                  </a:cubicBezTo>
                  <a:cubicBezTo>
                    <a:pt x="24654" y="9894"/>
                    <a:pt x="24642" y="9933"/>
                    <a:pt x="24604" y="9958"/>
                  </a:cubicBezTo>
                  <a:cubicBezTo>
                    <a:pt x="24604" y="9960"/>
                    <a:pt x="24600" y="9961"/>
                    <a:pt x="24595" y="9961"/>
                  </a:cubicBezTo>
                  <a:cubicBezTo>
                    <a:pt x="24570" y="9961"/>
                    <a:pt x="24503" y="9942"/>
                    <a:pt x="24503" y="9933"/>
                  </a:cubicBezTo>
                  <a:cubicBezTo>
                    <a:pt x="24503" y="9894"/>
                    <a:pt x="24529" y="9857"/>
                    <a:pt x="24542" y="9819"/>
                  </a:cubicBezTo>
                  <a:close/>
                  <a:moveTo>
                    <a:pt x="12082" y="8838"/>
                  </a:moveTo>
                  <a:lnTo>
                    <a:pt x="12082" y="8838"/>
                  </a:lnTo>
                  <a:cubicBezTo>
                    <a:pt x="11956" y="9517"/>
                    <a:pt x="12900" y="9618"/>
                    <a:pt x="13352" y="9970"/>
                  </a:cubicBezTo>
                  <a:cubicBezTo>
                    <a:pt x="13302" y="10020"/>
                    <a:pt x="13277" y="10033"/>
                    <a:pt x="13264" y="10033"/>
                  </a:cubicBezTo>
                  <a:cubicBezTo>
                    <a:pt x="12950" y="9945"/>
                    <a:pt x="12623" y="9844"/>
                    <a:pt x="12296" y="9743"/>
                  </a:cubicBezTo>
                  <a:cubicBezTo>
                    <a:pt x="11994" y="9643"/>
                    <a:pt x="11629" y="9757"/>
                    <a:pt x="11353" y="9606"/>
                  </a:cubicBezTo>
                  <a:cubicBezTo>
                    <a:pt x="11240" y="9555"/>
                    <a:pt x="11177" y="9467"/>
                    <a:pt x="11026" y="9354"/>
                  </a:cubicBezTo>
                  <a:lnTo>
                    <a:pt x="11026" y="9354"/>
                  </a:lnTo>
                  <a:cubicBezTo>
                    <a:pt x="11315" y="9366"/>
                    <a:pt x="11491" y="9379"/>
                    <a:pt x="11642" y="9391"/>
                  </a:cubicBezTo>
                  <a:cubicBezTo>
                    <a:pt x="11755" y="9190"/>
                    <a:pt x="11844" y="9027"/>
                    <a:pt x="11919" y="8863"/>
                  </a:cubicBezTo>
                  <a:cubicBezTo>
                    <a:pt x="11981" y="8851"/>
                    <a:pt x="12032" y="8851"/>
                    <a:pt x="12082" y="8838"/>
                  </a:cubicBezTo>
                  <a:close/>
                  <a:moveTo>
                    <a:pt x="6739" y="9681"/>
                  </a:moveTo>
                  <a:cubicBezTo>
                    <a:pt x="7016" y="9782"/>
                    <a:pt x="7204" y="9857"/>
                    <a:pt x="7418" y="9933"/>
                  </a:cubicBezTo>
                  <a:cubicBezTo>
                    <a:pt x="7231" y="10001"/>
                    <a:pt x="7118" y="10043"/>
                    <a:pt x="7036" y="10043"/>
                  </a:cubicBezTo>
                  <a:cubicBezTo>
                    <a:pt x="6910" y="10043"/>
                    <a:pt x="6862" y="9941"/>
                    <a:pt x="6739" y="9681"/>
                  </a:cubicBezTo>
                  <a:close/>
                  <a:moveTo>
                    <a:pt x="27119" y="9503"/>
                  </a:moveTo>
                  <a:cubicBezTo>
                    <a:pt x="27149" y="9503"/>
                    <a:pt x="27178" y="9504"/>
                    <a:pt x="27207" y="9505"/>
                  </a:cubicBezTo>
                  <a:cubicBezTo>
                    <a:pt x="27484" y="9505"/>
                    <a:pt x="27760" y="9593"/>
                    <a:pt x="28124" y="9668"/>
                  </a:cubicBezTo>
                  <a:cubicBezTo>
                    <a:pt x="27760" y="9743"/>
                    <a:pt x="27534" y="9794"/>
                    <a:pt x="27307" y="9844"/>
                  </a:cubicBezTo>
                  <a:cubicBezTo>
                    <a:pt x="27307" y="9907"/>
                    <a:pt x="27320" y="9983"/>
                    <a:pt x="27320" y="10058"/>
                  </a:cubicBezTo>
                  <a:cubicBezTo>
                    <a:pt x="27238" y="10068"/>
                    <a:pt x="27172" y="10087"/>
                    <a:pt x="27117" y="10087"/>
                  </a:cubicBezTo>
                  <a:cubicBezTo>
                    <a:pt x="27105" y="10087"/>
                    <a:pt x="27093" y="10086"/>
                    <a:pt x="27081" y="10083"/>
                  </a:cubicBezTo>
                  <a:cubicBezTo>
                    <a:pt x="26867" y="10033"/>
                    <a:pt x="26528" y="10045"/>
                    <a:pt x="26578" y="9782"/>
                  </a:cubicBezTo>
                  <a:cubicBezTo>
                    <a:pt x="26623" y="9558"/>
                    <a:pt x="26877" y="9503"/>
                    <a:pt x="27119" y="9503"/>
                  </a:cubicBezTo>
                  <a:close/>
                  <a:moveTo>
                    <a:pt x="19902" y="9639"/>
                  </a:moveTo>
                  <a:cubicBezTo>
                    <a:pt x="20043" y="9639"/>
                    <a:pt x="20227" y="9671"/>
                    <a:pt x="20468" y="9731"/>
                  </a:cubicBezTo>
                  <a:cubicBezTo>
                    <a:pt x="20141" y="9844"/>
                    <a:pt x="19814" y="9970"/>
                    <a:pt x="19437" y="10109"/>
                  </a:cubicBezTo>
                  <a:cubicBezTo>
                    <a:pt x="19497" y="9784"/>
                    <a:pt x="19603" y="9639"/>
                    <a:pt x="19902" y="9639"/>
                  </a:cubicBezTo>
                  <a:close/>
                  <a:moveTo>
                    <a:pt x="14672" y="9958"/>
                  </a:moveTo>
                  <a:cubicBezTo>
                    <a:pt x="14685" y="9970"/>
                    <a:pt x="14710" y="9983"/>
                    <a:pt x="14735" y="9995"/>
                  </a:cubicBezTo>
                  <a:cubicBezTo>
                    <a:pt x="14685" y="10033"/>
                    <a:pt x="14635" y="10070"/>
                    <a:pt x="14584" y="10121"/>
                  </a:cubicBezTo>
                  <a:lnTo>
                    <a:pt x="14509" y="10083"/>
                  </a:lnTo>
                  <a:cubicBezTo>
                    <a:pt x="14559" y="10033"/>
                    <a:pt x="14609" y="9995"/>
                    <a:pt x="14672" y="9958"/>
                  </a:cubicBezTo>
                  <a:close/>
                  <a:moveTo>
                    <a:pt x="15666" y="9958"/>
                  </a:moveTo>
                  <a:cubicBezTo>
                    <a:pt x="15678" y="9983"/>
                    <a:pt x="15703" y="9995"/>
                    <a:pt x="15728" y="10020"/>
                  </a:cubicBezTo>
                  <a:cubicBezTo>
                    <a:pt x="15627" y="10058"/>
                    <a:pt x="15527" y="10083"/>
                    <a:pt x="15426" y="10121"/>
                  </a:cubicBezTo>
                  <a:cubicBezTo>
                    <a:pt x="15426" y="10121"/>
                    <a:pt x="15414" y="10134"/>
                    <a:pt x="15401" y="10134"/>
                  </a:cubicBezTo>
                  <a:cubicBezTo>
                    <a:pt x="15401" y="10146"/>
                    <a:pt x="15389" y="10146"/>
                    <a:pt x="15389" y="10146"/>
                  </a:cubicBezTo>
                  <a:lnTo>
                    <a:pt x="15389" y="10134"/>
                  </a:lnTo>
                  <a:cubicBezTo>
                    <a:pt x="15401" y="10121"/>
                    <a:pt x="15414" y="10121"/>
                    <a:pt x="15426" y="10121"/>
                  </a:cubicBezTo>
                  <a:cubicBezTo>
                    <a:pt x="15502" y="10058"/>
                    <a:pt x="15577" y="10008"/>
                    <a:pt x="15666" y="9958"/>
                  </a:cubicBezTo>
                  <a:close/>
                  <a:moveTo>
                    <a:pt x="10548" y="9983"/>
                  </a:moveTo>
                  <a:lnTo>
                    <a:pt x="10649" y="10083"/>
                  </a:lnTo>
                  <a:cubicBezTo>
                    <a:pt x="10586" y="10109"/>
                    <a:pt x="10523" y="10146"/>
                    <a:pt x="10447" y="10184"/>
                  </a:cubicBezTo>
                  <a:lnTo>
                    <a:pt x="10360" y="10095"/>
                  </a:lnTo>
                  <a:lnTo>
                    <a:pt x="10548" y="9983"/>
                  </a:lnTo>
                  <a:close/>
                  <a:moveTo>
                    <a:pt x="22005" y="10056"/>
                  </a:moveTo>
                  <a:cubicBezTo>
                    <a:pt x="22009" y="10056"/>
                    <a:pt x="22012" y="10056"/>
                    <a:pt x="22014" y="10058"/>
                  </a:cubicBezTo>
                  <a:cubicBezTo>
                    <a:pt x="22064" y="10083"/>
                    <a:pt x="22089" y="10121"/>
                    <a:pt x="22153" y="10159"/>
                  </a:cubicBezTo>
                  <a:cubicBezTo>
                    <a:pt x="22064" y="10184"/>
                    <a:pt x="22014" y="10196"/>
                    <a:pt x="21964" y="10221"/>
                  </a:cubicBezTo>
                  <a:cubicBezTo>
                    <a:pt x="21939" y="10184"/>
                    <a:pt x="21913" y="10146"/>
                    <a:pt x="21913" y="10109"/>
                  </a:cubicBezTo>
                  <a:cubicBezTo>
                    <a:pt x="21913" y="10087"/>
                    <a:pt x="21979" y="10056"/>
                    <a:pt x="22005" y="10056"/>
                  </a:cubicBezTo>
                  <a:close/>
                  <a:moveTo>
                    <a:pt x="22039" y="9140"/>
                  </a:moveTo>
                  <a:cubicBezTo>
                    <a:pt x="22279" y="9140"/>
                    <a:pt x="22505" y="9153"/>
                    <a:pt x="22731" y="9178"/>
                  </a:cubicBezTo>
                  <a:cubicBezTo>
                    <a:pt x="22857" y="9190"/>
                    <a:pt x="23070" y="9203"/>
                    <a:pt x="23083" y="9241"/>
                  </a:cubicBezTo>
                  <a:cubicBezTo>
                    <a:pt x="23095" y="9329"/>
                    <a:pt x="23058" y="9442"/>
                    <a:pt x="22995" y="9530"/>
                  </a:cubicBezTo>
                  <a:cubicBezTo>
                    <a:pt x="22919" y="9618"/>
                    <a:pt x="22807" y="9693"/>
                    <a:pt x="22681" y="9794"/>
                  </a:cubicBezTo>
                  <a:cubicBezTo>
                    <a:pt x="22819" y="9880"/>
                    <a:pt x="22936" y="9910"/>
                    <a:pt x="23042" y="9910"/>
                  </a:cubicBezTo>
                  <a:cubicBezTo>
                    <a:pt x="23291" y="9910"/>
                    <a:pt x="23476" y="9740"/>
                    <a:pt x="23724" y="9731"/>
                  </a:cubicBezTo>
                  <a:lnTo>
                    <a:pt x="23724" y="9731"/>
                  </a:lnTo>
                  <a:cubicBezTo>
                    <a:pt x="23875" y="9882"/>
                    <a:pt x="23812" y="10020"/>
                    <a:pt x="23586" y="10109"/>
                  </a:cubicBezTo>
                  <a:cubicBezTo>
                    <a:pt x="23410" y="10184"/>
                    <a:pt x="23209" y="10246"/>
                    <a:pt x="23008" y="10271"/>
                  </a:cubicBezTo>
                  <a:cubicBezTo>
                    <a:pt x="22994" y="10273"/>
                    <a:pt x="22980" y="10274"/>
                    <a:pt x="22964" y="10274"/>
                  </a:cubicBezTo>
                  <a:cubicBezTo>
                    <a:pt x="22838" y="10274"/>
                    <a:pt x="22661" y="10227"/>
                    <a:pt x="22605" y="10171"/>
                  </a:cubicBezTo>
                  <a:cubicBezTo>
                    <a:pt x="22304" y="9857"/>
                    <a:pt x="22027" y="9530"/>
                    <a:pt x="21725" y="9178"/>
                  </a:cubicBezTo>
                  <a:cubicBezTo>
                    <a:pt x="21813" y="9165"/>
                    <a:pt x="21927" y="9140"/>
                    <a:pt x="22039" y="9140"/>
                  </a:cubicBezTo>
                  <a:close/>
                  <a:moveTo>
                    <a:pt x="15389" y="10146"/>
                  </a:moveTo>
                  <a:cubicBezTo>
                    <a:pt x="15378" y="10269"/>
                    <a:pt x="15326" y="10376"/>
                    <a:pt x="15120" y="10376"/>
                  </a:cubicBezTo>
                  <a:cubicBezTo>
                    <a:pt x="15075" y="10376"/>
                    <a:pt x="15022" y="10371"/>
                    <a:pt x="14961" y="10360"/>
                  </a:cubicBezTo>
                  <a:cubicBezTo>
                    <a:pt x="15099" y="10285"/>
                    <a:pt x="15250" y="10209"/>
                    <a:pt x="15389" y="10146"/>
                  </a:cubicBezTo>
                  <a:close/>
                  <a:moveTo>
                    <a:pt x="29168" y="10297"/>
                  </a:moveTo>
                  <a:cubicBezTo>
                    <a:pt x="29205" y="10347"/>
                    <a:pt x="29256" y="10385"/>
                    <a:pt x="29244" y="10410"/>
                  </a:cubicBezTo>
                  <a:cubicBezTo>
                    <a:pt x="29205" y="10447"/>
                    <a:pt x="29143" y="10461"/>
                    <a:pt x="29093" y="10486"/>
                  </a:cubicBezTo>
                  <a:cubicBezTo>
                    <a:pt x="29055" y="10461"/>
                    <a:pt x="28992" y="10410"/>
                    <a:pt x="29004" y="10397"/>
                  </a:cubicBezTo>
                  <a:cubicBezTo>
                    <a:pt x="29029" y="10360"/>
                    <a:pt x="29093" y="10335"/>
                    <a:pt x="29168" y="10297"/>
                  </a:cubicBezTo>
                  <a:close/>
                  <a:moveTo>
                    <a:pt x="20354" y="10335"/>
                  </a:moveTo>
                  <a:cubicBezTo>
                    <a:pt x="20405" y="10360"/>
                    <a:pt x="20443" y="10385"/>
                    <a:pt x="20518" y="10435"/>
                  </a:cubicBezTo>
                  <a:cubicBezTo>
                    <a:pt x="20474" y="10458"/>
                    <a:pt x="20429" y="10500"/>
                    <a:pt x="20402" y="10500"/>
                  </a:cubicBezTo>
                  <a:cubicBezTo>
                    <a:pt x="20399" y="10500"/>
                    <a:pt x="20396" y="10499"/>
                    <a:pt x="20393" y="10498"/>
                  </a:cubicBezTo>
                  <a:cubicBezTo>
                    <a:pt x="20342" y="10486"/>
                    <a:pt x="20279" y="10461"/>
                    <a:pt x="20254" y="10422"/>
                  </a:cubicBezTo>
                  <a:cubicBezTo>
                    <a:pt x="20254" y="10397"/>
                    <a:pt x="20317" y="10360"/>
                    <a:pt x="20354" y="10335"/>
                  </a:cubicBezTo>
                  <a:close/>
                  <a:moveTo>
                    <a:pt x="13113" y="10372"/>
                  </a:moveTo>
                  <a:lnTo>
                    <a:pt x="13226" y="10410"/>
                  </a:lnTo>
                  <a:cubicBezTo>
                    <a:pt x="13201" y="10447"/>
                    <a:pt x="13176" y="10473"/>
                    <a:pt x="13151" y="10511"/>
                  </a:cubicBezTo>
                  <a:cubicBezTo>
                    <a:pt x="13113" y="10486"/>
                    <a:pt x="13076" y="10473"/>
                    <a:pt x="13063" y="10447"/>
                  </a:cubicBezTo>
                  <a:cubicBezTo>
                    <a:pt x="13050" y="10422"/>
                    <a:pt x="13088" y="10397"/>
                    <a:pt x="13113" y="10372"/>
                  </a:cubicBezTo>
                  <a:close/>
                  <a:moveTo>
                    <a:pt x="15904" y="10397"/>
                  </a:moveTo>
                  <a:cubicBezTo>
                    <a:pt x="15954" y="10422"/>
                    <a:pt x="15992" y="10461"/>
                    <a:pt x="16018" y="10486"/>
                  </a:cubicBezTo>
                  <a:cubicBezTo>
                    <a:pt x="16030" y="10498"/>
                    <a:pt x="15954" y="10548"/>
                    <a:pt x="15942" y="10548"/>
                  </a:cubicBezTo>
                  <a:cubicBezTo>
                    <a:pt x="15892" y="10523"/>
                    <a:pt x="15854" y="10498"/>
                    <a:pt x="15816" y="10473"/>
                  </a:cubicBezTo>
                  <a:cubicBezTo>
                    <a:pt x="15816" y="10461"/>
                    <a:pt x="15867" y="10422"/>
                    <a:pt x="15904" y="10397"/>
                  </a:cubicBezTo>
                  <a:close/>
                  <a:moveTo>
                    <a:pt x="17472" y="10322"/>
                  </a:moveTo>
                  <a:cubicBezTo>
                    <a:pt x="17550" y="10322"/>
                    <a:pt x="17635" y="10326"/>
                    <a:pt x="17727" y="10335"/>
                  </a:cubicBezTo>
                  <a:cubicBezTo>
                    <a:pt x="17287" y="10447"/>
                    <a:pt x="16985" y="10523"/>
                    <a:pt x="16683" y="10598"/>
                  </a:cubicBezTo>
                  <a:cubicBezTo>
                    <a:pt x="16671" y="10598"/>
                    <a:pt x="16671" y="10598"/>
                    <a:pt x="16658" y="10611"/>
                  </a:cubicBezTo>
                  <a:cubicBezTo>
                    <a:pt x="16646" y="10611"/>
                    <a:pt x="16646" y="10623"/>
                    <a:pt x="16633" y="10623"/>
                  </a:cubicBezTo>
                  <a:cubicBezTo>
                    <a:pt x="16633" y="10611"/>
                    <a:pt x="16646" y="10611"/>
                    <a:pt x="16646" y="10598"/>
                  </a:cubicBezTo>
                  <a:lnTo>
                    <a:pt x="16683" y="10598"/>
                  </a:lnTo>
                  <a:cubicBezTo>
                    <a:pt x="16861" y="10421"/>
                    <a:pt x="17090" y="10322"/>
                    <a:pt x="17472" y="10322"/>
                  </a:cubicBezTo>
                  <a:close/>
                  <a:moveTo>
                    <a:pt x="5594" y="9125"/>
                  </a:moveTo>
                  <a:cubicBezTo>
                    <a:pt x="5706" y="9125"/>
                    <a:pt x="5820" y="9161"/>
                    <a:pt x="5935" y="9254"/>
                  </a:cubicBezTo>
                  <a:cubicBezTo>
                    <a:pt x="5645" y="9366"/>
                    <a:pt x="5368" y="9480"/>
                    <a:pt x="5092" y="9593"/>
                  </a:cubicBezTo>
                  <a:cubicBezTo>
                    <a:pt x="5105" y="9819"/>
                    <a:pt x="5658" y="9757"/>
                    <a:pt x="5494" y="10058"/>
                  </a:cubicBezTo>
                  <a:cubicBezTo>
                    <a:pt x="5343" y="10020"/>
                    <a:pt x="5180" y="9970"/>
                    <a:pt x="4991" y="9933"/>
                  </a:cubicBezTo>
                  <a:cubicBezTo>
                    <a:pt x="4966" y="10008"/>
                    <a:pt x="4954" y="10058"/>
                    <a:pt x="4929" y="10121"/>
                  </a:cubicBezTo>
                  <a:cubicBezTo>
                    <a:pt x="5192" y="10209"/>
                    <a:pt x="5457" y="10285"/>
                    <a:pt x="5720" y="10372"/>
                  </a:cubicBezTo>
                  <a:cubicBezTo>
                    <a:pt x="5496" y="10579"/>
                    <a:pt x="5200" y="10690"/>
                    <a:pt x="4833" y="10690"/>
                  </a:cubicBezTo>
                  <a:cubicBezTo>
                    <a:pt x="4688" y="10690"/>
                    <a:pt x="4531" y="10672"/>
                    <a:pt x="4362" y="10637"/>
                  </a:cubicBezTo>
                  <a:cubicBezTo>
                    <a:pt x="4564" y="10461"/>
                    <a:pt x="4740" y="10297"/>
                    <a:pt x="4929" y="10121"/>
                  </a:cubicBezTo>
                  <a:lnTo>
                    <a:pt x="4929" y="10121"/>
                  </a:lnTo>
                  <a:cubicBezTo>
                    <a:pt x="4879" y="10126"/>
                    <a:pt x="4832" y="10129"/>
                    <a:pt x="4788" y="10129"/>
                  </a:cubicBezTo>
                  <a:cubicBezTo>
                    <a:pt x="4608" y="10129"/>
                    <a:pt x="4476" y="10079"/>
                    <a:pt x="4426" y="9907"/>
                  </a:cubicBezTo>
                  <a:cubicBezTo>
                    <a:pt x="4376" y="9743"/>
                    <a:pt x="4275" y="9580"/>
                    <a:pt x="4174" y="9354"/>
                  </a:cubicBezTo>
                  <a:cubicBezTo>
                    <a:pt x="4320" y="9333"/>
                    <a:pt x="4491" y="9269"/>
                    <a:pt x="4624" y="9269"/>
                  </a:cubicBezTo>
                  <a:cubicBezTo>
                    <a:pt x="4652" y="9269"/>
                    <a:pt x="4678" y="9272"/>
                    <a:pt x="4702" y="9279"/>
                  </a:cubicBezTo>
                  <a:cubicBezTo>
                    <a:pt x="4767" y="9296"/>
                    <a:pt x="4826" y="9304"/>
                    <a:pt x="4880" y="9304"/>
                  </a:cubicBezTo>
                  <a:cubicBezTo>
                    <a:pt x="5058" y="9304"/>
                    <a:pt x="5189" y="9226"/>
                    <a:pt x="5343" y="9178"/>
                  </a:cubicBezTo>
                  <a:cubicBezTo>
                    <a:pt x="5425" y="9146"/>
                    <a:pt x="5509" y="9125"/>
                    <a:pt x="5594" y="9125"/>
                  </a:cubicBezTo>
                  <a:close/>
                  <a:moveTo>
                    <a:pt x="25107" y="9970"/>
                  </a:moveTo>
                  <a:cubicBezTo>
                    <a:pt x="25207" y="10121"/>
                    <a:pt x="25296" y="10246"/>
                    <a:pt x="25396" y="10385"/>
                  </a:cubicBezTo>
                  <a:cubicBezTo>
                    <a:pt x="25057" y="10486"/>
                    <a:pt x="24743" y="10586"/>
                    <a:pt x="24378" y="10699"/>
                  </a:cubicBezTo>
                  <a:cubicBezTo>
                    <a:pt x="24352" y="10271"/>
                    <a:pt x="24830" y="10209"/>
                    <a:pt x="25107" y="9970"/>
                  </a:cubicBezTo>
                  <a:close/>
                  <a:moveTo>
                    <a:pt x="16633" y="10623"/>
                  </a:moveTo>
                  <a:lnTo>
                    <a:pt x="16633" y="10623"/>
                  </a:lnTo>
                  <a:cubicBezTo>
                    <a:pt x="16583" y="10699"/>
                    <a:pt x="16546" y="10774"/>
                    <a:pt x="16495" y="10850"/>
                  </a:cubicBezTo>
                  <a:cubicBezTo>
                    <a:pt x="16457" y="10838"/>
                    <a:pt x="16407" y="10813"/>
                    <a:pt x="16370" y="10800"/>
                  </a:cubicBezTo>
                  <a:cubicBezTo>
                    <a:pt x="16457" y="10737"/>
                    <a:pt x="16546" y="10687"/>
                    <a:pt x="16633" y="10623"/>
                  </a:cubicBezTo>
                  <a:close/>
                  <a:moveTo>
                    <a:pt x="9656" y="10762"/>
                  </a:moveTo>
                  <a:cubicBezTo>
                    <a:pt x="9681" y="10774"/>
                    <a:pt x="9718" y="10800"/>
                    <a:pt x="9743" y="10813"/>
                  </a:cubicBezTo>
                  <a:cubicBezTo>
                    <a:pt x="9706" y="10838"/>
                    <a:pt x="9668" y="10863"/>
                    <a:pt x="9631" y="10875"/>
                  </a:cubicBezTo>
                  <a:cubicBezTo>
                    <a:pt x="9606" y="10850"/>
                    <a:pt x="9567" y="10825"/>
                    <a:pt x="9567" y="10813"/>
                  </a:cubicBezTo>
                  <a:cubicBezTo>
                    <a:pt x="9567" y="10787"/>
                    <a:pt x="9618" y="10774"/>
                    <a:pt x="9656" y="10762"/>
                  </a:cubicBezTo>
                  <a:close/>
                  <a:moveTo>
                    <a:pt x="8374" y="10372"/>
                  </a:moveTo>
                  <a:cubicBezTo>
                    <a:pt x="8449" y="10548"/>
                    <a:pt x="8511" y="10699"/>
                    <a:pt x="8587" y="10888"/>
                  </a:cubicBezTo>
                  <a:cubicBezTo>
                    <a:pt x="8538" y="10894"/>
                    <a:pt x="8491" y="10896"/>
                    <a:pt x="8446" y="10896"/>
                  </a:cubicBezTo>
                  <a:cubicBezTo>
                    <a:pt x="8192" y="10896"/>
                    <a:pt x="8012" y="10808"/>
                    <a:pt x="7958" y="10637"/>
                  </a:cubicBezTo>
                  <a:cubicBezTo>
                    <a:pt x="7896" y="10486"/>
                    <a:pt x="8059" y="10372"/>
                    <a:pt x="8374" y="10372"/>
                  </a:cubicBezTo>
                  <a:close/>
                  <a:moveTo>
                    <a:pt x="21964" y="10712"/>
                  </a:moveTo>
                  <a:cubicBezTo>
                    <a:pt x="22052" y="10774"/>
                    <a:pt x="22140" y="10850"/>
                    <a:pt x="22228" y="10913"/>
                  </a:cubicBezTo>
                  <a:cubicBezTo>
                    <a:pt x="22165" y="10938"/>
                    <a:pt x="22103" y="10963"/>
                    <a:pt x="22039" y="11001"/>
                  </a:cubicBezTo>
                  <a:cubicBezTo>
                    <a:pt x="21977" y="10925"/>
                    <a:pt x="21913" y="10838"/>
                    <a:pt x="21863" y="10762"/>
                  </a:cubicBezTo>
                  <a:cubicBezTo>
                    <a:pt x="21863" y="10762"/>
                    <a:pt x="21952" y="10712"/>
                    <a:pt x="21964" y="10712"/>
                  </a:cubicBezTo>
                  <a:close/>
                  <a:moveTo>
                    <a:pt x="28019" y="10320"/>
                  </a:moveTo>
                  <a:cubicBezTo>
                    <a:pt x="28285" y="10320"/>
                    <a:pt x="28490" y="10335"/>
                    <a:pt x="28540" y="10372"/>
                  </a:cubicBezTo>
                  <a:cubicBezTo>
                    <a:pt x="28791" y="10586"/>
                    <a:pt x="29269" y="10749"/>
                    <a:pt x="28954" y="11126"/>
                  </a:cubicBezTo>
                  <a:cubicBezTo>
                    <a:pt x="28703" y="11101"/>
                    <a:pt x="28451" y="11089"/>
                    <a:pt x="28188" y="11064"/>
                  </a:cubicBezTo>
                  <a:lnTo>
                    <a:pt x="28188" y="11076"/>
                  </a:lnTo>
                  <a:cubicBezTo>
                    <a:pt x="28162" y="11089"/>
                    <a:pt x="28137" y="11089"/>
                    <a:pt x="28112" y="11101"/>
                  </a:cubicBezTo>
                  <a:cubicBezTo>
                    <a:pt x="28124" y="11089"/>
                    <a:pt x="28149" y="11076"/>
                    <a:pt x="28162" y="11064"/>
                  </a:cubicBezTo>
                  <a:lnTo>
                    <a:pt x="28188" y="11064"/>
                  </a:lnTo>
                  <a:cubicBezTo>
                    <a:pt x="28225" y="10963"/>
                    <a:pt x="28250" y="10863"/>
                    <a:pt x="28275" y="10787"/>
                  </a:cubicBezTo>
                  <a:cubicBezTo>
                    <a:pt x="27685" y="10687"/>
                    <a:pt x="27093" y="10573"/>
                    <a:pt x="26453" y="10461"/>
                  </a:cubicBezTo>
                  <a:cubicBezTo>
                    <a:pt x="26680" y="10384"/>
                    <a:pt x="27476" y="10320"/>
                    <a:pt x="28019" y="10320"/>
                  </a:cubicBezTo>
                  <a:close/>
                  <a:moveTo>
                    <a:pt x="28112" y="11101"/>
                  </a:moveTo>
                  <a:lnTo>
                    <a:pt x="28112" y="11101"/>
                  </a:lnTo>
                  <a:cubicBezTo>
                    <a:pt x="28062" y="11139"/>
                    <a:pt x="28024" y="11165"/>
                    <a:pt x="27973" y="11190"/>
                  </a:cubicBezTo>
                  <a:cubicBezTo>
                    <a:pt x="27961" y="11190"/>
                    <a:pt x="27948" y="11177"/>
                    <a:pt x="27936" y="11165"/>
                  </a:cubicBezTo>
                  <a:cubicBezTo>
                    <a:pt x="27998" y="11139"/>
                    <a:pt x="28049" y="11126"/>
                    <a:pt x="28112" y="11101"/>
                  </a:cubicBezTo>
                  <a:close/>
                  <a:moveTo>
                    <a:pt x="16297" y="11052"/>
                  </a:moveTo>
                  <a:cubicBezTo>
                    <a:pt x="16373" y="11052"/>
                    <a:pt x="16459" y="11072"/>
                    <a:pt x="16558" y="11114"/>
                  </a:cubicBezTo>
                  <a:cubicBezTo>
                    <a:pt x="16467" y="11205"/>
                    <a:pt x="16373" y="11229"/>
                    <a:pt x="16280" y="11229"/>
                  </a:cubicBezTo>
                  <a:cubicBezTo>
                    <a:pt x="16181" y="11229"/>
                    <a:pt x="16083" y="11202"/>
                    <a:pt x="15992" y="11202"/>
                  </a:cubicBezTo>
                  <a:cubicBezTo>
                    <a:pt x="16071" y="11107"/>
                    <a:pt x="16170" y="11052"/>
                    <a:pt x="16297" y="11052"/>
                  </a:cubicBezTo>
                  <a:close/>
                  <a:moveTo>
                    <a:pt x="13943" y="10800"/>
                  </a:moveTo>
                  <a:lnTo>
                    <a:pt x="13943" y="10800"/>
                  </a:lnTo>
                  <a:cubicBezTo>
                    <a:pt x="14169" y="11039"/>
                    <a:pt x="14031" y="11126"/>
                    <a:pt x="13817" y="11252"/>
                  </a:cubicBezTo>
                  <a:cubicBezTo>
                    <a:pt x="13604" y="11064"/>
                    <a:pt x="13755" y="10963"/>
                    <a:pt x="13943" y="10800"/>
                  </a:cubicBezTo>
                  <a:close/>
                  <a:moveTo>
                    <a:pt x="15602" y="11089"/>
                  </a:moveTo>
                  <a:lnTo>
                    <a:pt x="15602" y="11089"/>
                  </a:lnTo>
                  <a:cubicBezTo>
                    <a:pt x="15753" y="11139"/>
                    <a:pt x="15854" y="11165"/>
                    <a:pt x="15967" y="11202"/>
                  </a:cubicBezTo>
                  <a:cubicBezTo>
                    <a:pt x="15889" y="11274"/>
                    <a:pt x="15826" y="11311"/>
                    <a:pt x="15774" y="11311"/>
                  </a:cubicBezTo>
                  <a:cubicBezTo>
                    <a:pt x="15699" y="11311"/>
                    <a:pt x="15646" y="11237"/>
                    <a:pt x="15602" y="11089"/>
                  </a:cubicBezTo>
                  <a:close/>
                  <a:moveTo>
                    <a:pt x="18393" y="11252"/>
                  </a:moveTo>
                  <a:cubicBezTo>
                    <a:pt x="18406" y="11290"/>
                    <a:pt x="18418" y="11315"/>
                    <a:pt x="18431" y="11353"/>
                  </a:cubicBezTo>
                  <a:cubicBezTo>
                    <a:pt x="18306" y="11366"/>
                    <a:pt x="18192" y="11378"/>
                    <a:pt x="18079" y="11391"/>
                  </a:cubicBezTo>
                  <a:cubicBezTo>
                    <a:pt x="18079" y="11366"/>
                    <a:pt x="18066" y="11341"/>
                    <a:pt x="18054" y="11328"/>
                  </a:cubicBezTo>
                  <a:lnTo>
                    <a:pt x="18393" y="11252"/>
                  </a:lnTo>
                  <a:close/>
                  <a:moveTo>
                    <a:pt x="571" y="11275"/>
                  </a:moveTo>
                  <a:cubicBezTo>
                    <a:pt x="577" y="11275"/>
                    <a:pt x="584" y="11276"/>
                    <a:pt x="591" y="11277"/>
                  </a:cubicBezTo>
                  <a:cubicBezTo>
                    <a:pt x="641" y="11277"/>
                    <a:pt x="691" y="11315"/>
                    <a:pt x="767" y="11353"/>
                  </a:cubicBezTo>
                  <a:cubicBezTo>
                    <a:pt x="711" y="11387"/>
                    <a:pt x="645" y="11430"/>
                    <a:pt x="614" y="11430"/>
                  </a:cubicBezTo>
                  <a:cubicBezTo>
                    <a:pt x="610" y="11430"/>
                    <a:pt x="607" y="11430"/>
                    <a:pt x="604" y="11428"/>
                  </a:cubicBezTo>
                  <a:cubicBezTo>
                    <a:pt x="540" y="11416"/>
                    <a:pt x="490" y="11366"/>
                    <a:pt x="440" y="11328"/>
                  </a:cubicBezTo>
                  <a:cubicBezTo>
                    <a:pt x="483" y="11306"/>
                    <a:pt x="527" y="11275"/>
                    <a:pt x="571" y="11275"/>
                  </a:cubicBezTo>
                  <a:close/>
                  <a:moveTo>
                    <a:pt x="25070" y="10774"/>
                  </a:moveTo>
                  <a:lnTo>
                    <a:pt x="25070" y="10774"/>
                  </a:lnTo>
                  <a:cubicBezTo>
                    <a:pt x="24881" y="11026"/>
                    <a:pt x="24730" y="11240"/>
                    <a:pt x="24567" y="11466"/>
                  </a:cubicBezTo>
                  <a:cubicBezTo>
                    <a:pt x="24366" y="11152"/>
                    <a:pt x="24529" y="10913"/>
                    <a:pt x="25070" y="10774"/>
                  </a:cubicBezTo>
                  <a:close/>
                  <a:moveTo>
                    <a:pt x="23573" y="11378"/>
                  </a:moveTo>
                  <a:cubicBezTo>
                    <a:pt x="23598" y="11416"/>
                    <a:pt x="23636" y="11441"/>
                    <a:pt x="23662" y="11478"/>
                  </a:cubicBezTo>
                  <a:cubicBezTo>
                    <a:pt x="23662" y="11491"/>
                    <a:pt x="23573" y="11529"/>
                    <a:pt x="23573" y="11529"/>
                  </a:cubicBezTo>
                  <a:cubicBezTo>
                    <a:pt x="23523" y="11504"/>
                    <a:pt x="23486" y="11466"/>
                    <a:pt x="23447" y="11428"/>
                  </a:cubicBezTo>
                  <a:cubicBezTo>
                    <a:pt x="23486" y="11416"/>
                    <a:pt x="23523" y="11403"/>
                    <a:pt x="23573" y="11378"/>
                  </a:cubicBezTo>
                  <a:close/>
                  <a:moveTo>
                    <a:pt x="10266" y="11439"/>
                  </a:moveTo>
                  <a:cubicBezTo>
                    <a:pt x="10288" y="11439"/>
                    <a:pt x="10347" y="11478"/>
                    <a:pt x="10347" y="11478"/>
                  </a:cubicBezTo>
                  <a:cubicBezTo>
                    <a:pt x="10322" y="11517"/>
                    <a:pt x="10285" y="11542"/>
                    <a:pt x="10259" y="11579"/>
                  </a:cubicBezTo>
                  <a:cubicBezTo>
                    <a:pt x="10221" y="11567"/>
                    <a:pt x="10196" y="11554"/>
                    <a:pt x="10146" y="11529"/>
                  </a:cubicBezTo>
                  <a:cubicBezTo>
                    <a:pt x="10184" y="11491"/>
                    <a:pt x="10221" y="11453"/>
                    <a:pt x="10259" y="11441"/>
                  </a:cubicBezTo>
                  <a:cubicBezTo>
                    <a:pt x="10261" y="11440"/>
                    <a:pt x="10263" y="11439"/>
                    <a:pt x="10266" y="11439"/>
                  </a:cubicBezTo>
                  <a:close/>
                  <a:moveTo>
                    <a:pt x="13025" y="11491"/>
                  </a:moveTo>
                  <a:lnTo>
                    <a:pt x="13138" y="11529"/>
                  </a:lnTo>
                  <a:cubicBezTo>
                    <a:pt x="13088" y="11629"/>
                    <a:pt x="13025" y="11718"/>
                    <a:pt x="12975" y="11805"/>
                  </a:cubicBezTo>
                  <a:cubicBezTo>
                    <a:pt x="12925" y="11780"/>
                    <a:pt x="12874" y="11755"/>
                    <a:pt x="12811" y="11743"/>
                  </a:cubicBezTo>
                  <a:cubicBezTo>
                    <a:pt x="12887" y="11654"/>
                    <a:pt x="12950" y="11579"/>
                    <a:pt x="13025" y="11491"/>
                  </a:cubicBezTo>
                  <a:close/>
                  <a:moveTo>
                    <a:pt x="30375" y="11441"/>
                  </a:moveTo>
                  <a:lnTo>
                    <a:pt x="30375" y="11441"/>
                  </a:lnTo>
                  <a:cubicBezTo>
                    <a:pt x="30312" y="11768"/>
                    <a:pt x="30300" y="11768"/>
                    <a:pt x="29822" y="11956"/>
                  </a:cubicBezTo>
                  <a:lnTo>
                    <a:pt x="29822" y="11969"/>
                  </a:lnTo>
                  <a:cubicBezTo>
                    <a:pt x="29809" y="11969"/>
                    <a:pt x="29809" y="11956"/>
                    <a:pt x="29809" y="11956"/>
                  </a:cubicBezTo>
                  <a:lnTo>
                    <a:pt x="29822" y="11956"/>
                  </a:lnTo>
                  <a:cubicBezTo>
                    <a:pt x="29847" y="11856"/>
                    <a:pt x="29847" y="11755"/>
                    <a:pt x="29923" y="11693"/>
                  </a:cubicBezTo>
                  <a:cubicBezTo>
                    <a:pt x="30035" y="11592"/>
                    <a:pt x="30224" y="11517"/>
                    <a:pt x="30375" y="11441"/>
                  </a:cubicBezTo>
                  <a:close/>
                  <a:moveTo>
                    <a:pt x="11567" y="11906"/>
                  </a:moveTo>
                  <a:cubicBezTo>
                    <a:pt x="11604" y="11944"/>
                    <a:pt x="11642" y="11981"/>
                    <a:pt x="11654" y="12020"/>
                  </a:cubicBezTo>
                  <a:cubicBezTo>
                    <a:pt x="11668" y="12032"/>
                    <a:pt x="11604" y="12057"/>
                    <a:pt x="11579" y="12070"/>
                  </a:cubicBezTo>
                  <a:cubicBezTo>
                    <a:pt x="11542" y="12045"/>
                    <a:pt x="11491" y="12006"/>
                    <a:pt x="11466" y="11969"/>
                  </a:cubicBezTo>
                  <a:cubicBezTo>
                    <a:pt x="11466" y="11956"/>
                    <a:pt x="11529" y="11931"/>
                    <a:pt x="11567" y="11906"/>
                  </a:cubicBezTo>
                  <a:close/>
                  <a:moveTo>
                    <a:pt x="2817" y="12020"/>
                  </a:moveTo>
                  <a:cubicBezTo>
                    <a:pt x="2904" y="12095"/>
                    <a:pt x="2993" y="12145"/>
                    <a:pt x="2993" y="12182"/>
                  </a:cubicBezTo>
                  <a:cubicBezTo>
                    <a:pt x="2980" y="12233"/>
                    <a:pt x="2879" y="12296"/>
                    <a:pt x="2829" y="12296"/>
                  </a:cubicBezTo>
                  <a:cubicBezTo>
                    <a:pt x="2766" y="12296"/>
                    <a:pt x="2678" y="12233"/>
                    <a:pt x="2666" y="12182"/>
                  </a:cubicBezTo>
                  <a:cubicBezTo>
                    <a:pt x="2653" y="12145"/>
                    <a:pt x="2741" y="12095"/>
                    <a:pt x="2817" y="12020"/>
                  </a:cubicBezTo>
                  <a:close/>
                  <a:moveTo>
                    <a:pt x="4966" y="12070"/>
                  </a:moveTo>
                  <a:cubicBezTo>
                    <a:pt x="5004" y="12182"/>
                    <a:pt x="5041" y="12283"/>
                    <a:pt x="5105" y="12447"/>
                  </a:cubicBezTo>
                  <a:cubicBezTo>
                    <a:pt x="4916" y="12434"/>
                    <a:pt x="4715" y="12447"/>
                    <a:pt x="4664" y="12397"/>
                  </a:cubicBezTo>
                  <a:cubicBezTo>
                    <a:pt x="4552" y="12258"/>
                    <a:pt x="4614" y="12132"/>
                    <a:pt x="4966" y="12070"/>
                  </a:cubicBezTo>
                  <a:close/>
                  <a:moveTo>
                    <a:pt x="9857" y="0"/>
                  </a:moveTo>
                  <a:cubicBezTo>
                    <a:pt x="9794" y="227"/>
                    <a:pt x="9794" y="227"/>
                    <a:pt x="9366" y="252"/>
                  </a:cubicBezTo>
                  <a:cubicBezTo>
                    <a:pt x="9404" y="339"/>
                    <a:pt x="9442" y="428"/>
                    <a:pt x="9492" y="566"/>
                  </a:cubicBezTo>
                  <a:cubicBezTo>
                    <a:pt x="9215" y="478"/>
                    <a:pt x="9002" y="415"/>
                    <a:pt x="8763" y="339"/>
                  </a:cubicBezTo>
                  <a:lnTo>
                    <a:pt x="8763" y="339"/>
                  </a:lnTo>
                  <a:cubicBezTo>
                    <a:pt x="8876" y="767"/>
                    <a:pt x="8838" y="880"/>
                    <a:pt x="8486" y="1018"/>
                  </a:cubicBezTo>
                  <a:cubicBezTo>
                    <a:pt x="8404" y="1049"/>
                    <a:pt x="8298" y="1088"/>
                    <a:pt x="8214" y="1088"/>
                  </a:cubicBezTo>
                  <a:cubicBezTo>
                    <a:pt x="8194" y="1088"/>
                    <a:pt x="8176" y="1086"/>
                    <a:pt x="8159" y="1082"/>
                  </a:cubicBezTo>
                  <a:cubicBezTo>
                    <a:pt x="8013" y="1038"/>
                    <a:pt x="7875" y="1019"/>
                    <a:pt x="7747" y="1019"/>
                  </a:cubicBezTo>
                  <a:cubicBezTo>
                    <a:pt x="7467" y="1019"/>
                    <a:pt x="7230" y="1108"/>
                    <a:pt x="7041" y="1219"/>
                  </a:cubicBezTo>
                  <a:cubicBezTo>
                    <a:pt x="6500" y="1082"/>
                    <a:pt x="6035" y="956"/>
                    <a:pt x="5519" y="817"/>
                  </a:cubicBezTo>
                  <a:cubicBezTo>
                    <a:pt x="5457" y="931"/>
                    <a:pt x="5406" y="1018"/>
                    <a:pt x="5356" y="1119"/>
                  </a:cubicBezTo>
                  <a:cubicBezTo>
                    <a:pt x="5569" y="1182"/>
                    <a:pt x="5771" y="1232"/>
                    <a:pt x="6136" y="1333"/>
                  </a:cubicBezTo>
                  <a:cubicBezTo>
                    <a:pt x="5745" y="1408"/>
                    <a:pt x="5482" y="1446"/>
                    <a:pt x="5130" y="1509"/>
                  </a:cubicBezTo>
                  <a:cubicBezTo>
                    <a:pt x="5381" y="1647"/>
                    <a:pt x="5608" y="1760"/>
                    <a:pt x="5821" y="1873"/>
                  </a:cubicBezTo>
                  <a:cubicBezTo>
                    <a:pt x="5482" y="2024"/>
                    <a:pt x="5155" y="2175"/>
                    <a:pt x="4778" y="2351"/>
                  </a:cubicBezTo>
                  <a:cubicBezTo>
                    <a:pt x="4557" y="2258"/>
                    <a:pt x="4326" y="2222"/>
                    <a:pt x="4082" y="2222"/>
                  </a:cubicBezTo>
                  <a:cubicBezTo>
                    <a:pt x="3702" y="2222"/>
                    <a:pt x="3288" y="2309"/>
                    <a:pt x="2829" y="2401"/>
                  </a:cubicBezTo>
                  <a:cubicBezTo>
                    <a:pt x="3068" y="2540"/>
                    <a:pt x="3206" y="2602"/>
                    <a:pt x="3445" y="2741"/>
                  </a:cubicBezTo>
                  <a:cubicBezTo>
                    <a:pt x="3194" y="2716"/>
                    <a:pt x="3055" y="2716"/>
                    <a:pt x="2879" y="2703"/>
                  </a:cubicBezTo>
                  <a:cubicBezTo>
                    <a:pt x="2741" y="2904"/>
                    <a:pt x="2804" y="3194"/>
                    <a:pt x="2414" y="3332"/>
                  </a:cubicBezTo>
                  <a:cubicBezTo>
                    <a:pt x="2326" y="3370"/>
                    <a:pt x="2376" y="3583"/>
                    <a:pt x="2364" y="3834"/>
                  </a:cubicBezTo>
                  <a:cubicBezTo>
                    <a:pt x="2138" y="3633"/>
                    <a:pt x="2012" y="3508"/>
                    <a:pt x="1861" y="3407"/>
                  </a:cubicBezTo>
                  <a:cubicBezTo>
                    <a:pt x="1779" y="3343"/>
                    <a:pt x="1674" y="3311"/>
                    <a:pt x="1563" y="3311"/>
                  </a:cubicBezTo>
                  <a:cubicBezTo>
                    <a:pt x="1437" y="3311"/>
                    <a:pt x="1303" y="3352"/>
                    <a:pt x="1182" y="3432"/>
                  </a:cubicBezTo>
                  <a:cubicBezTo>
                    <a:pt x="993" y="3558"/>
                    <a:pt x="1018" y="3671"/>
                    <a:pt x="1245" y="3772"/>
                  </a:cubicBezTo>
                  <a:cubicBezTo>
                    <a:pt x="1484" y="3885"/>
                    <a:pt x="1484" y="4036"/>
                    <a:pt x="1395" y="4200"/>
                  </a:cubicBezTo>
                  <a:cubicBezTo>
                    <a:pt x="1324" y="4334"/>
                    <a:pt x="1213" y="4385"/>
                    <a:pt x="1055" y="4385"/>
                  </a:cubicBezTo>
                  <a:cubicBezTo>
                    <a:pt x="992" y="4385"/>
                    <a:pt x="921" y="4377"/>
                    <a:pt x="842" y="4362"/>
                  </a:cubicBezTo>
                  <a:cubicBezTo>
                    <a:pt x="815" y="4359"/>
                    <a:pt x="791" y="4357"/>
                    <a:pt x="768" y="4357"/>
                  </a:cubicBezTo>
                  <a:cubicBezTo>
                    <a:pt x="565" y="4357"/>
                    <a:pt x="507" y="4500"/>
                    <a:pt x="540" y="4714"/>
                  </a:cubicBezTo>
                  <a:cubicBezTo>
                    <a:pt x="817" y="4714"/>
                    <a:pt x="1107" y="4728"/>
                    <a:pt x="1408" y="4740"/>
                  </a:cubicBezTo>
                  <a:cubicBezTo>
                    <a:pt x="1722" y="4991"/>
                    <a:pt x="2314" y="5155"/>
                    <a:pt x="1974" y="5620"/>
                  </a:cubicBezTo>
                  <a:lnTo>
                    <a:pt x="1987" y="5620"/>
                  </a:lnTo>
                  <a:lnTo>
                    <a:pt x="1987" y="5633"/>
                  </a:lnTo>
                  <a:cubicBezTo>
                    <a:pt x="2002" y="5632"/>
                    <a:pt x="2016" y="5632"/>
                    <a:pt x="2030" y="5632"/>
                  </a:cubicBezTo>
                  <a:cubicBezTo>
                    <a:pt x="2286" y="5632"/>
                    <a:pt x="2373" y="5743"/>
                    <a:pt x="2314" y="5921"/>
                  </a:cubicBezTo>
                  <a:cubicBezTo>
                    <a:pt x="2314" y="5926"/>
                    <a:pt x="2295" y="5927"/>
                    <a:pt x="2268" y="5927"/>
                  </a:cubicBezTo>
                  <a:cubicBezTo>
                    <a:pt x="2213" y="5927"/>
                    <a:pt x="2121" y="5921"/>
                    <a:pt x="2062" y="5921"/>
                  </a:cubicBezTo>
                  <a:cubicBezTo>
                    <a:pt x="2074" y="6072"/>
                    <a:pt x="2099" y="6223"/>
                    <a:pt x="2113" y="6374"/>
                  </a:cubicBezTo>
                  <a:cubicBezTo>
                    <a:pt x="1933" y="6413"/>
                    <a:pt x="1806" y="6437"/>
                    <a:pt x="1707" y="6437"/>
                  </a:cubicBezTo>
                  <a:cubicBezTo>
                    <a:pt x="1516" y="6437"/>
                    <a:pt x="1432" y="6346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097"/>
                    <a:pt x="1283" y="6097"/>
                  </a:cubicBezTo>
                  <a:cubicBezTo>
                    <a:pt x="1272" y="6097"/>
                    <a:pt x="1270" y="6097"/>
                    <a:pt x="1270" y="6104"/>
                  </a:cubicBezTo>
                  <a:lnTo>
                    <a:pt x="1270" y="6104"/>
                  </a:lnTo>
                  <a:cubicBezTo>
                    <a:pt x="1274" y="6102"/>
                    <a:pt x="1278" y="6100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111"/>
                    <a:pt x="1270" y="6111"/>
                  </a:cubicBezTo>
                  <a:cubicBezTo>
                    <a:pt x="1270" y="6108"/>
                    <a:pt x="1270" y="6106"/>
                    <a:pt x="1270" y="6104"/>
                  </a:cubicBezTo>
                  <a:lnTo>
                    <a:pt x="1270" y="6104"/>
                  </a:lnTo>
                  <a:cubicBezTo>
                    <a:pt x="921" y="6291"/>
                    <a:pt x="1071" y="6490"/>
                    <a:pt x="1308" y="6664"/>
                  </a:cubicBezTo>
                  <a:cubicBezTo>
                    <a:pt x="1459" y="6776"/>
                    <a:pt x="1685" y="6840"/>
                    <a:pt x="1886" y="6927"/>
                  </a:cubicBezTo>
                  <a:lnTo>
                    <a:pt x="1786" y="7028"/>
                  </a:lnTo>
                  <a:cubicBezTo>
                    <a:pt x="1685" y="7179"/>
                    <a:pt x="1597" y="7330"/>
                    <a:pt x="1496" y="7506"/>
                  </a:cubicBezTo>
                  <a:cubicBezTo>
                    <a:pt x="2301" y="7493"/>
                    <a:pt x="3018" y="7304"/>
                    <a:pt x="3508" y="6978"/>
                  </a:cubicBezTo>
                  <a:lnTo>
                    <a:pt x="3508" y="6965"/>
                  </a:lnTo>
                  <a:cubicBezTo>
                    <a:pt x="3370" y="6927"/>
                    <a:pt x="3219" y="6890"/>
                    <a:pt x="2942" y="6815"/>
                  </a:cubicBezTo>
                  <a:cubicBezTo>
                    <a:pt x="3041" y="6795"/>
                    <a:pt x="3122" y="6787"/>
                    <a:pt x="3189" y="6787"/>
                  </a:cubicBezTo>
                  <a:cubicBezTo>
                    <a:pt x="3386" y="6787"/>
                    <a:pt x="3461" y="6862"/>
                    <a:pt x="3508" y="6965"/>
                  </a:cubicBezTo>
                  <a:lnTo>
                    <a:pt x="3521" y="6965"/>
                  </a:lnTo>
                  <a:lnTo>
                    <a:pt x="3508" y="6978"/>
                  </a:lnTo>
                  <a:cubicBezTo>
                    <a:pt x="3571" y="7016"/>
                    <a:pt x="3672" y="7103"/>
                    <a:pt x="3658" y="7103"/>
                  </a:cubicBezTo>
                  <a:cubicBezTo>
                    <a:pt x="3508" y="7217"/>
                    <a:pt x="3357" y="7343"/>
                    <a:pt x="3169" y="7418"/>
                  </a:cubicBezTo>
                  <a:cubicBezTo>
                    <a:pt x="2993" y="7493"/>
                    <a:pt x="2766" y="7506"/>
                    <a:pt x="2552" y="7544"/>
                  </a:cubicBezTo>
                  <a:cubicBezTo>
                    <a:pt x="2342" y="8046"/>
                    <a:pt x="2172" y="8230"/>
                    <a:pt x="1732" y="8230"/>
                  </a:cubicBezTo>
                  <a:cubicBezTo>
                    <a:pt x="1567" y="8230"/>
                    <a:pt x="1364" y="8204"/>
                    <a:pt x="1107" y="8159"/>
                  </a:cubicBezTo>
                  <a:lnTo>
                    <a:pt x="1107" y="8159"/>
                  </a:lnTo>
                  <a:cubicBezTo>
                    <a:pt x="1735" y="8612"/>
                    <a:pt x="2113" y="8763"/>
                    <a:pt x="2804" y="8788"/>
                  </a:cubicBezTo>
                  <a:cubicBezTo>
                    <a:pt x="2766" y="8726"/>
                    <a:pt x="2728" y="8650"/>
                    <a:pt x="2666" y="8625"/>
                  </a:cubicBezTo>
                  <a:cubicBezTo>
                    <a:pt x="2515" y="8587"/>
                    <a:pt x="2339" y="8562"/>
                    <a:pt x="2113" y="8524"/>
                  </a:cubicBezTo>
                  <a:cubicBezTo>
                    <a:pt x="2243" y="8353"/>
                    <a:pt x="2375" y="8270"/>
                    <a:pt x="2557" y="8270"/>
                  </a:cubicBezTo>
                  <a:cubicBezTo>
                    <a:pt x="2603" y="8270"/>
                    <a:pt x="2651" y="8275"/>
                    <a:pt x="2703" y="8285"/>
                  </a:cubicBezTo>
                  <a:cubicBezTo>
                    <a:pt x="2917" y="8335"/>
                    <a:pt x="3143" y="8360"/>
                    <a:pt x="3357" y="8411"/>
                  </a:cubicBezTo>
                  <a:cubicBezTo>
                    <a:pt x="3357" y="8399"/>
                    <a:pt x="3357" y="8399"/>
                    <a:pt x="3370" y="8399"/>
                  </a:cubicBezTo>
                  <a:lnTo>
                    <a:pt x="3382" y="8399"/>
                  </a:lnTo>
                  <a:cubicBezTo>
                    <a:pt x="3495" y="8298"/>
                    <a:pt x="3608" y="8184"/>
                    <a:pt x="3747" y="8059"/>
                  </a:cubicBezTo>
                  <a:cubicBezTo>
                    <a:pt x="4010" y="8172"/>
                    <a:pt x="4212" y="8248"/>
                    <a:pt x="4413" y="8335"/>
                  </a:cubicBezTo>
                  <a:cubicBezTo>
                    <a:pt x="4401" y="8360"/>
                    <a:pt x="4388" y="8374"/>
                    <a:pt x="4376" y="8399"/>
                  </a:cubicBezTo>
                  <a:lnTo>
                    <a:pt x="3382" y="8399"/>
                  </a:lnTo>
                  <a:lnTo>
                    <a:pt x="3382" y="8411"/>
                  </a:lnTo>
                  <a:lnTo>
                    <a:pt x="3357" y="8411"/>
                  </a:lnTo>
                  <a:cubicBezTo>
                    <a:pt x="3181" y="8536"/>
                    <a:pt x="2993" y="8662"/>
                    <a:pt x="2804" y="8788"/>
                  </a:cubicBezTo>
                  <a:cubicBezTo>
                    <a:pt x="2829" y="8838"/>
                    <a:pt x="2842" y="8876"/>
                    <a:pt x="2879" y="8952"/>
                  </a:cubicBezTo>
                  <a:cubicBezTo>
                    <a:pt x="2728" y="8999"/>
                    <a:pt x="2586" y="9018"/>
                    <a:pt x="2452" y="9018"/>
                  </a:cubicBezTo>
                  <a:cubicBezTo>
                    <a:pt x="1940" y="9018"/>
                    <a:pt x="1527" y="8737"/>
                    <a:pt x="1018" y="8637"/>
                  </a:cubicBezTo>
                  <a:cubicBezTo>
                    <a:pt x="842" y="8738"/>
                    <a:pt x="629" y="8851"/>
                    <a:pt x="327" y="9002"/>
                  </a:cubicBezTo>
                  <a:cubicBezTo>
                    <a:pt x="755" y="9190"/>
                    <a:pt x="1119" y="9341"/>
                    <a:pt x="1484" y="9505"/>
                  </a:cubicBezTo>
                  <a:cubicBezTo>
                    <a:pt x="1647" y="9580"/>
                    <a:pt x="1786" y="9668"/>
                    <a:pt x="1937" y="9757"/>
                  </a:cubicBezTo>
                  <a:lnTo>
                    <a:pt x="1962" y="9757"/>
                  </a:lnTo>
                  <a:cubicBezTo>
                    <a:pt x="1974" y="9757"/>
                    <a:pt x="1974" y="9757"/>
                    <a:pt x="1987" y="9769"/>
                  </a:cubicBezTo>
                  <a:cubicBezTo>
                    <a:pt x="2026" y="9766"/>
                    <a:pt x="2066" y="9763"/>
                    <a:pt x="2105" y="9763"/>
                  </a:cubicBezTo>
                  <a:cubicBezTo>
                    <a:pt x="2244" y="9763"/>
                    <a:pt x="2382" y="9797"/>
                    <a:pt x="2490" y="9983"/>
                  </a:cubicBezTo>
                  <a:cubicBezTo>
                    <a:pt x="2250" y="9882"/>
                    <a:pt x="2113" y="9819"/>
                    <a:pt x="1987" y="9769"/>
                  </a:cubicBezTo>
                  <a:lnTo>
                    <a:pt x="1962" y="9769"/>
                  </a:lnTo>
                  <a:cubicBezTo>
                    <a:pt x="1949" y="9757"/>
                    <a:pt x="1949" y="9757"/>
                    <a:pt x="1937" y="9757"/>
                  </a:cubicBezTo>
                  <a:cubicBezTo>
                    <a:pt x="1915" y="9755"/>
                    <a:pt x="1893" y="9755"/>
                    <a:pt x="1872" y="9755"/>
                  </a:cubicBezTo>
                  <a:cubicBezTo>
                    <a:pt x="1486" y="9755"/>
                    <a:pt x="1266" y="9968"/>
                    <a:pt x="956" y="10159"/>
                  </a:cubicBezTo>
                  <a:cubicBezTo>
                    <a:pt x="1169" y="10259"/>
                    <a:pt x="1395" y="10360"/>
                    <a:pt x="1622" y="10473"/>
                  </a:cubicBezTo>
                  <a:cubicBezTo>
                    <a:pt x="1571" y="10511"/>
                    <a:pt x="1521" y="10548"/>
                    <a:pt x="1484" y="10598"/>
                  </a:cubicBezTo>
                  <a:cubicBezTo>
                    <a:pt x="1258" y="10511"/>
                    <a:pt x="1031" y="10435"/>
                    <a:pt x="805" y="10360"/>
                  </a:cubicBezTo>
                  <a:cubicBezTo>
                    <a:pt x="690" y="10320"/>
                    <a:pt x="580" y="10301"/>
                    <a:pt x="481" y="10301"/>
                  </a:cubicBezTo>
                  <a:cubicBezTo>
                    <a:pt x="268" y="10301"/>
                    <a:pt x="110" y="10393"/>
                    <a:pt x="76" y="10573"/>
                  </a:cubicBezTo>
                  <a:cubicBezTo>
                    <a:pt x="38" y="10774"/>
                    <a:pt x="12" y="10976"/>
                    <a:pt x="0" y="11177"/>
                  </a:cubicBezTo>
                  <a:cubicBezTo>
                    <a:pt x="289" y="11302"/>
                    <a:pt x="566" y="11416"/>
                    <a:pt x="855" y="11542"/>
                  </a:cubicBezTo>
                  <a:cubicBezTo>
                    <a:pt x="943" y="11478"/>
                    <a:pt x="1043" y="11416"/>
                    <a:pt x="1144" y="11341"/>
                  </a:cubicBezTo>
                  <a:cubicBezTo>
                    <a:pt x="1308" y="11529"/>
                    <a:pt x="1446" y="11693"/>
                    <a:pt x="1559" y="11830"/>
                  </a:cubicBezTo>
                  <a:cubicBezTo>
                    <a:pt x="1886" y="11969"/>
                    <a:pt x="2213" y="12107"/>
                    <a:pt x="2540" y="12233"/>
                  </a:cubicBezTo>
                  <a:cubicBezTo>
                    <a:pt x="2743" y="12317"/>
                    <a:pt x="2992" y="12435"/>
                    <a:pt x="3211" y="12435"/>
                  </a:cubicBezTo>
                  <a:cubicBezTo>
                    <a:pt x="3222" y="12435"/>
                    <a:pt x="3233" y="12435"/>
                    <a:pt x="3244" y="12434"/>
                  </a:cubicBezTo>
                  <a:cubicBezTo>
                    <a:pt x="3343" y="12428"/>
                    <a:pt x="3439" y="12426"/>
                    <a:pt x="3533" y="12426"/>
                  </a:cubicBezTo>
                  <a:cubicBezTo>
                    <a:pt x="4064" y="12426"/>
                    <a:pt x="4496" y="12516"/>
                    <a:pt x="4828" y="12698"/>
                  </a:cubicBezTo>
                  <a:lnTo>
                    <a:pt x="6852" y="12698"/>
                  </a:lnTo>
                  <a:cubicBezTo>
                    <a:pt x="6639" y="12610"/>
                    <a:pt x="6424" y="12522"/>
                    <a:pt x="6236" y="12409"/>
                  </a:cubicBezTo>
                  <a:cubicBezTo>
                    <a:pt x="5997" y="12283"/>
                    <a:pt x="5884" y="12045"/>
                    <a:pt x="5733" y="11881"/>
                  </a:cubicBezTo>
                  <a:cubicBezTo>
                    <a:pt x="6022" y="11617"/>
                    <a:pt x="6287" y="11366"/>
                    <a:pt x="6538" y="11126"/>
                  </a:cubicBezTo>
                  <a:cubicBezTo>
                    <a:pt x="6387" y="10976"/>
                    <a:pt x="6236" y="10787"/>
                    <a:pt x="6035" y="10498"/>
                  </a:cubicBezTo>
                  <a:lnTo>
                    <a:pt x="6035" y="10498"/>
                  </a:lnTo>
                  <a:cubicBezTo>
                    <a:pt x="6287" y="10611"/>
                    <a:pt x="6563" y="10724"/>
                    <a:pt x="6827" y="10850"/>
                  </a:cubicBezTo>
                  <a:lnTo>
                    <a:pt x="6852" y="10825"/>
                  </a:lnTo>
                  <a:cubicBezTo>
                    <a:pt x="6852" y="10813"/>
                    <a:pt x="6852" y="10813"/>
                    <a:pt x="6865" y="10813"/>
                  </a:cubicBezTo>
                  <a:cubicBezTo>
                    <a:pt x="6751" y="10724"/>
                    <a:pt x="6639" y="10637"/>
                    <a:pt x="6437" y="10486"/>
                  </a:cubicBezTo>
                  <a:cubicBezTo>
                    <a:pt x="6701" y="10473"/>
                    <a:pt x="6852" y="10461"/>
                    <a:pt x="7066" y="10447"/>
                  </a:cubicBezTo>
                  <a:lnTo>
                    <a:pt x="7066" y="10447"/>
                  </a:lnTo>
                  <a:cubicBezTo>
                    <a:pt x="6978" y="10598"/>
                    <a:pt x="6915" y="10699"/>
                    <a:pt x="6865" y="10813"/>
                  </a:cubicBezTo>
                  <a:lnTo>
                    <a:pt x="6852" y="10825"/>
                  </a:lnTo>
                  <a:cubicBezTo>
                    <a:pt x="6884" y="10823"/>
                    <a:pt x="6915" y="10822"/>
                    <a:pt x="6945" y="10822"/>
                  </a:cubicBezTo>
                  <a:cubicBezTo>
                    <a:pt x="7147" y="10822"/>
                    <a:pt x="7289" y="10865"/>
                    <a:pt x="7355" y="11051"/>
                  </a:cubicBezTo>
                  <a:cubicBezTo>
                    <a:pt x="7355" y="11064"/>
                    <a:pt x="7368" y="11064"/>
                    <a:pt x="7368" y="11076"/>
                  </a:cubicBezTo>
                  <a:cubicBezTo>
                    <a:pt x="7871" y="11290"/>
                    <a:pt x="8386" y="11517"/>
                    <a:pt x="8902" y="11743"/>
                  </a:cubicBezTo>
                  <a:cubicBezTo>
                    <a:pt x="9165" y="11604"/>
                    <a:pt x="9455" y="11466"/>
                    <a:pt x="9844" y="11277"/>
                  </a:cubicBezTo>
                  <a:lnTo>
                    <a:pt x="9844" y="11277"/>
                  </a:lnTo>
                  <a:cubicBezTo>
                    <a:pt x="9706" y="11592"/>
                    <a:pt x="9970" y="11881"/>
                    <a:pt x="9782" y="12132"/>
                  </a:cubicBezTo>
                  <a:cubicBezTo>
                    <a:pt x="9857" y="12157"/>
                    <a:pt x="9933" y="12196"/>
                    <a:pt x="10008" y="12233"/>
                  </a:cubicBezTo>
                  <a:cubicBezTo>
                    <a:pt x="10159" y="12208"/>
                    <a:pt x="10297" y="12182"/>
                    <a:pt x="10447" y="12170"/>
                  </a:cubicBezTo>
                  <a:cubicBezTo>
                    <a:pt x="10461" y="12182"/>
                    <a:pt x="10486" y="12196"/>
                    <a:pt x="10498" y="12221"/>
                  </a:cubicBezTo>
                  <a:cubicBezTo>
                    <a:pt x="10422" y="12258"/>
                    <a:pt x="10335" y="12296"/>
                    <a:pt x="10259" y="12333"/>
                  </a:cubicBezTo>
                  <a:cubicBezTo>
                    <a:pt x="10372" y="12397"/>
                    <a:pt x="10498" y="12447"/>
                    <a:pt x="10624" y="12497"/>
                  </a:cubicBezTo>
                  <a:cubicBezTo>
                    <a:pt x="10825" y="12560"/>
                    <a:pt x="11064" y="12623"/>
                    <a:pt x="11328" y="12698"/>
                  </a:cubicBezTo>
                  <a:lnTo>
                    <a:pt x="11403" y="12698"/>
                  </a:lnTo>
                  <a:cubicBezTo>
                    <a:pt x="11654" y="12509"/>
                    <a:pt x="11931" y="12296"/>
                    <a:pt x="12208" y="12070"/>
                  </a:cubicBezTo>
                  <a:cubicBezTo>
                    <a:pt x="12522" y="12296"/>
                    <a:pt x="12799" y="12472"/>
                    <a:pt x="13063" y="12660"/>
                  </a:cubicBezTo>
                  <a:cubicBezTo>
                    <a:pt x="13076" y="12673"/>
                    <a:pt x="13088" y="12685"/>
                    <a:pt x="13113" y="12698"/>
                  </a:cubicBezTo>
                  <a:lnTo>
                    <a:pt x="13553" y="12698"/>
                  </a:lnTo>
                  <a:cubicBezTo>
                    <a:pt x="13616" y="12610"/>
                    <a:pt x="13704" y="12534"/>
                    <a:pt x="13855" y="12358"/>
                  </a:cubicBezTo>
                  <a:cubicBezTo>
                    <a:pt x="13892" y="12484"/>
                    <a:pt x="13880" y="12598"/>
                    <a:pt x="13905" y="12698"/>
                  </a:cubicBezTo>
                  <a:lnTo>
                    <a:pt x="14308" y="12698"/>
                  </a:lnTo>
                  <a:cubicBezTo>
                    <a:pt x="14308" y="12635"/>
                    <a:pt x="14320" y="12560"/>
                    <a:pt x="14333" y="12459"/>
                  </a:cubicBezTo>
                  <a:lnTo>
                    <a:pt x="14571" y="12698"/>
                  </a:lnTo>
                  <a:lnTo>
                    <a:pt x="16068" y="12698"/>
                  </a:lnTo>
                  <a:cubicBezTo>
                    <a:pt x="15954" y="12283"/>
                    <a:pt x="15992" y="12258"/>
                    <a:pt x="16495" y="12246"/>
                  </a:cubicBezTo>
                  <a:lnTo>
                    <a:pt x="16495" y="12246"/>
                  </a:lnTo>
                  <a:lnTo>
                    <a:pt x="16118" y="12698"/>
                  </a:lnTo>
                  <a:lnTo>
                    <a:pt x="17010" y="12698"/>
                  </a:lnTo>
                  <a:cubicBezTo>
                    <a:pt x="17111" y="12484"/>
                    <a:pt x="17262" y="12283"/>
                    <a:pt x="17513" y="12095"/>
                  </a:cubicBezTo>
                  <a:cubicBezTo>
                    <a:pt x="17452" y="12087"/>
                    <a:pt x="17389" y="12086"/>
                    <a:pt x="17326" y="12086"/>
                  </a:cubicBezTo>
                  <a:cubicBezTo>
                    <a:pt x="17277" y="12086"/>
                    <a:pt x="17229" y="12087"/>
                    <a:pt x="17182" y="12087"/>
                  </a:cubicBezTo>
                  <a:cubicBezTo>
                    <a:pt x="16986" y="12087"/>
                    <a:pt x="16821" y="12069"/>
                    <a:pt x="16772" y="11881"/>
                  </a:cubicBezTo>
                  <a:cubicBezTo>
                    <a:pt x="16869" y="11859"/>
                    <a:pt x="16962" y="11850"/>
                    <a:pt x="17053" y="11850"/>
                  </a:cubicBezTo>
                  <a:cubicBezTo>
                    <a:pt x="17488" y="11850"/>
                    <a:pt x="17862" y="12066"/>
                    <a:pt x="18331" y="12170"/>
                  </a:cubicBezTo>
                  <a:cubicBezTo>
                    <a:pt x="18029" y="12321"/>
                    <a:pt x="17727" y="12459"/>
                    <a:pt x="17387" y="12623"/>
                  </a:cubicBezTo>
                  <a:lnTo>
                    <a:pt x="17463" y="12698"/>
                  </a:lnTo>
                  <a:lnTo>
                    <a:pt x="19110" y="12698"/>
                  </a:lnTo>
                  <a:cubicBezTo>
                    <a:pt x="19110" y="12534"/>
                    <a:pt x="19072" y="12372"/>
                    <a:pt x="19072" y="12196"/>
                  </a:cubicBezTo>
                  <a:cubicBezTo>
                    <a:pt x="19064" y="11999"/>
                    <a:pt x="19090" y="11919"/>
                    <a:pt x="19237" y="11919"/>
                  </a:cubicBezTo>
                  <a:cubicBezTo>
                    <a:pt x="19307" y="11919"/>
                    <a:pt x="19404" y="11937"/>
                    <a:pt x="19538" y="11969"/>
                  </a:cubicBezTo>
                  <a:cubicBezTo>
                    <a:pt x="19600" y="11994"/>
                    <a:pt x="19664" y="12020"/>
                    <a:pt x="19776" y="12057"/>
                  </a:cubicBezTo>
                  <a:lnTo>
                    <a:pt x="19776" y="11567"/>
                  </a:lnTo>
                  <a:cubicBezTo>
                    <a:pt x="19990" y="11654"/>
                    <a:pt x="20116" y="11743"/>
                    <a:pt x="20279" y="11780"/>
                  </a:cubicBezTo>
                  <a:cubicBezTo>
                    <a:pt x="20770" y="11944"/>
                    <a:pt x="20782" y="11981"/>
                    <a:pt x="20405" y="12258"/>
                  </a:cubicBezTo>
                  <a:cubicBezTo>
                    <a:pt x="20368" y="12283"/>
                    <a:pt x="20354" y="12346"/>
                    <a:pt x="20329" y="12397"/>
                  </a:cubicBezTo>
                  <a:lnTo>
                    <a:pt x="21801" y="12397"/>
                  </a:lnTo>
                  <a:cubicBezTo>
                    <a:pt x="21952" y="12308"/>
                    <a:pt x="22140" y="12196"/>
                    <a:pt x="22329" y="12082"/>
                  </a:cubicBezTo>
                  <a:cubicBezTo>
                    <a:pt x="22366" y="12107"/>
                    <a:pt x="22404" y="12132"/>
                    <a:pt x="22429" y="12145"/>
                  </a:cubicBezTo>
                  <a:cubicBezTo>
                    <a:pt x="22366" y="12246"/>
                    <a:pt x="22304" y="12333"/>
                    <a:pt x="22228" y="12422"/>
                  </a:cubicBezTo>
                  <a:cubicBezTo>
                    <a:pt x="22429" y="12522"/>
                    <a:pt x="22618" y="12610"/>
                    <a:pt x="22819" y="12698"/>
                  </a:cubicBezTo>
                  <a:lnTo>
                    <a:pt x="22882" y="12698"/>
                  </a:lnTo>
                  <a:cubicBezTo>
                    <a:pt x="23573" y="12484"/>
                    <a:pt x="23611" y="12434"/>
                    <a:pt x="23435" y="11944"/>
                  </a:cubicBezTo>
                  <a:cubicBezTo>
                    <a:pt x="23588" y="11905"/>
                    <a:pt x="23736" y="11889"/>
                    <a:pt x="23881" y="11889"/>
                  </a:cubicBezTo>
                  <a:cubicBezTo>
                    <a:pt x="24430" y="11889"/>
                    <a:pt x="24938" y="12115"/>
                    <a:pt x="25484" y="12145"/>
                  </a:cubicBezTo>
                  <a:cubicBezTo>
                    <a:pt x="25673" y="12145"/>
                    <a:pt x="25799" y="12271"/>
                    <a:pt x="25623" y="12422"/>
                  </a:cubicBezTo>
                  <a:cubicBezTo>
                    <a:pt x="25350" y="12323"/>
                    <a:pt x="25099" y="12275"/>
                    <a:pt x="24879" y="12275"/>
                  </a:cubicBezTo>
                  <a:cubicBezTo>
                    <a:pt x="24651" y="12275"/>
                    <a:pt x="24455" y="12326"/>
                    <a:pt x="24302" y="12422"/>
                  </a:cubicBezTo>
                  <a:cubicBezTo>
                    <a:pt x="24453" y="12522"/>
                    <a:pt x="24604" y="12610"/>
                    <a:pt x="24755" y="12698"/>
                  </a:cubicBezTo>
                  <a:lnTo>
                    <a:pt x="25371" y="12698"/>
                  </a:lnTo>
                  <a:cubicBezTo>
                    <a:pt x="25459" y="12610"/>
                    <a:pt x="25547" y="12509"/>
                    <a:pt x="25635" y="12422"/>
                  </a:cubicBezTo>
                  <a:cubicBezTo>
                    <a:pt x="25660" y="12509"/>
                    <a:pt x="25648" y="12623"/>
                    <a:pt x="25685" y="12698"/>
                  </a:cubicBezTo>
                  <a:lnTo>
                    <a:pt x="26805" y="12698"/>
                  </a:lnTo>
                  <a:cubicBezTo>
                    <a:pt x="26842" y="12685"/>
                    <a:pt x="26867" y="12685"/>
                    <a:pt x="26905" y="12673"/>
                  </a:cubicBezTo>
                  <a:cubicBezTo>
                    <a:pt x="26905" y="12660"/>
                    <a:pt x="26905" y="12635"/>
                    <a:pt x="26917" y="12623"/>
                  </a:cubicBezTo>
                  <a:cubicBezTo>
                    <a:pt x="26867" y="12534"/>
                    <a:pt x="26389" y="12623"/>
                    <a:pt x="26465" y="12308"/>
                  </a:cubicBezTo>
                  <a:cubicBezTo>
                    <a:pt x="26503" y="12182"/>
                    <a:pt x="26176" y="12020"/>
                    <a:pt x="26025" y="11869"/>
                  </a:cubicBezTo>
                  <a:cubicBezTo>
                    <a:pt x="25874" y="11705"/>
                    <a:pt x="25735" y="11542"/>
                    <a:pt x="25585" y="11378"/>
                  </a:cubicBezTo>
                  <a:cubicBezTo>
                    <a:pt x="25861" y="11240"/>
                    <a:pt x="26113" y="11089"/>
                    <a:pt x="26453" y="10900"/>
                  </a:cubicBezTo>
                  <a:lnTo>
                    <a:pt x="26453" y="10900"/>
                  </a:lnTo>
                  <a:cubicBezTo>
                    <a:pt x="26427" y="11152"/>
                    <a:pt x="26414" y="11315"/>
                    <a:pt x="26402" y="11504"/>
                  </a:cubicBezTo>
                  <a:cubicBezTo>
                    <a:pt x="26830" y="11617"/>
                    <a:pt x="27207" y="11718"/>
                    <a:pt x="27584" y="11818"/>
                  </a:cubicBezTo>
                  <a:cubicBezTo>
                    <a:pt x="27697" y="12057"/>
                    <a:pt x="27358" y="12271"/>
                    <a:pt x="27470" y="12509"/>
                  </a:cubicBezTo>
                  <a:cubicBezTo>
                    <a:pt x="27596" y="12472"/>
                    <a:pt x="27722" y="12434"/>
                    <a:pt x="27836" y="12397"/>
                  </a:cubicBezTo>
                  <a:cubicBezTo>
                    <a:pt x="27873" y="12459"/>
                    <a:pt x="27923" y="12534"/>
                    <a:pt x="27961" y="12598"/>
                  </a:cubicBezTo>
                  <a:cubicBezTo>
                    <a:pt x="27923" y="12635"/>
                    <a:pt x="27898" y="12660"/>
                    <a:pt x="27873" y="12698"/>
                  </a:cubicBezTo>
                  <a:lnTo>
                    <a:pt x="29105" y="12698"/>
                  </a:lnTo>
                  <a:cubicBezTo>
                    <a:pt x="29155" y="12660"/>
                    <a:pt x="29180" y="12598"/>
                    <a:pt x="29193" y="12534"/>
                  </a:cubicBezTo>
                  <a:cubicBezTo>
                    <a:pt x="29231" y="12233"/>
                    <a:pt x="29445" y="12070"/>
                    <a:pt x="29822" y="11969"/>
                  </a:cubicBezTo>
                  <a:lnTo>
                    <a:pt x="29822" y="11969"/>
                  </a:lnTo>
                  <a:cubicBezTo>
                    <a:pt x="30060" y="12170"/>
                    <a:pt x="29897" y="12321"/>
                    <a:pt x="29621" y="12447"/>
                  </a:cubicBezTo>
                  <a:cubicBezTo>
                    <a:pt x="29748" y="12508"/>
                    <a:pt x="29854" y="12540"/>
                    <a:pt x="29945" y="12540"/>
                  </a:cubicBezTo>
                  <a:cubicBezTo>
                    <a:pt x="30060" y="12540"/>
                    <a:pt x="30152" y="12489"/>
                    <a:pt x="30236" y="12384"/>
                  </a:cubicBezTo>
                  <a:cubicBezTo>
                    <a:pt x="30387" y="12182"/>
                    <a:pt x="30563" y="11994"/>
                    <a:pt x="30865" y="11844"/>
                  </a:cubicBezTo>
                  <a:cubicBezTo>
                    <a:pt x="30261" y="10950"/>
                    <a:pt x="29520" y="10095"/>
                    <a:pt x="28577" y="9329"/>
                  </a:cubicBezTo>
                  <a:cubicBezTo>
                    <a:pt x="28565" y="9379"/>
                    <a:pt x="28514" y="9442"/>
                    <a:pt x="28426" y="9492"/>
                  </a:cubicBezTo>
                  <a:cubicBezTo>
                    <a:pt x="28225" y="9304"/>
                    <a:pt x="27797" y="9215"/>
                    <a:pt x="27936" y="8927"/>
                  </a:cubicBezTo>
                  <a:cubicBezTo>
                    <a:pt x="27948" y="8902"/>
                    <a:pt x="27973" y="8889"/>
                    <a:pt x="27998" y="8876"/>
                  </a:cubicBezTo>
                  <a:cubicBezTo>
                    <a:pt x="27822" y="8751"/>
                    <a:pt x="27634" y="8625"/>
                    <a:pt x="27458" y="8499"/>
                  </a:cubicBezTo>
                  <a:lnTo>
                    <a:pt x="26490" y="8499"/>
                  </a:lnTo>
                  <a:cubicBezTo>
                    <a:pt x="26540" y="8335"/>
                    <a:pt x="26716" y="8248"/>
                    <a:pt x="26892" y="8159"/>
                  </a:cubicBezTo>
                  <a:cubicBezTo>
                    <a:pt x="26867" y="8134"/>
                    <a:pt x="26830" y="8122"/>
                    <a:pt x="26805" y="8097"/>
                  </a:cubicBezTo>
                  <a:cubicBezTo>
                    <a:pt x="26490" y="7921"/>
                    <a:pt x="26163" y="7757"/>
                    <a:pt x="25861" y="7569"/>
                  </a:cubicBezTo>
                  <a:cubicBezTo>
                    <a:pt x="25735" y="7493"/>
                    <a:pt x="25610" y="7405"/>
                    <a:pt x="25472" y="7317"/>
                  </a:cubicBezTo>
                  <a:cubicBezTo>
                    <a:pt x="25472" y="7368"/>
                    <a:pt x="25422" y="7418"/>
                    <a:pt x="25358" y="7455"/>
                  </a:cubicBezTo>
                  <a:cubicBezTo>
                    <a:pt x="25217" y="7558"/>
                    <a:pt x="25075" y="7594"/>
                    <a:pt x="24930" y="7594"/>
                  </a:cubicBezTo>
                  <a:cubicBezTo>
                    <a:pt x="24701" y="7594"/>
                    <a:pt x="24463" y="7505"/>
                    <a:pt x="24202" y="7443"/>
                  </a:cubicBezTo>
                  <a:cubicBezTo>
                    <a:pt x="24503" y="7128"/>
                    <a:pt x="24139" y="6902"/>
                    <a:pt x="23875" y="6575"/>
                  </a:cubicBezTo>
                  <a:cubicBezTo>
                    <a:pt x="24051" y="6575"/>
                    <a:pt x="24190" y="6563"/>
                    <a:pt x="24302" y="6563"/>
                  </a:cubicBezTo>
                  <a:cubicBezTo>
                    <a:pt x="23913" y="6312"/>
                    <a:pt x="23523" y="6060"/>
                    <a:pt x="23120" y="5809"/>
                  </a:cubicBezTo>
                  <a:cubicBezTo>
                    <a:pt x="23108" y="5846"/>
                    <a:pt x="23095" y="5871"/>
                    <a:pt x="23083" y="5909"/>
                  </a:cubicBezTo>
                  <a:cubicBezTo>
                    <a:pt x="23045" y="5909"/>
                    <a:pt x="22995" y="5921"/>
                    <a:pt x="22944" y="5921"/>
                  </a:cubicBezTo>
                  <a:cubicBezTo>
                    <a:pt x="22894" y="5859"/>
                    <a:pt x="22794" y="5784"/>
                    <a:pt x="22807" y="5733"/>
                  </a:cubicBezTo>
                  <a:cubicBezTo>
                    <a:pt x="22819" y="5695"/>
                    <a:pt x="22832" y="5658"/>
                    <a:pt x="22844" y="5633"/>
                  </a:cubicBezTo>
                  <a:cubicBezTo>
                    <a:pt x="22693" y="5532"/>
                    <a:pt x="22542" y="5432"/>
                    <a:pt x="22391" y="5343"/>
                  </a:cubicBezTo>
                  <a:cubicBezTo>
                    <a:pt x="22361" y="5347"/>
                    <a:pt x="22333" y="5348"/>
                    <a:pt x="22305" y="5348"/>
                  </a:cubicBezTo>
                  <a:cubicBezTo>
                    <a:pt x="22041" y="5348"/>
                    <a:pt x="21864" y="5193"/>
                    <a:pt x="21637" y="5080"/>
                  </a:cubicBezTo>
                  <a:cubicBezTo>
                    <a:pt x="21373" y="5457"/>
                    <a:pt x="20807" y="5444"/>
                    <a:pt x="20292" y="5620"/>
                  </a:cubicBezTo>
                  <a:cubicBezTo>
                    <a:pt x="20807" y="5733"/>
                    <a:pt x="21260" y="5846"/>
                    <a:pt x="21763" y="5960"/>
                  </a:cubicBezTo>
                  <a:cubicBezTo>
                    <a:pt x="21838" y="5896"/>
                    <a:pt x="21927" y="5796"/>
                    <a:pt x="22077" y="5645"/>
                  </a:cubicBezTo>
                  <a:cubicBezTo>
                    <a:pt x="22215" y="5758"/>
                    <a:pt x="22366" y="5846"/>
                    <a:pt x="22441" y="5960"/>
                  </a:cubicBezTo>
                  <a:cubicBezTo>
                    <a:pt x="22554" y="6140"/>
                    <a:pt x="22637" y="6279"/>
                    <a:pt x="22959" y="6279"/>
                  </a:cubicBezTo>
                  <a:cubicBezTo>
                    <a:pt x="22997" y="6279"/>
                    <a:pt x="23038" y="6277"/>
                    <a:pt x="23083" y="6273"/>
                  </a:cubicBezTo>
                  <a:cubicBezTo>
                    <a:pt x="23088" y="6273"/>
                    <a:pt x="23092" y="6273"/>
                    <a:pt x="23096" y="6273"/>
                  </a:cubicBezTo>
                  <a:cubicBezTo>
                    <a:pt x="23282" y="6273"/>
                    <a:pt x="23504" y="6517"/>
                    <a:pt x="23774" y="6676"/>
                  </a:cubicBezTo>
                  <a:cubicBezTo>
                    <a:pt x="23561" y="6751"/>
                    <a:pt x="23422" y="6827"/>
                    <a:pt x="23284" y="6827"/>
                  </a:cubicBezTo>
                  <a:cubicBezTo>
                    <a:pt x="23272" y="6826"/>
                    <a:pt x="23259" y="6826"/>
                    <a:pt x="23247" y="6826"/>
                  </a:cubicBezTo>
                  <a:cubicBezTo>
                    <a:pt x="22966" y="6826"/>
                    <a:pt x="22771" y="6954"/>
                    <a:pt x="22542" y="6991"/>
                  </a:cubicBezTo>
                  <a:cubicBezTo>
                    <a:pt x="22203" y="7063"/>
                    <a:pt x="21848" y="7146"/>
                    <a:pt x="21487" y="7146"/>
                  </a:cubicBezTo>
                  <a:cubicBezTo>
                    <a:pt x="21287" y="7146"/>
                    <a:pt x="21085" y="7120"/>
                    <a:pt x="20883" y="7053"/>
                  </a:cubicBezTo>
                  <a:cubicBezTo>
                    <a:pt x="21097" y="6965"/>
                    <a:pt x="21310" y="6890"/>
                    <a:pt x="21536" y="6801"/>
                  </a:cubicBezTo>
                  <a:cubicBezTo>
                    <a:pt x="21600" y="6437"/>
                    <a:pt x="21600" y="6449"/>
                    <a:pt x="21134" y="6312"/>
                  </a:cubicBezTo>
                  <a:cubicBezTo>
                    <a:pt x="21021" y="6273"/>
                    <a:pt x="20845" y="6248"/>
                    <a:pt x="20832" y="6198"/>
                  </a:cubicBezTo>
                  <a:cubicBezTo>
                    <a:pt x="20732" y="5809"/>
                    <a:pt x="20153" y="5809"/>
                    <a:pt x="19840" y="5595"/>
                  </a:cubicBezTo>
                  <a:cubicBezTo>
                    <a:pt x="19810" y="5578"/>
                    <a:pt x="19767" y="5572"/>
                    <a:pt x="19711" y="5572"/>
                  </a:cubicBezTo>
                  <a:cubicBezTo>
                    <a:pt x="19599" y="5572"/>
                    <a:pt x="19437" y="5595"/>
                    <a:pt x="19236" y="5595"/>
                  </a:cubicBezTo>
                  <a:cubicBezTo>
                    <a:pt x="19173" y="5557"/>
                    <a:pt x="19010" y="5444"/>
                    <a:pt x="18846" y="5343"/>
                  </a:cubicBezTo>
                  <a:cubicBezTo>
                    <a:pt x="19097" y="4916"/>
                    <a:pt x="19500" y="4652"/>
                    <a:pt x="20028" y="4426"/>
                  </a:cubicBezTo>
                  <a:cubicBezTo>
                    <a:pt x="20368" y="4488"/>
                    <a:pt x="20720" y="4552"/>
                    <a:pt x="21084" y="4614"/>
                  </a:cubicBezTo>
                  <a:cubicBezTo>
                    <a:pt x="21197" y="4639"/>
                    <a:pt x="21310" y="4677"/>
                    <a:pt x="21424" y="4702"/>
                  </a:cubicBezTo>
                  <a:lnTo>
                    <a:pt x="20518" y="4099"/>
                  </a:lnTo>
                  <a:cubicBezTo>
                    <a:pt x="20418" y="4124"/>
                    <a:pt x="20279" y="4149"/>
                    <a:pt x="20116" y="4174"/>
                  </a:cubicBezTo>
                  <a:cubicBezTo>
                    <a:pt x="20192" y="4111"/>
                    <a:pt x="20267" y="4049"/>
                    <a:pt x="20354" y="3985"/>
                  </a:cubicBezTo>
                  <a:cubicBezTo>
                    <a:pt x="20292" y="3948"/>
                    <a:pt x="20242" y="3910"/>
                    <a:pt x="20192" y="3873"/>
                  </a:cubicBezTo>
                  <a:lnTo>
                    <a:pt x="20192" y="3960"/>
                  </a:lnTo>
                  <a:cubicBezTo>
                    <a:pt x="20066" y="3885"/>
                    <a:pt x="20016" y="3822"/>
                    <a:pt x="20002" y="3759"/>
                  </a:cubicBezTo>
                  <a:cubicBezTo>
                    <a:pt x="19865" y="3658"/>
                    <a:pt x="19726" y="3558"/>
                    <a:pt x="19588" y="3470"/>
                  </a:cubicBezTo>
                  <a:lnTo>
                    <a:pt x="19588" y="3546"/>
                  </a:lnTo>
                  <a:cubicBezTo>
                    <a:pt x="19676" y="3919"/>
                    <a:pt x="19447" y="4138"/>
                    <a:pt x="18979" y="4138"/>
                  </a:cubicBezTo>
                  <a:cubicBezTo>
                    <a:pt x="18911" y="4138"/>
                    <a:pt x="18837" y="4134"/>
                    <a:pt x="18758" y="4124"/>
                  </a:cubicBezTo>
                  <a:cubicBezTo>
                    <a:pt x="18670" y="4111"/>
                    <a:pt x="18582" y="4074"/>
                    <a:pt x="18507" y="4061"/>
                  </a:cubicBezTo>
                  <a:cubicBezTo>
                    <a:pt x="18368" y="4149"/>
                    <a:pt x="18242" y="4262"/>
                    <a:pt x="18091" y="4337"/>
                  </a:cubicBezTo>
                  <a:cubicBezTo>
                    <a:pt x="17954" y="4413"/>
                    <a:pt x="17778" y="4438"/>
                    <a:pt x="17627" y="4513"/>
                  </a:cubicBezTo>
                  <a:cubicBezTo>
                    <a:pt x="17489" y="4569"/>
                    <a:pt x="17188" y="4609"/>
                    <a:pt x="16918" y="4609"/>
                  </a:cubicBezTo>
                  <a:cubicBezTo>
                    <a:pt x="16695" y="4609"/>
                    <a:pt x="16493" y="4581"/>
                    <a:pt x="16420" y="4513"/>
                  </a:cubicBezTo>
                  <a:cubicBezTo>
                    <a:pt x="16290" y="4404"/>
                    <a:pt x="16175" y="4364"/>
                    <a:pt x="16066" y="4364"/>
                  </a:cubicBezTo>
                  <a:cubicBezTo>
                    <a:pt x="15911" y="4364"/>
                    <a:pt x="15770" y="4445"/>
                    <a:pt x="15615" y="4526"/>
                  </a:cubicBezTo>
                  <a:cubicBezTo>
                    <a:pt x="15376" y="4652"/>
                    <a:pt x="15137" y="4778"/>
                    <a:pt x="14836" y="4941"/>
                  </a:cubicBezTo>
                  <a:cubicBezTo>
                    <a:pt x="15012" y="5054"/>
                    <a:pt x="15213" y="5192"/>
                    <a:pt x="15414" y="5318"/>
                  </a:cubicBezTo>
                  <a:cubicBezTo>
                    <a:pt x="15426" y="5243"/>
                    <a:pt x="15414" y="5142"/>
                    <a:pt x="15476" y="5117"/>
                  </a:cubicBezTo>
                  <a:cubicBezTo>
                    <a:pt x="15766" y="4991"/>
                    <a:pt x="15954" y="4840"/>
                    <a:pt x="15778" y="4589"/>
                  </a:cubicBezTo>
                  <a:lnTo>
                    <a:pt x="15954" y="4589"/>
                  </a:lnTo>
                  <a:cubicBezTo>
                    <a:pt x="16266" y="4824"/>
                    <a:pt x="16505" y="4937"/>
                    <a:pt x="16787" y="4937"/>
                  </a:cubicBezTo>
                  <a:cubicBezTo>
                    <a:pt x="17017" y="4937"/>
                    <a:pt x="17276" y="4862"/>
                    <a:pt x="17627" y="4714"/>
                  </a:cubicBezTo>
                  <a:cubicBezTo>
                    <a:pt x="17832" y="4634"/>
                    <a:pt x="18001" y="4592"/>
                    <a:pt x="18156" y="4592"/>
                  </a:cubicBezTo>
                  <a:cubicBezTo>
                    <a:pt x="18361" y="4592"/>
                    <a:pt x="18543" y="4665"/>
                    <a:pt x="18758" y="4815"/>
                  </a:cubicBezTo>
                  <a:cubicBezTo>
                    <a:pt x="18594" y="5004"/>
                    <a:pt x="18431" y="5192"/>
                    <a:pt x="18230" y="5419"/>
                  </a:cubicBezTo>
                  <a:cubicBezTo>
                    <a:pt x="18066" y="5368"/>
                    <a:pt x="17840" y="5343"/>
                    <a:pt x="17702" y="5256"/>
                  </a:cubicBezTo>
                  <a:cubicBezTo>
                    <a:pt x="17578" y="5176"/>
                    <a:pt x="17454" y="5150"/>
                    <a:pt x="17331" y="5150"/>
                  </a:cubicBezTo>
                  <a:cubicBezTo>
                    <a:pt x="17142" y="5150"/>
                    <a:pt x="16954" y="5212"/>
                    <a:pt x="16772" y="5243"/>
                  </a:cubicBezTo>
                  <a:cubicBezTo>
                    <a:pt x="16558" y="5281"/>
                    <a:pt x="16520" y="5444"/>
                    <a:pt x="16671" y="5544"/>
                  </a:cubicBezTo>
                  <a:cubicBezTo>
                    <a:pt x="16772" y="5616"/>
                    <a:pt x="16895" y="5653"/>
                    <a:pt x="17039" y="5653"/>
                  </a:cubicBezTo>
                  <a:cubicBezTo>
                    <a:pt x="17199" y="5653"/>
                    <a:pt x="17383" y="5606"/>
                    <a:pt x="17589" y="5507"/>
                  </a:cubicBezTo>
                  <a:cubicBezTo>
                    <a:pt x="17890" y="5670"/>
                    <a:pt x="18217" y="5859"/>
                    <a:pt x="18532" y="6035"/>
                  </a:cubicBezTo>
                  <a:cubicBezTo>
                    <a:pt x="18091" y="6273"/>
                    <a:pt x="17702" y="6500"/>
                    <a:pt x="17312" y="6726"/>
                  </a:cubicBezTo>
                  <a:cubicBezTo>
                    <a:pt x="17250" y="6764"/>
                    <a:pt x="17211" y="6840"/>
                    <a:pt x="17224" y="6890"/>
                  </a:cubicBezTo>
                  <a:cubicBezTo>
                    <a:pt x="17275" y="7330"/>
                    <a:pt x="16734" y="7418"/>
                    <a:pt x="16344" y="7594"/>
                  </a:cubicBezTo>
                  <a:cubicBezTo>
                    <a:pt x="16296" y="7618"/>
                    <a:pt x="16231" y="7632"/>
                    <a:pt x="16167" y="7632"/>
                  </a:cubicBezTo>
                  <a:cubicBezTo>
                    <a:pt x="16133" y="7632"/>
                    <a:pt x="16099" y="7628"/>
                    <a:pt x="16068" y="7619"/>
                  </a:cubicBezTo>
                  <a:cubicBezTo>
                    <a:pt x="15565" y="7531"/>
                    <a:pt x="15074" y="7418"/>
                    <a:pt x="14571" y="7304"/>
                  </a:cubicBezTo>
                  <a:cubicBezTo>
                    <a:pt x="14622" y="7053"/>
                    <a:pt x="14672" y="6801"/>
                    <a:pt x="14722" y="6563"/>
                  </a:cubicBezTo>
                  <a:cubicBezTo>
                    <a:pt x="14760" y="6374"/>
                    <a:pt x="14672" y="6261"/>
                    <a:pt x="14370" y="6236"/>
                  </a:cubicBezTo>
                  <a:cubicBezTo>
                    <a:pt x="14068" y="6223"/>
                    <a:pt x="13792" y="6161"/>
                    <a:pt x="13478" y="6123"/>
                  </a:cubicBezTo>
                  <a:lnTo>
                    <a:pt x="13478" y="6123"/>
                  </a:lnTo>
                  <a:cubicBezTo>
                    <a:pt x="13201" y="6349"/>
                    <a:pt x="13389" y="6475"/>
                    <a:pt x="13716" y="6563"/>
                  </a:cubicBezTo>
                  <a:cubicBezTo>
                    <a:pt x="13666" y="6664"/>
                    <a:pt x="13629" y="6751"/>
                    <a:pt x="13579" y="6865"/>
                  </a:cubicBezTo>
                  <a:cubicBezTo>
                    <a:pt x="13842" y="6890"/>
                    <a:pt x="14056" y="6902"/>
                    <a:pt x="14408" y="6927"/>
                  </a:cubicBezTo>
                  <a:cubicBezTo>
                    <a:pt x="14018" y="7154"/>
                    <a:pt x="13905" y="7443"/>
                    <a:pt x="13478" y="7569"/>
                  </a:cubicBezTo>
                  <a:cubicBezTo>
                    <a:pt x="12887" y="7732"/>
                    <a:pt x="12849" y="7921"/>
                    <a:pt x="13364" y="8285"/>
                  </a:cubicBezTo>
                  <a:cubicBezTo>
                    <a:pt x="13031" y="8324"/>
                    <a:pt x="12766" y="8479"/>
                    <a:pt x="12445" y="8479"/>
                  </a:cubicBezTo>
                  <a:cubicBezTo>
                    <a:pt x="12355" y="8479"/>
                    <a:pt x="12260" y="8466"/>
                    <a:pt x="12157" y="8436"/>
                  </a:cubicBezTo>
                  <a:cubicBezTo>
                    <a:pt x="12143" y="8432"/>
                    <a:pt x="12127" y="8430"/>
                    <a:pt x="12110" y="8430"/>
                  </a:cubicBezTo>
                  <a:cubicBezTo>
                    <a:pt x="12018" y="8430"/>
                    <a:pt x="11886" y="8478"/>
                    <a:pt x="11780" y="8499"/>
                  </a:cubicBezTo>
                  <a:cubicBezTo>
                    <a:pt x="11768" y="8511"/>
                    <a:pt x="11755" y="8511"/>
                    <a:pt x="11743" y="8524"/>
                  </a:cubicBezTo>
                  <a:cubicBezTo>
                    <a:pt x="11755" y="8511"/>
                    <a:pt x="11755" y="8499"/>
                    <a:pt x="11768" y="8499"/>
                  </a:cubicBezTo>
                  <a:lnTo>
                    <a:pt x="11780" y="8499"/>
                  </a:lnTo>
                  <a:cubicBezTo>
                    <a:pt x="11755" y="8411"/>
                    <a:pt x="11730" y="8310"/>
                    <a:pt x="11693" y="8198"/>
                  </a:cubicBezTo>
                  <a:cubicBezTo>
                    <a:pt x="11981" y="8172"/>
                    <a:pt x="12233" y="8147"/>
                    <a:pt x="12585" y="8122"/>
                  </a:cubicBezTo>
                  <a:cubicBezTo>
                    <a:pt x="12459" y="8008"/>
                    <a:pt x="12358" y="7946"/>
                    <a:pt x="12321" y="7871"/>
                  </a:cubicBezTo>
                  <a:cubicBezTo>
                    <a:pt x="12246" y="7720"/>
                    <a:pt x="12082" y="7506"/>
                    <a:pt x="12170" y="7430"/>
                  </a:cubicBezTo>
                  <a:cubicBezTo>
                    <a:pt x="12497" y="7128"/>
                    <a:pt x="12271" y="6764"/>
                    <a:pt x="12573" y="6412"/>
                  </a:cubicBezTo>
                  <a:cubicBezTo>
                    <a:pt x="12340" y="6383"/>
                    <a:pt x="12130" y="6316"/>
                    <a:pt x="11988" y="6316"/>
                  </a:cubicBezTo>
                  <a:cubicBezTo>
                    <a:pt x="11946" y="6316"/>
                    <a:pt x="11910" y="6322"/>
                    <a:pt x="11881" y="6337"/>
                  </a:cubicBezTo>
                  <a:cubicBezTo>
                    <a:pt x="11529" y="6488"/>
                    <a:pt x="11919" y="6664"/>
                    <a:pt x="11981" y="6865"/>
                  </a:cubicBezTo>
                  <a:cubicBezTo>
                    <a:pt x="11755" y="6927"/>
                    <a:pt x="11529" y="7003"/>
                    <a:pt x="11302" y="7066"/>
                  </a:cubicBezTo>
                  <a:cubicBezTo>
                    <a:pt x="11089" y="6927"/>
                    <a:pt x="10875" y="6789"/>
                    <a:pt x="10737" y="6701"/>
                  </a:cubicBezTo>
                  <a:cubicBezTo>
                    <a:pt x="10246" y="6852"/>
                    <a:pt x="9857" y="6978"/>
                    <a:pt x="9455" y="7103"/>
                  </a:cubicBezTo>
                  <a:cubicBezTo>
                    <a:pt x="9417" y="7078"/>
                    <a:pt x="9391" y="7053"/>
                    <a:pt x="9354" y="7041"/>
                  </a:cubicBezTo>
                  <a:cubicBezTo>
                    <a:pt x="9505" y="6789"/>
                    <a:pt x="9668" y="6538"/>
                    <a:pt x="9844" y="6261"/>
                  </a:cubicBezTo>
                  <a:cubicBezTo>
                    <a:pt x="10146" y="6287"/>
                    <a:pt x="10447" y="6299"/>
                    <a:pt x="10737" y="6324"/>
                  </a:cubicBezTo>
                  <a:cubicBezTo>
                    <a:pt x="10749" y="6287"/>
                    <a:pt x="10762" y="6261"/>
                    <a:pt x="10774" y="6223"/>
                  </a:cubicBezTo>
                  <a:cubicBezTo>
                    <a:pt x="10561" y="6161"/>
                    <a:pt x="10347" y="6097"/>
                    <a:pt x="10083" y="6010"/>
                  </a:cubicBezTo>
                  <a:cubicBezTo>
                    <a:pt x="10121" y="5935"/>
                    <a:pt x="10159" y="5859"/>
                    <a:pt x="10209" y="5733"/>
                  </a:cubicBezTo>
                  <a:cubicBezTo>
                    <a:pt x="10466" y="5954"/>
                    <a:pt x="10672" y="6051"/>
                    <a:pt x="10841" y="6051"/>
                  </a:cubicBezTo>
                  <a:cubicBezTo>
                    <a:pt x="11086" y="6051"/>
                    <a:pt x="11252" y="5847"/>
                    <a:pt x="11378" y="5519"/>
                  </a:cubicBezTo>
                  <a:cubicBezTo>
                    <a:pt x="11449" y="5532"/>
                    <a:pt x="11516" y="5538"/>
                    <a:pt x="11580" y="5538"/>
                  </a:cubicBezTo>
                  <a:cubicBezTo>
                    <a:pt x="11887" y="5538"/>
                    <a:pt x="12113" y="5399"/>
                    <a:pt x="12321" y="5243"/>
                  </a:cubicBezTo>
                  <a:cubicBezTo>
                    <a:pt x="12321" y="5230"/>
                    <a:pt x="12321" y="5230"/>
                    <a:pt x="12308" y="5230"/>
                  </a:cubicBezTo>
                  <a:lnTo>
                    <a:pt x="12333" y="5230"/>
                  </a:lnTo>
                  <a:cubicBezTo>
                    <a:pt x="12333" y="5230"/>
                    <a:pt x="12321" y="5230"/>
                    <a:pt x="12321" y="5243"/>
                  </a:cubicBezTo>
                  <a:cubicBezTo>
                    <a:pt x="12422" y="5381"/>
                    <a:pt x="12509" y="5519"/>
                    <a:pt x="12610" y="5658"/>
                  </a:cubicBezTo>
                  <a:cubicBezTo>
                    <a:pt x="12842" y="5707"/>
                    <a:pt x="13006" y="5735"/>
                    <a:pt x="13138" y="5735"/>
                  </a:cubicBezTo>
                  <a:cubicBezTo>
                    <a:pt x="13379" y="5735"/>
                    <a:pt x="13515" y="5641"/>
                    <a:pt x="13767" y="5406"/>
                  </a:cubicBezTo>
                  <a:cubicBezTo>
                    <a:pt x="13931" y="5256"/>
                    <a:pt x="14157" y="5130"/>
                    <a:pt x="14408" y="4954"/>
                  </a:cubicBezTo>
                  <a:cubicBezTo>
                    <a:pt x="14219" y="4740"/>
                    <a:pt x="13792" y="4728"/>
                    <a:pt x="13465" y="4614"/>
                  </a:cubicBezTo>
                  <a:cubicBezTo>
                    <a:pt x="13088" y="4501"/>
                    <a:pt x="12950" y="4350"/>
                    <a:pt x="12925" y="4074"/>
                  </a:cubicBezTo>
                  <a:cubicBezTo>
                    <a:pt x="12887" y="3734"/>
                    <a:pt x="12811" y="3382"/>
                    <a:pt x="12698" y="3043"/>
                  </a:cubicBezTo>
                  <a:cubicBezTo>
                    <a:pt x="12636" y="2857"/>
                    <a:pt x="12439" y="2781"/>
                    <a:pt x="12056" y="2781"/>
                  </a:cubicBezTo>
                  <a:cubicBezTo>
                    <a:pt x="11973" y="2781"/>
                    <a:pt x="11881" y="2785"/>
                    <a:pt x="11780" y="2791"/>
                  </a:cubicBezTo>
                  <a:cubicBezTo>
                    <a:pt x="11844" y="2666"/>
                    <a:pt x="11906" y="2565"/>
                    <a:pt x="11994" y="2389"/>
                  </a:cubicBezTo>
                  <a:cubicBezTo>
                    <a:pt x="11755" y="2376"/>
                    <a:pt x="11567" y="2364"/>
                    <a:pt x="11341" y="2351"/>
                  </a:cubicBezTo>
                  <a:cubicBezTo>
                    <a:pt x="11436" y="2124"/>
                    <a:pt x="11452" y="1896"/>
                    <a:pt x="10923" y="1896"/>
                  </a:cubicBezTo>
                  <a:cubicBezTo>
                    <a:pt x="10896" y="1896"/>
                    <a:pt x="10868" y="1897"/>
                    <a:pt x="10838" y="1898"/>
                  </a:cubicBezTo>
                  <a:cubicBezTo>
                    <a:pt x="11215" y="1647"/>
                    <a:pt x="10486" y="1421"/>
                    <a:pt x="10989" y="1219"/>
                  </a:cubicBezTo>
                  <a:cubicBezTo>
                    <a:pt x="10813" y="1107"/>
                    <a:pt x="10674" y="1018"/>
                    <a:pt x="10523" y="918"/>
                  </a:cubicBezTo>
                  <a:lnTo>
                    <a:pt x="10523" y="931"/>
                  </a:lnTo>
                  <a:lnTo>
                    <a:pt x="10511" y="918"/>
                  </a:lnTo>
                  <a:cubicBezTo>
                    <a:pt x="10461" y="1119"/>
                    <a:pt x="10422" y="1320"/>
                    <a:pt x="10385" y="1509"/>
                  </a:cubicBezTo>
                  <a:cubicBezTo>
                    <a:pt x="10033" y="1484"/>
                    <a:pt x="9706" y="1471"/>
                    <a:pt x="9379" y="1446"/>
                  </a:cubicBezTo>
                  <a:cubicBezTo>
                    <a:pt x="9428" y="1002"/>
                    <a:pt x="9478" y="883"/>
                    <a:pt x="9855" y="883"/>
                  </a:cubicBezTo>
                  <a:cubicBezTo>
                    <a:pt x="9959" y="883"/>
                    <a:pt x="10087" y="892"/>
                    <a:pt x="10246" y="906"/>
                  </a:cubicBezTo>
                  <a:cubicBezTo>
                    <a:pt x="10335" y="918"/>
                    <a:pt x="10422" y="918"/>
                    <a:pt x="10511" y="918"/>
                  </a:cubicBezTo>
                  <a:lnTo>
                    <a:pt x="10523" y="918"/>
                  </a:lnTo>
                  <a:cubicBezTo>
                    <a:pt x="10825" y="867"/>
                    <a:pt x="11126" y="805"/>
                    <a:pt x="11491" y="730"/>
                  </a:cubicBezTo>
                  <a:cubicBezTo>
                    <a:pt x="11491" y="704"/>
                    <a:pt x="11504" y="679"/>
                    <a:pt x="11504" y="654"/>
                  </a:cubicBezTo>
                  <a:cubicBezTo>
                    <a:pt x="10950" y="440"/>
                    <a:pt x="10410" y="214"/>
                    <a:pt x="985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23"/>
            <p:cNvSpPr/>
            <p:nvPr/>
          </p:nvSpPr>
          <p:spPr>
            <a:xfrm>
              <a:off x="576149" y="4924312"/>
              <a:ext cx="60126" cy="48032"/>
            </a:xfrm>
            <a:custGeom>
              <a:avLst/>
              <a:gdLst/>
              <a:ahLst/>
              <a:cxnLst/>
              <a:rect l="l" t="t" r="r" b="b"/>
              <a:pathLst>
                <a:path w="1142" h="919" extrusionOk="0">
                  <a:moveTo>
                    <a:pt x="237" y="1"/>
                  </a:moveTo>
                  <a:cubicBezTo>
                    <a:pt x="237" y="13"/>
                    <a:pt x="250" y="26"/>
                    <a:pt x="250" y="38"/>
                  </a:cubicBezTo>
                  <a:cubicBezTo>
                    <a:pt x="337" y="202"/>
                    <a:pt x="362" y="353"/>
                    <a:pt x="200" y="529"/>
                  </a:cubicBezTo>
                  <a:cubicBezTo>
                    <a:pt x="0" y="765"/>
                    <a:pt x="84" y="841"/>
                    <a:pt x="514" y="916"/>
                  </a:cubicBezTo>
                  <a:lnTo>
                    <a:pt x="514" y="916"/>
                  </a:lnTo>
                  <a:cubicBezTo>
                    <a:pt x="513" y="914"/>
                    <a:pt x="513" y="911"/>
                    <a:pt x="513" y="906"/>
                  </a:cubicBezTo>
                  <a:lnTo>
                    <a:pt x="526" y="906"/>
                  </a:lnTo>
                  <a:cubicBezTo>
                    <a:pt x="577" y="680"/>
                    <a:pt x="803" y="541"/>
                    <a:pt x="1080" y="440"/>
                  </a:cubicBezTo>
                  <a:lnTo>
                    <a:pt x="1080" y="428"/>
                  </a:lnTo>
                  <a:lnTo>
                    <a:pt x="1092" y="428"/>
                  </a:lnTo>
                  <a:cubicBezTo>
                    <a:pt x="1105" y="403"/>
                    <a:pt x="1130" y="365"/>
                    <a:pt x="1142" y="328"/>
                  </a:cubicBezTo>
                  <a:cubicBezTo>
                    <a:pt x="1041" y="289"/>
                    <a:pt x="954" y="252"/>
                    <a:pt x="853" y="214"/>
                  </a:cubicBezTo>
                  <a:cubicBezTo>
                    <a:pt x="614" y="127"/>
                    <a:pt x="413" y="63"/>
                    <a:pt x="237" y="1"/>
                  </a:cubicBezTo>
                  <a:close/>
                  <a:moveTo>
                    <a:pt x="514" y="916"/>
                  </a:moveTo>
                  <a:cubicBezTo>
                    <a:pt x="516" y="918"/>
                    <a:pt x="519" y="918"/>
                    <a:pt x="526" y="918"/>
                  </a:cubicBezTo>
                  <a:cubicBezTo>
                    <a:pt x="522" y="917"/>
                    <a:pt x="518" y="917"/>
                    <a:pt x="514" y="91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23"/>
            <p:cNvSpPr/>
            <p:nvPr/>
          </p:nvSpPr>
          <p:spPr>
            <a:xfrm>
              <a:off x="632957" y="4946681"/>
              <a:ext cx="13952" cy="15105"/>
            </a:xfrm>
            <a:custGeom>
              <a:avLst/>
              <a:gdLst/>
              <a:ahLst/>
              <a:cxnLst/>
              <a:rect l="l" t="t" r="r" b="b"/>
              <a:pathLst>
                <a:path w="265" h="289" extrusionOk="0">
                  <a:moveTo>
                    <a:pt x="13" y="0"/>
                  </a:moveTo>
                  <a:lnTo>
                    <a:pt x="1" y="12"/>
                  </a:lnTo>
                  <a:lnTo>
                    <a:pt x="1" y="289"/>
                  </a:lnTo>
                  <a:cubicBezTo>
                    <a:pt x="88" y="264"/>
                    <a:pt x="177" y="227"/>
                    <a:pt x="264" y="201"/>
                  </a:cubicBezTo>
                  <a:cubicBezTo>
                    <a:pt x="177" y="138"/>
                    <a:pt x="88" y="63"/>
                    <a:pt x="13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23"/>
            <p:cNvSpPr/>
            <p:nvPr/>
          </p:nvSpPr>
          <p:spPr>
            <a:xfrm>
              <a:off x="345703" y="4259345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"/>
                  </a:moveTo>
                  <a:lnTo>
                    <a:pt x="0" y="13"/>
                  </a:lnTo>
                  <a:cubicBezTo>
                    <a:pt x="0" y="13"/>
                    <a:pt x="0" y="1"/>
                    <a:pt x="1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23"/>
            <p:cNvSpPr/>
            <p:nvPr/>
          </p:nvSpPr>
          <p:spPr>
            <a:xfrm>
              <a:off x="247143" y="4093769"/>
              <a:ext cx="30379" cy="15836"/>
            </a:xfrm>
            <a:custGeom>
              <a:avLst/>
              <a:gdLst/>
              <a:ahLst/>
              <a:cxnLst/>
              <a:rect l="l" t="t" r="r" b="b"/>
              <a:pathLst>
                <a:path w="577" h="303" extrusionOk="0">
                  <a:moveTo>
                    <a:pt x="62" y="0"/>
                  </a:moveTo>
                  <a:lnTo>
                    <a:pt x="62" y="12"/>
                  </a:lnTo>
                  <a:lnTo>
                    <a:pt x="49" y="0"/>
                  </a:lnTo>
                  <a:lnTo>
                    <a:pt x="49" y="0"/>
                  </a:lnTo>
                  <a:cubicBezTo>
                    <a:pt x="0" y="236"/>
                    <a:pt x="5" y="303"/>
                    <a:pt x="200" y="303"/>
                  </a:cubicBezTo>
                  <a:cubicBezTo>
                    <a:pt x="255" y="303"/>
                    <a:pt x="325" y="297"/>
                    <a:pt x="414" y="289"/>
                  </a:cubicBezTo>
                  <a:cubicBezTo>
                    <a:pt x="464" y="289"/>
                    <a:pt x="526" y="277"/>
                    <a:pt x="577" y="264"/>
                  </a:cubicBezTo>
                  <a:cubicBezTo>
                    <a:pt x="401" y="176"/>
                    <a:pt x="225" y="88"/>
                    <a:pt x="62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23"/>
            <p:cNvSpPr/>
            <p:nvPr/>
          </p:nvSpPr>
          <p:spPr>
            <a:xfrm>
              <a:off x="356864" y="4370355"/>
              <a:ext cx="37855" cy="15679"/>
            </a:xfrm>
            <a:custGeom>
              <a:avLst/>
              <a:gdLst/>
              <a:ahLst/>
              <a:cxnLst/>
              <a:rect l="l" t="t" r="r" b="b"/>
              <a:pathLst>
                <a:path w="719" h="300" extrusionOk="0">
                  <a:moveTo>
                    <a:pt x="630" y="1"/>
                  </a:moveTo>
                  <a:cubicBezTo>
                    <a:pt x="429" y="26"/>
                    <a:pt x="241" y="39"/>
                    <a:pt x="40" y="64"/>
                  </a:cubicBezTo>
                  <a:cubicBezTo>
                    <a:pt x="0" y="251"/>
                    <a:pt x="146" y="300"/>
                    <a:pt x="321" y="300"/>
                  </a:cubicBezTo>
                  <a:cubicBezTo>
                    <a:pt x="368" y="300"/>
                    <a:pt x="418" y="296"/>
                    <a:pt x="467" y="290"/>
                  </a:cubicBezTo>
                  <a:cubicBezTo>
                    <a:pt x="719" y="265"/>
                    <a:pt x="643" y="114"/>
                    <a:pt x="63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23"/>
            <p:cNvSpPr/>
            <p:nvPr/>
          </p:nvSpPr>
          <p:spPr>
            <a:xfrm>
              <a:off x="368816" y="3918995"/>
              <a:ext cx="10003" cy="7213"/>
            </a:xfrm>
            <a:custGeom>
              <a:avLst/>
              <a:gdLst/>
              <a:ahLst/>
              <a:cxnLst/>
              <a:rect l="l" t="t" r="r" b="b"/>
              <a:pathLst>
                <a:path w="190" h="138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50"/>
                    <a:pt x="26" y="101"/>
                    <a:pt x="39" y="138"/>
                  </a:cubicBezTo>
                  <a:cubicBezTo>
                    <a:pt x="89" y="113"/>
                    <a:pt x="140" y="76"/>
                    <a:pt x="190" y="3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23"/>
            <p:cNvSpPr/>
            <p:nvPr/>
          </p:nvSpPr>
          <p:spPr>
            <a:xfrm>
              <a:off x="368184" y="3918316"/>
              <a:ext cx="684" cy="732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1" y="0"/>
                  </a:moveTo>
                  <a:lnTo>
                    <a:pt x="1" y="13"/>
                  </a:lnTo>
                  <a:lnTo>
                    <a:pt x="13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23"/>
            <p:cNvSpPr/>
            <p:nvPr/>
          </p:nvSpPr>
          <p:spPr>
            <a:xfrm>
              <a:off x="219239" y="4078612"/>
              <a:ext cx="31169" cy="15209"/>
            </a:xfrm>
            <a:custGeom>
              <a:avLst/>
              <a:gdLst/>
              <a:ahLst/>
              <a:cxnLst/>
              <a:rect l="l" t="t" r="r" b="b"/>
              <a:pathLst>
                <a:path w="592" h="291" extrusionOk="0">
                  <a:moveTo>
                    <a:pt x="315" y="1"/>
                  </a:moveTo>
                  <a:lnTo>
                    <a:pt x="302" y="14"/>
                  </a:lnTo>
                  <a:cubicBezTo>
                    <a:pt x="0" y="277"/>
                    <a:pt x="428" y="227"/>
                    <a:pt x="579" y="290"/>
                  </a:cubicBezTo>
                  <a:lnTo>
                    <a:pt x="592" y="290"/>
                  </a:lnTo>
                  <a:cubicBezTo>
                    <a:pt x="491" y="190"/>
                    <a:pt x="403" y="101"/>
                    <a:pt x="315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23"/>
            <p:cNvSpPr/>
            <p:nvPr/>
          </p:nvSpPr>
          <p:spPr>
            <a:xfrm>
              <a:off x="284103" y="4445983"/>
              <a:ext cx="29589" cy="21167"/>
            </a:xfrm>
            <a:custGeom>
              <a:avLst/>
              <a:gdLst/>
              <a:ahLst/>
              <a:cxnLst/>
              <a:rect l="l" t="t" r="r" b="b"/>
              <a:pathLst>
                <a:path w="562" h="405" extrusionOk="0">
                  <a:moveTo>
                    <a:pt x="466" y="0"/>
                  </a:moveTo>
                  <a:lnTo>
                    <a:pt x="466" y="0"/>
                  </a:lnTo>
                  <a:cubicBezTo>
                    <a:pt x="290" y="151"/>
                    <a:pt x="164" y="264"/>
                    <a:pt x="0" y="389"/>
                  </a:cubicBezTo>
                  <a:cubicBezTo>
                    <a:pt x="131" y="398"/>
                    <a:pt x="231" y="405"/>
                    <a:pt x="307" y="405"/>
                  </a:cubicBezTo>
                  <a:cubicBezTo>
                    <a:pt x="561" y="405"/>
                    <a:pt x="544" y="329"/>
                    <a:pt x="46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23"/>
            <p:cNvSpPr/>
            <p:nvPr/>
          </p:nvSpPr>
          <p:spPr>
            <a:xfrm>
              <a:off x="338384" y="4417707"/>
              <a:ext cx="14584" cy="8571"/>
            </a:xfrm>
            <a:custGeom>
              <a:avLst/>
              <a:gdLst/>
              <a:ahLst/>
              <a:cxnLst/>
              <a:rect l="l" t="t" r="r" b="b"/>
              <a:pathLst>
                <a:path w="277" h="164" extrusionOk="0">
                  <a:moveTo>
                    <a:pt x="189" y="0"/>
                  </a:moveTo>
                  <a:cubicBezTo>
                    <a:pt x="126" y="25"/>
                    <a:pt x="64" y="63"/>
                    <a:pt x="0" y="101"/>
                  </a:cubicBezTo>
                  <a:cubicBezTo>
                    <a:pt x="13" y="114"/>
                    <a:pt x="39" y="139"/>
                    <a:pt x="51" y="164"/>
                  </a:cubicBezTo>
                  <a:cubicBezTo>
                    <a:pt x="126" y="126"/>
                    <a:pt x="202" y="89"/>
                    <a:pt x="277" y="63"/>
                  </a:cubicBezTo>
                  <a:cubicBezTo>
                    <a:pt x="252" y="38"/>
                    <a:pt x="202" y="0"/>
                    <a:pt x="18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23"/>
            <p:cNvSpPr/>
            <p:nvPr/>
          </p:nvSpPr>
          <p:spPr>
            <a:xfrm>
              <a:off x="260253" y="4430199"/>
              <a:ext cx="10635" cy="9251"/>
            </a:xfrm>
            <a:custGeom>
              <a:avLst/>
              <a:gdLst/>
              <a:ahLst/>
              <a:cxnLst/>
              <a:rect l="l" t="t" r="r" b="b"/>
              <a:pathLst>
                <a:path w="202" h="177" extrusionOk="0">
                  <a:moveTo>
                    <a:pt x="76" y="0"/>
                  </a:moveTo>
                  <a:cubicBezTo>
                    <a:pt x="51" y="26"/>
                    <a:pt x="1" y="51"/>
                    <a:pt x="14" y="63"/>
                  </a:cubicBezTo>
                  <a:cubicBezTo>
                    <a:pt x="26" y="101"/>
                    <a:pt x="64" y="138"/>
                    <a:pt x="101" y="176"/>
                  </a:cubicBezTo>
                  <a:cubicBezTo>
                    <a:pt x="152" y="138"/>
                    <a:pt x="202" y="101"/>
                    <a:pt x="190" y="88"/>
                  </a:cubicBezTo>
                  <a:cubicBezTo>
                    <a:pt x="165" y="51"/>
                    <a:pt x="114" y="26"/>
                    <a:pt x="7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23"/>
            <p:cNvSpPr/>
            <p:nvPr/>
          </p:nvSpPr>
          <p:spPr>
            <a:xfrm>
              <a:off x="234507" y="4460356"/>
              <a:ext cx="19165" cy="14582"/>
            </a:xfrm>
            <a:custGeom>
              <a:avLst/>
              <a:gdLst/>
              <a:ahLst/>
              <a:cxnLst/>
              <a:rect l="l" t="t" r="r" b="b"/>
              <a:pathLst>
                <a:path w="364" h="279" extrusionOk="0">
                  <a:moveTo>
                    <a:pt x="231" y="0"/>
                  </a:moveTo>
                  <a:cubicBezTo>
                    <a:pt x="229" y="0"/>
                    <a:pt x="227" y="1"/>
                    <a:pt x="226" y="2"/>
                  </a:cubicBezTo>
                  <a:cubicBezTo>
                    <a:pt x="151" y="39"/>
                    <a:pt x="62" y="89"/>
                    <a:pt x="0" y="153"/>
                  </a:cubicBezTo>
                  <a:cubicBezTo>
                    <a:pt x="0" y="153"/>
                    <a:pt x="88" y="215"/>
                    <a:pt x="163" y="278"/>
                  </a:cubicBezTo>
                  <a:cubicBezTo>
                    <a:pt x="238" y="203"/>
                    <a:pt x="314" y="153"/>
                    <a:pt x="352" y="89"/>
                  </a:cubicBezTo>
                  <a:cubicBezTo>
                    <a:pt x="363" y="66"/>
                    <a:pt x="257" y="0"/>
                    <a:pt x="23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23"/>
            <p:cNvSpPr/>
            <p:nvPr/>
          </p:nvSpPr>
          <p:spPr>
            <a:xfrm>
              <a:off x="569409" y="4337533"/>
              <a:ext cx="19217" cy="13171"/>
            </a:xfrm>
            <a:custGeom>
              <a:avLst/>
              <a:gdLst/>
              <a:ahLst/>
              <a:cxnLst/>
              <a:rect l="l" t="t" r="r" b="b"/>
              <a:pathLst>
                <a:path w="365" h="252" extrusionOk="0">
                  <a:moveTo>
                    <a:pt x="277" y="0"/>
                  </a:moveTo>
                  <a:cubicBezTo>
                    <a:pt x="189" y="64"/>
                    <a:pt x="88" y="114"/>
                    <a:pt x="1" y="176"/>
                  </a:cubicBezTo>
                  <a:cubicBezTo>
                    <a:pt x="26" y="201"/>
                    <a:pt x="63" y="226"/>
                    <a:pt x="88" y="252"/>
                  </a:cubicBezTo>
                  <a:cubicBezTo>
                    <a:pt x="189" y="189"/>
                    <a:pt x="277" y="126"/>
                    <a:pt x="365" y="64"/>
                  </a:cubicBezTo>
                  <a:cubicBezTo>
                    <a:pt x="340" y="38"/>
                    <a:pt x="314" y="25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23"/>
            <p:cNvSpPr/>
            <p:nvPr/>
          </p:nvSpPr>
          <p:spPr>
            <a:xfrm>
              <a:off x="323800" y="4192341"/>
              <a:ext cx="378080" cy="152457"/>
            </a:xfrm>
            <a:custGeom>
              <a:avLst/>
              <a:gdLst/>
              <a:ahLst/>
              <a:cxnLst/>
              <a:rect l="l" t="t" r="r" b="b"/>
              <a:pathLst>
                <a:path w="7181" h="2917" extrusionOk="0">
                  <a:moveTo>
                    <a:pt x="1120" y="1446"/>
                  </a:moveTo>
                  <a:cubicBezTo>
                    <a:pt x="1145" y="1446"/>
                    <a:pt x="1271" y="1559"/>
                    <a:pt x="1271" y="1609"/>
                  </a:cubicBezTo>
                  <a:cubicBezTo>
                    <a:pt x="1246" y="1685"/>
                    <a:pt x="1145" y="1735"/>
                    <a:pt x="1032" y="1848"/>
                  </a:cubicBezTo>
                  <a:cubicBezTo>
                    <a:pt x="931" y="1722"/>
                    <a:pt x="805" y="1647"/>
                    <a:pt x="818" y="1584"/>
                  </a:cubicBezTo>
                  <a:cubicBezTo>
                    <a:pt x="844" y="1521"/>
                    <a:pt x="1007" y="1471"/>
                    <a:pt x="1120" y="1446"/>
                  </a:cubicBezTo>
                  <a:close/>
                  <a:moveTo>
                    <a:pt x="1459" y="0"/>
                  </a:moveTo>
                  <a:cubicBezTo>
                    <a:pt x="1573" y="188"/>
                    <a:pt x="1359" y="327"/>
                    <a:pt x="1233" y="465"/>
                  </a:cubicBezTo>
                  <a:cubicBezTo>
                    <a:pt x="1107" y="616"/>
                    <a:pt x="1132" y="691"/>
                    <a:pt x="1372" y="741"/>
                  </a:cubicBezTo>
                  <a:cubicBezTo>
                    <a:pt x="1372" y="729"/>
                    <a:pt x="1372" y="729"/>
                    <a:pt x="1384" y="729"/>
                  </a:cubicBezTo>
                  <a:cubicBezTo>
                    <a:pt x="1384" y="729"/>
                    <a:pt x="1397" y="729"/>
                    <a:pt x="1397" y="741"/>
                  </a:cubicBezTo>
                  <a:cubicBezTo>
                    <a:pt x="1603" y="700"/>
                    <a:pt x="1715" y="679"/>
                    <a:pt x="1811" y="679"/>
                  </a:cubicBezTo>
                  <a:cubicBezTo>
                    <a:pt x="1920" y="679"/>
                    <a:pt x="2008" y="707"/>
                    <a:pt x="2188" y="767"/>
                  </a:cubicBezTo>
                  <a:cubicBezTo>
                    <a:pt x="1959" y="839"/>
                    <a:pt x="1837" y="877"/>
                    <a:pt x="1738" y="877"/>
                  </a:cubicBezTo>
                  <a:cubicBezTo>
                    <a:pt x="1632" y="877"/>
                    <a:pt x="1553" y="833"/>
                    <a:pt x="1397" y="741"/>
                  </a:cubicBezTo>
                  <a:lnTo>
                    <a:pt x="1372" y="741"/>
                  </a:lnTo>
                  <a:cubicBezTo>
                    <a:pt x="1057" y="917"/>
                    <a:pt x="743" y="1107"/>
                    <a:pt x="428" y="1283"/>
                  </a:cubicBezTo>
                  <a:cubicBezTo>
                    <a:pt x="277" y="1383"/>
                    <a:pt x="140" y="1471"/>
                    <a:pt x="1" y="1571"/>
                  </a:cubicBezTo>
                  <a:lnTo>
                    <a:pt x="14" y="1571"/>
                  </a:lnTo>
                  <a:cubicBezTo>
                    <a:pt x="26" y="1571"/>
                    <a:pt x="39" y="1571"/>
                    <a:pt x="51" y="1571"/>
                  </a:cubicBezTo>
                  <a:cubicBezTo>
                    <a:pt x="465" y="1571"/>
                    <a:pt x="659" y="1767"/>
                    <a:pt x="805" y="1999"/>
                  </a:cubicBezTo>
                  <a:cubicBezTo>
                    <a:pt x="805" y="2012"/>
                    <a:pt x="743" y="2037"/>
                    <a:pt x="705" y="2049"/>
                  </a:cubicBezTo>
                  <a:lnTo>
                    <a:pt x="705" y="2062"/>
                  </a:lnTo>
                  <a:cubicBezTo>
                    <a:pt x="906" y="2263"/>
                    <a:pt x="1095" y="2476"/>
                    <a:pt x="1296" y="2691"/>
                  </a:cubicBezTo>
                  <a:cubicBezTo>
                    <a:pt x="1610" y="2552"/>
                    <a:pt x="1610" y="2552"/>
                    <a:pt x="1736" y="2314"/>
                  </a:cubicBezTo>
                  <a:cubicBezTo>
                    <a:pt x="1808" y="2315"/>
                    <a:pt x="1872" y="2316"/>
                    <a:pt x="1928" y="2316"/>
                  </a:cubicBezTo>
                  <a:cubicBezTo>
                    <a:pt x="2266" y="2316"/>
                    <a:pt x="2300" y="2271"/>
                    <a:pt x="2214" y="2012"/>
                  </a:cubicBezTo>
                  <a:cubicBezTo>
                    <a:pt x="2138" y="1798"/>
                    <a:pt x="2289" y="1647"/>
                    <a:pt x="2390" y="1484"/>
                  </a:cubicBezTo>
                  <a:lnTo>
                    <a:pt x="2377" y="1484"/>
                  </a:lnTo>
                  <a:cubicBezTo>
                    <a:pt x="2377" y="1484"/>
                    <a:pt x="2364" y="1484"/>
                    <a:pt x="2364" y="1471"/>
                  </a:cubicBezTo>
                  <a:cubicBezTo>
                    <a:pt x="2239" y="1484"/>
                    <a:pt x="2113" y="1484"/>
                    <a:pt x="1950" y="1484"/>
                  </a:cubicBezTo>
                  <a:cubicBezTo>
                    <a:pt x="2107" y="1405"/>
                    <a:pt x="2186" y="1364"/>
                    <a:pt x="2239" y="1364"/>
                  </a:cubicBezTo>
                  <a:cubicBezTo>
                    <a:pt x="2288" y="1364"/>
                    <a:pt x="2316" y="1398"/>
                    <a:pt x="2364" y="1471"/>
                  </a:cubicBezTo>
                  <a:lnTo>
                    <a:pt x="2390" y="1471"/>
                  </a:lnTo>
                  <a:lnTo>
                    <a:pt x="2390" y="1484"/>
                  </a:lnTo>
                  <a:cubicBezTo>
                    <a:pt x="2528" y="1408"/>
                    <a:pt x="2691" y="1345"/>
                    <a:pt x="2817" y="1257"/>
                  </a:cubicBezTo>
                  <a:cubicBezTo>
                    <a:pt x="3157" y="1018"/>
                    <a:pt x="3157" y="1018"/>
                    <a:pt x="3747" y="1018"/>
                  </a:cubicBezTo>
                  <a:cubicBezTo>
                    <a:pt x="3635" y="1219"/>
                    <a:pt x="3786" y="1459"/>
                    <a:pt x="3420" y="1584"/>
                  </a:cubicBezTo>
                  <a:cubicBezTo>
                    <a:pt x="3345" y="1609"/>
                    <a:pt x="2704" y="1760"/>
                    <a:pt x="2666" y="1760"/>
                  </a:cubicBezTo>
                  <a:cubicBezTo>
                    <a:pt x="2616" y="2024"/>
                    <a:pt x="2579" y="2275"/>
                    <a:pt x="2528" y="2540"/>
                  </a:cubicBezTo>
                  <a:cubicBezTo>
                    <a:pt x="2616" y="2552"/>
                    <a:pt x="2704" y="2565"/>
                    <a:pt x="2792" y="2590"/>
                  </a:cubicBezTo>
                  <a:cubicBezTo>
                    <a:pt x="2780" y="2577"/>
                    <a:pt x="2780" y="2577"/>
                    <a:pt x="2767" y="2577"/>
                  </a:cubicBezTo>
                  <a:cubicBezTo>
                    <a:pt x="2780" y="2577"/>
                    <a:pt x="2792" y="2565"/>
                    <a:pt x="2805" y="2565"/>
                  </a:cubicBezTo>
                  <a:cubicBezTo>
                    <a:pt x="2742" y="2351"/>
                    <a:pt x="2931" y="2238"/>
                    <a:pt x="3182" y="2150"/>
                  </a:cubicBezTo>
                  <a:lnTo>
                    <a:pt x="3182" y="2150"/>
                  </a:lnTo>
                  <a:cubicBezTo>
                    <a:pt x="3182" y="2476"/>
                    <a:pt x="3182" y="2490"/>
                    <a:pt x="2805" y="2565"/>
                  </a:cubicBezTo>
                  <a:lnTo>
                    <a:pt x="2805" y="2590"/>
                  </a:lnTo>
                  <a:lnTo>
                    <a:pt x="2792" y="2590"/>
                  </a:lnTo>
                  <a:cubicBezTo>
                    <a:pt x="3043" y="2766"/>
                    <a:pt x="3333" y="2917"/>
                    <a:pt x="3760" y="2917"/>
                  </a:cubicBezTo>
                  <a:cubicBezTo>
                    <a:pt x="3940" y="2827"/>
                    <a:pt x="3929" y="2538"/>
                    <a:pt x="4272" y="2538"/>
                  </a:cubicBezTo>
                  <a:cubicBezTo>
                    <a:pt x="4314" y="2538"/>
                    <a:pt x="4361" y="2542"/>
                    <a:pt x="4414" y="2552"/>
                  </a:cubicBezTo>
                  <a:cubicBezTo>
                    <a:pt x="4250" y="2490"/>
                    <a:pt x="4087" y="2426"/>
                    <a:pt x="3747" y="2300"/>
                  </a:cubicBezTo>
                  <a:cubicBezTo>
                    <a:pt x="4001" y="2258"/>
                    <a:pt x="4140" y="2207"/>
                    <a:pt x="4245" y="2207"/>
                  </a:cubicBezTo>
                  <a:cubicBezTo>
                    <a:pt x="4264" y="2207"/>
                    <a:pt x="4283" y="2209"/>
                    <a:pt x="4301" y="2213"/>
                  </a:cubicBezTo>
                  <a:cubicBezTo>
                    <a:pt x="4440" y="2243"/>
                    <a:pt x="4574" y="2269"/>
                    <a:pt x="4701" y="2269"/>
                  </a:cubicBezTo>
                  <a:cubicBezTo>
                    <a:pt x="4892" y="2269"/>
                    <a:pt x="5067" y="2209"/>
                    <a:pt x="5219" y="2012"/>
                  </a:cubicBezTo>
                  <a:cubicBezTo>
                    <a:pt x="5244" y="2049"/>
                    <a:pt x="5269" y="2087"/>
                    <a:pt x="5294" y="2112"/>
                  </a:cubicBezTo>
                  <a:cubicBezTo>
                    <a:pt x="5244" y="2263"/>
                    <a:pt x="5206" y="2401"/>
                    <a:pt x="5143" y="2577"/>
                  </a:cubicBezTo>
                  <a:cubicBezTo>
                    <a:pt x="5256" y="2615"/>
                    <a:pt x="5370" y="2666"/>
                    <a:pt x="5521" y="2716"/>
                  </a:cubicBezTo>
                  <a:cubicBezTo>
                    <a:pt x="5633" y="2577"/>
                    <a:pt x="5734" y="2464"/>
                    <a:pt x="5784" y="2401"/>
                  </a:cubicBezTo>
                  <a:cubicBezTo>
                    <a:pt x="6300" y="2364"/>
                    <a:pt x="6740" y="2326"/>
                    <a:pt x="7180" y="2288"/>
                  </a:cubicBezTo>
                  <a:cubicBezTo>
                    <a:pt x="6639" y="2074"/>
                    <a:pt x="6111" y="1861"/>
                    <a:pt x="5571" y="1647"/>
                  </a:cubicBezTo>
                  <a:cubicBezTo>
                    <a:pt x="5555" y="1648"/>
                    <a:pt x="5539" y="1649"/>
                    <a:pt x="5523" y="1649"/>
                  </a:cubicBezTo>
                  <a:cubicBezTo>
                    <a:pt x="5383" y="1649"/>
                    <a:pt x="5215" y="1598"/>
                    <a:pt x="4967" y="1496"/>
                  </a:cubicBezTo>
                  <a:cubicBezTo>
                    <a:pt x="4803" y="1660"/>
                    <a:pt x="4627" y="1823"/>
                    <a:pt x="4451" y="1999"/>
                  </a:cubicBezTo>
                  <a:cubicBezTo>
                    <a:pt x="4263" y="1785"/>
                    <a:pt x="4263" y="1785"/>
                    <a:pt x="4527" y="1446"/>
                  </a:cubicBezTo>
                  <a:lnTo>
                    <a:pt x="4527" y="1446"/>
                  </a:lnTo>
                  <a:cubicBezTo>
                    <a:pt x="4339" y="1459"/>
                    <a:pt x="4150" y="1484"/>
                    <a:pt x="3823" y="1509"/>
                  </a:cubicBezTo>
                  <a:cubicBezTo>
                    <a:pt x="3962" y="1333"/>
                    <a:pt x="4012" y="1244"/>
                    <a:pt x="4099" y="1157"/>
                  </a:cubicBezTo>
                  <a:cubicBezTo>
                    <a:pt x="4138" y="1132"/>
                    <a:pt x="4163" y="1107"/>
                    <a:pt x="4200" y="1081"/>
                  </a:cubicBezTo>
                  <a:cubicBezTo>
                    <a:pt x="3283" y="716"/>
                    <a:pt x="2377" y="364"/>
                    <a:pt x="145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23"/>
            <p:cNvSpPr/>
            <p:nvPr/>
          </p:nvSpPr>
          <p:spPr>
            <a:xfrm>
              <a:off x="280154" y="4248160"/>
              <a:ext cx="22534" cy="9930"/>
            </a:xfrm>
            <a:custGeom>
              <a:avLst/>
              <a:gdLst/>
              <a:ahLst/>
              <a:cxnLst/>
              <a:rect l="l" t="t" r="r" b="b"/>
              <a:pathLst>
                <a:path w="428" h="190" extrusionOk="0">
                  <a:moveTo>
                    <a:pt x="38" y="0"/>
                  </a:moveTo>
                  <a:cubicBezTo>
                    <a:pt x="25" y="39"/>
                    <a:pt x="13" y="76"/>
                    <a:pt x="0" y="126"/>
                  </a:cubicBezTo>
                  <a:cubicBezTo>
                    <a:pt x="126" y="139"/>
                    <a:pt x="265" y="164"/>
                    <a:pt x="402" y="189"/>
                  </a:cubicBezTo>
                  <a:cubicBezTo>
                    <a:pt x="402" y="151"/>
                    <a:pt x="415" y="126"/>
                    <a:pt x="427" y="101"/>
                  </a:cubicBezTo>
                  <a:cubicBezTo>
                    <a:pt x="302" y="76"/>
                    <a:pt x="164" y="39"/>
                    <a:pt x="38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23"/>
            <p:cNvSpPr/>
            <p:nvPr/>
          </p:nvSpPr>
          <p:spPr>
            <a:xfrm>
              <a:off x="231138" y="4151574"/>
              <a:ext cx="158266" cy="40610"/>
            </a:xfrm>
            <a:custGeom>
              <a:avLst/>
              <a:gdLst/>
              <a:ahLst/>
              <a:cxnLst/>
              <a:rect l="l" t="t" r="r" b="b"/>
              <a:pathLst>
                <a:path w="3006" h="777" extrusionOk="0">
                  <a:moveTo>
                    <a:pt x="152" y="1"/>
                  </a:moveTo>
                  <a:cubicBezTo>
                    <a:pt x="89" y="126"/>
                    <a:pt x="39" y="227"/>
                    <a:pt x="1" y="328"/>
                  </a:cubicBezTo>
                  <a:cubicBezTo>
                    <a:pt x="760" y="548"/>
                    <a:pt x="1498" y="777"/>
                    <a:pt x="2275" y="777"/>
                  </a:cubicBezTo>
                  <a:cubicBezTo>
                    <a:pt x="2514" y="777"/>
                    <a:pt x="2757" y="755"/>
                    <a:pt x="3006" y="705"/>
                  </a:cubicBezTo>
                  <a:lnTo>
                    <a:pt x="1724" y="214"/>
                  </a:lnTo>
                  <a:cubicBezTo>
                    <a:pt x="1673" y="189"/>
                    <a:pt x="1610" y="177"/>
                    <a:pt x="1560" y="164"/>
                  </a:cubicBezTo>
                  <a:cubicBezTo>
                    <a:pt x="1386" y="173"/>
                    <a:pt x="1210" y="186"/>
                    <a:pt x="1034" y="186"/>
                  </a:cubicBezTo>
                  <a:cubicBezTo>
                    <a:pt x="739" y="186"/>
                    <a:pt x="443" y="150"/>
                    <a:pt x="15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23"/>
            <p:cNvSpPr/>
            <p:nvPr/>
          </p:nvSpPr>
          <p:spPr>
            <a:xfrm>
              <a:off x="257620" y="4263944"/>
              <a:ext cx="14637" cy="21063"/>
            </a:xfrm>
            <a:custGeom>
              <a:avLst/>
              <a:gdLst/>
              <a:ahLst/>
              <a:cxnLst/>
              <a:rect l="l" t="t" r="r" b="b"/>
              <a:pathLst>
                <a:path w="278" h="403" extrusionOk="0">
                  <a:moveTo>
                    <a:pt x="114" y="0"/>
                  </a:moveTo>
                  <a:cubicBezTo>
                    <a:pt x="76" y="13"/>
                    <a:pt x="39" y="13"/>
                    <a:pt x="1" y="25"/>
                  </a:cubicBezTo>
                  <a:cubicBezTo>
                    <a:pt x="26" y="151"/>
                    <a:pt x="64" y="277"/>
                    <a:pt x="101" y="402"/>
                  </a:cubicBezTo>
                  <a:cubicBezTo>
                    <a:pt x="151" y="390"/>
                    <a:pt x="215" y="377"/>
                    <a:pt x="277" y="365"/>
                  </a:cubicBezTo>
                  <a:cubicBezTo>
                    <a:pt x="227" y="239"/>
                    <a:pt x="177" y="126"/>
                    <a:pt x="11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23"/>
            <p:cNvSpPr/>
            <p:nvPr/>
          </p:nvSpPr>
          <p:spPr>
            <a:xfrm>
              <a:off x="304689" y="4274449"/>
              <a:ext cx="56230" cy="27700"/>
            </a:xfrm>
            <a:custGeom>
              <a:avLst/>
              <a:gdLst/>
              <a:ahLst/>
              <a:cxnLst/>
              <a:rect l="l" t="t" r="r" b="b"/>
              <a:pathLst>
                <a:path w="1068" h="530" extrusionOk="0">
                  <a:moveTo>
                    <a:pt x="352" y="0"/>
                  </a:moveTo>
                  <a:cubicBezTo>
                    <a:pt x="354" y="0"/>
                    <a:pt x="356" y="1"/>
                    <a:pt x="357" y="1"/>
                  </a:cubicBezTo>
                  <a:lnTo>
                    <a:pt x="357" y="1"/>
                  </a:lnTo>
                  <a:cubicBezTo>
                    <a:pt x="360" y="1"/>
                    <a:pt x="362" y="0"/>
                    <a:pt x="364" y="0"/>
                  </a:cubicBezTo>
                  <a:close/>
                  <a:moveTo>
                    <a:pt x="377" y="0"/>
                  </a:moveTo>
                  <a:cubicBezTo>
                    <a:pt x="377" y="5"/>
                    <a:pt x="375" y="6"/>
                    <a:pt x="373" y="6"/>
                  </a:cubicBezTo>
                  <a:cubicBezTo>
                    <a:pt x="369" y="6"/>
                    <a:pt x="364" y="3"/>
                    <a:pt x="357" y="1"/>
                  </a:cubicBezTo>
                  <a:lnTo>
                    <a:pt x="357" y="1"/>
                  </a:lnTo>
                  <a:cubicBezTo>
                    <a:pt x="159" y="27"/>
                    <a:pt x="1" y="90"/>
                    <a:pt x="112" y="252"/>
                  </a:cubicBezTo>
                  <a:cubicBezTo>
                    <a:pt x="188" y="352"/>
                    <a:pt x="288" y="503"/>
                    <a:pt x="414" y="516"/>
                  </a:cubicBezTo>
                  <a:cubicBezTo>
                    <a:pt x="467" y="526"/>
                    <a:pt x="521" y="530"/>
                    <a:pt x="577" y="530"/>
                  </a:cubicBezTo>
                  <a:cubicBezTo>
                    <a:pt x="734" y="530"/>
                    <a:pt x="901" y="500"/>
                    <a:pt x="1068" y="491"/>
                  </a:cubicBezTo>
                  <a:cubicBezTo>
                    <a:pt x="1068" y="478"/>
                    <a:pt x="1068" y="478"/>
                    <a:pt x="1056" y="478"/>
                  </a:cubicBezTo>
                  <a:lnTo>
                    <a:pt x="1068" y="478"/>
                  </a:lnTo>
                  <a:cubicBezTo>
                    <a:pt x="842" y="315"/>
                    <a:pt x="603" y="164"/>
                    <a:pt x="3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23"/>
            <p:cNvSpPr/>
            <p:nvPr/>
          </p:nvSpPr>
          <p:spPr>
            <a:xfrm>
              <a:off x="368816" y="4410495"/>
              <a:ext cx="26536" cy="6376"/>
            </a:xfrm>
            <a:custGeom>
              <a:avLst/>
              <a:gdLst/>
              <a:ahLst/>
              <a:cxnLst/>
              <a:rect l="l" t="t" r="r" b="b"/>
              <a:pathLst>
                <a:path w="504" h="122" extrusionOk="0">
                  <a:moveTo>
                    <a:pt x="504" y="0"/>
                  </a:moveTo>
                  <a:lnTo>
                    <a:pt x="504" y="0"/>
                  </a:lnTo>
                  <a:cubicBezTo>
                    <a:pt x="341" y="25"/>
                    <a:pt x="227" y="51"/>
                    <a:pt x="1" y="101"/>
                  </a:cubicBezTo>
                  <a:cubicBezTo>
                    <a:pt x="126" y="114"/>
                    <a:pt x="208" y="122"/>
                    <a:pt x="267" y="122"/>
                  </a:cubicBezTo>
                  <a:cubicBezTo>
                    <a:pt x="382" y="122"/>
                    <a:pt x="413" y="91"/>
                    <a:pt x="50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8" name="Google Shape;1248;p23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1249" name="Google Shape;1249;p23"/>
          <p:cNvSpPr txBox="1">
            <a:spLocks noGrp="1"/>
          </p:cNvSpPr>
          <p:nvPr>
            <p:ph type="subTitle" idx="1"/>
          </p:nvPr>
        </p:nvSpPr>
        <p:spPr>
          <a:xfrm>
            <a:off x="720000" y="1328750"/>
            <a:ext cx="7704000" cy="327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472E4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4">
    <p:bg>
      <p:bgPr>
        <a:solidFill>
          <a:schemeClr val="dk1"/>
        </a:solidFill>
        <a:effectLst/>
      </p:bgPr>
    </p:bg>
    <p:spTree>
      <p:nvGrpSpPr>
        <p:cNvPr id="1" name="Shape 1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6" name="Google Shape;1296;p25"/>
          <p:cNvGrpSpPr/>
          <p:nvPr/>
        </p:nvGrpSpPr>
        <p:grpSpPr>
          <a:xfrm rot="10800000" flipH="1">
            <a:off x="180997" y="171233"/>
            <a:ext cx="8775988" cy="4802245"/>
            <a:chOff x="170275" y="167625"/>
            <a:chExt cx="8791813" cy="4808014"/>
          </a:xfrm>
        </p:grpSpPr>
        <p:sp>
          <p:nvSpPr>
            <p:cNvPr id="1297" name="Google Shape;1297;p25"/>
            <p:cNvSpPr/>
            <p:nvPr/>
          </p:nvSpPr>
          <p:spPr>
            <a:xfrm>
              <a:off x="170275" y="167625"/>
              <a:ext cx="8791813" cy="4808014"/>
            </a:xfrm>
            <a:custGeom>
              <a:avLst/>
              <a:gdLst/>
              <a:ahLst/>
              <a:cxnLst/>
              <a:rect l="l" t="t" r="r" b="b"/>
              <a:pathLst>
                <a:path w="166986" h="91993" extrusionOk="0">
                  <a:moveTo>
                    <a:pt x="166131" y="3458"/>
                  </a:moveTo>
                  <a:cubicBezTo>
                    <a:pt x="166156" y="3470"/>
                    <a:pt x="166181" y="3483"/>
                    <a:pt x="166206" y="3508"/>
                  </a:cubicBezTo>
                  <a:lnTo>
                    <a:pt x="165980" y="3696"/>
                  </a:lnTo>
                  <a:lnTo>
                    <a:pt x="165867" y="3621"/>
                  </a:lnTo>
                  <a:cubicBezTo>
                    <a:pt x="165955" y="3571"/>
                    <a:pt x="166043" y="3508"/>
                    <a:pt x="166131" y="3458"/>
                  </a:cubicBezTo>
                  <a:close/>
                  <a:moveTo>
                    <a:pt x="1358" y="13503"/>
                  </a:moveTo>
                  <a:lnTo>
                    <a:pt x="1471" y="13578"/>
                  </a:lnTo>
                  <a:cubicBezTo>
                    <a:pt x="1383" y="13628"/>
                    <a:pt x="1295" y="13692"/>
                    <a:pt x="1220" y="13742"/>
                  </a:cubicBezTo>
                  <a:cubicBezTo>
                    <a:pt x="1182" y="13729"/>
                    <a:pt x="1157" y="13704"/>
                    <a:pt x="1132" y="13692"/>
                  </a:cubicBezTo>
                  <a:lnTo>
                    <a:pt x="1358" y="13503"/>
                  </a:lnTo>
                  <a:close/>
                  <a:moveTo>
                    <a:pt x="393" y="16076"/>
                  </a:moveTo>
                  <a:cubicBezTo>
                    <a:pt x="395" y="16079"/>
                    <a:pt x="398" y="16081"/>
                    <a:pt x="402" y="16081"/>
                  </a:cubicBezTo>
                  <a:cubicBezTo>
                    <a:pt x="399" y="16079"/>
                    <a:pt x="396" y="16078"/>
                    <a:pt x="393" y="16076"/>
                  </a:cubicBezTo>
                  <a:close/>
                  <a:moveTo>
                    <a:pt x="6912" y="17674"/>
                  </a:moveTo>
                  <a:cubicBezTo>
                    <a:pt x="6917" y="17674"/>
                    <a:pt x="6923" y="17675"/>
                    <a:pt x="6928" y="17677"/>
                  </a:cubicBezTo>
                  <a:cubicBezTo>
                    <a:pt x="6953" y="17677"/>
                    <a:pt x="6965" y="17715"/>
                    <a:pt x="6990" y="17740"/>
                  </a:cubicBezTo>
                  <a:cubicBezTo>
                    <a:pt x="6965" y="17752"/>
                    <a:pt x="6928" y="17765"/>
                    <a:pt x="6890" y="17777"/>
                  </a:cubicBezTo>
                  <a:lnTo>
                    <a:pt x="6827" y="17715"/>
                  </a:lnTo>
                  <a:cubicBezTo>
                    <a:pt x="6849" y="17704"/>
                    <a:pt x="6880" y="17674"/>
                    <a:pt x="6912" y="17674"/>
                  </a:cubicBezTo>
                  <a:close/>
                  <a:moveTo>
                    <a:pt x="2251" y="17564"/>
                  </a:moveTo>
                  <a:cubicBezTo>
                    <a:pt x="2075" y="17790"/>
                    <a:pt x="1936" y="17941"/>
                    <a:pt x="1785" y="18117"/>
                  </a:cubicBezTo>
                  <a:cubicBezTo>
                    <a:pt x="1534" y="17841"/>
                    <a:pt x="1584" y="17777"/>
                    <a:pt x="2251" y="17564"/>
                  </a:cubicBezTo>
                  <a:close/>
                  <a:moveTo>
                    <a:pt x="3206" y="20305"/>
                  </a:moveTo>
                  <a:cubicBezTo>
                    <a:pt x="3219" y="20330"/>
                    <a:pt x="3244" y="20355"/>
                    <a:pt x="3257" y="20367"/>
                  </a:cubicBezTo>
                  <a:cubicBezTo>
                    <a:pt x="3219" y="20380"/>
                    <a:pt x="3193" y="20392"/>
                    <a:pt x="3156" y="20405"/>
                  </a:cubicBezTo>
                  <a:cubicBezTo>
                    <a:pt x="3143" y="20380"/>
                    <a:pt x="3118" y="20355"/>
                    <a:pt x="3118" y="20330"/>
                  </a:cubicBezTo>
                  <a:cubicBezTo>
                    <a:pt x="3131" y="20317"/>
                    <a:pt x="3181" y="20317"/>
                    <a:pt x="3206" y="20305"/>
                  </a:cubicBezTo>
                  <a:close/>
                  <a:moveTo>
                    <a:pt x="1371" y="20216"/>
                  </a:moveTo>
                  <a:cubicBezTo>
                    <a:pt x="1396" y="20229"/>
                    <a:pt x="1458" y="20255"/>
                    <a:pt x="1458" y="20267"/>
                  </a:cubicBezTo>
                  <a:cubicBezTo>
                    <a:pt x="1421" y="20330"/>
                    <a:pt x="1383" y="20380"/>
                    <a:pt x="1346" y="20443"/>
                  </a:cubicBezTo>
                  <a:cubicBezTo>
                    <a:pt x="1295" y="20418"/>
                    <a:pt x="1257" y="20405"/>
                    <a:pt x="1207" y="20380"/>
                  </a:cubicBezTo>
                  <a:cubicBezTo>
                    <a:pt x="1257" y="20330"/>
                    <a:pt x="1308" y="20267"/>
                    <a:pt x="1371" y="20216"/>
                  </a:cubicBezTo>
                  <a:close/>
                  <a:moveTo>
                    <a:pt x="166569" y="20616"/>
                  </a:moveTo>
                  <a:cubicBezTo>
                    <a:pt x="166594" y="20616"/>
                    <a:pt x="166627" y="20646"/>
                    <a:pt x="166659" y="20657"/>
                  </a:cubicBezTo>
                  <a:lnTo>
                    <a:pt x="166622" y="20732"/>
                  </a:lnTo>
                  <a:cubicBezTo>
                    <a:pt x="166558" y="20707"/>
                    <a:pt x="166483" y="20694"/>
                    <a:pt x="166407" y="20669"/>
                  </a:cubicBezTo>
                  <a:cubicBezTo>
                    <a:pt x="166458" y="20644"/>
                    <a:pt x="166508" y="20619"/>
                    <a:pt x="166558" y="20619"/>
                  </a:cubicBezTo>
                  <a:cubicBezTo>
                    <a:pt x="166562" y="20617"/>
                    <a:pt x="166565" y="20616"/>
                    <a:pt x="166569" y="20616"/>
                  </a:cubicBezTo>
                  <a:close/>
                  <a:moveTo>
                    <a:pt x="2163" y="21169"/>
                  </a:moveTo>
                  <a:cubicBezTo>
                    <a:pt x="2195" y="21169"/>
                    <a:pt x="2249" y="21197"/>
                    <a:pt x="2238" y="21197"/>
                  </a:cubicBezTo>
                  <a:cubicBezTo>
                    <a:pt x="2226" y="21235"/>
                    <a:pt x="2201" y="21272"/>
                    <a:pt x="2162" y="21311"/>
                  </a:cubicBezTo>
                  <a:cubicBezTo>
                    <a:pt x="2125" y="21272"/>
                    <a:pt x="2075" y="21260"/>
                    <a:pt x="2087" y="21235"/>
                  </a:cubicBezTo>
                  <a:cubicBezTo>
                    <a:pt x="2087" y="21210"/>
                    <a:pt x="2125" y="21185"/>
                    <a:pt x="2150" y="21172"/>
                  </a:cubicBezTo>
                  <a:cubicBezTo>
                    <a:pt x="2154" y="21170"/>
                    <a:pt x="2158" y="21169"/>
                    <a:pt x="2163" y="21169"/>
                  </a:cubicBezTo>
                  <a:close/>
                  <a:moveTo>
                    <a:pt x="6978" y="21826"/>
                  </a:moveTo>
                  <a:cubicBezTo>
                    <a:pt x="7009" y="21832"/>
                    <a:pt x="7037" y="21832"/>
                    <a:pt x="7061" y="21832"/>
                  </a:cubicBezTo>
                  <a:cubicBezTo>
                    <a:pt x="7085" y="21832"/>
                    <a:pt x="7103" y="21832"/>
                    <a:pt x="7116" y="21839"/>
                  </a:cubicBezTo>
                  <a:cubicBezTo>
                    <a:pt x="7317" y="21990"/>
                    <a:pt x="7230" y="22077"/>
                    <a:pt x="6864" y="22216"/>
                  </a:cubicBezTo>
                  <a:cubicBezTo>
                    <a:pt x="6915" y="22027"/>
                    <a:pt x="6940" y="21926"/>
                    <a:pt x="6978" y="21826"/>
                  </a:cubicBezTo>
                  <a:close/>
                  <a:moveTo>
                    <a:pt x="2628" y="22102"/>
                  </a:moveTo>
                  <a:lnTo>
                    <a:pt x="2628" y="22102"/>
                  </a:lnTo>
                  <a:cubicBezTo>
                    <a:pt x="2766" y="22191"/>
                    <a:pt x="2917" y="22278"/>
                    <a:pt x="3056" y="22379"/>
                  </a:cubicBezTo>
                  <a:cubicBezTo>
                    <a:pt x="3017" y="22404"/>
                    <a:pt x="2980" y="22429"/>
                    <a:pt x="2930" y="22454"/>
                  </a:cubicBezTo>
                  <a:cubicBezTo>
                    <a:pt x="2741" y="22404"/>
                    <a:pt x="2540" y="22354"/>
                    <a:pt x="2628" y="22102"/>
                  </a:cubicBezTo>
                  <a:close/>
                  <a:moveTo>
                    <a:pt x="4979" y="22618"/>
                  </a:moveTo>
                  <a:cubicBezTo>
                    <a:pt x="4872" y="22768"/>
                    <a:pt x="4736" y="22833"/>
                    <a:pt x="4583" y="22833"/>
                  </a:cubicBezTo>
                  <a:cubicBezTo>
                    <a:pt x="4468" y="22833"/>
                    <a:pt x="4342" y="22796"/>
                    <a:pt x="4212" y="22731"/>
                  </a:cubicBezTo>
                  <a:cubicBezTo>
                    <a:pt x="4464" y="22694"/>
                    <a:pt x="4727" y="22655"/>
                    <a:pt x="4979" y="22618"/>
                  </a:cubicBezTo>
                  <a:close/>
                  <a:moveTo>
                    <a:pt x="2201" y="22492"/>
                  </a:moveTo>
                  <a:lnTo>
                    <a:pt x="2201" y="22492"/>
                  </a:lnTo>
                  <a:cubicBezTo>
                    <a:pt x="2125" y="22605"/>
                    <a:pt x="2062" y="22694"/>
                    <a:pt x="1986" y="22794"/>
                  </a:cubicBezTo>
                  <a:cubicBezTo>
                    <a:pt x="1949" y="22831"/>
                    <a:pt x="1886" y="22844"/>
                    <a:pt x="1836" y="22882"/>
                  </a:cubicBezTo>
                  <a:cubicBezTo>
                    <a:pt x="1584" y="22630"/>
                    <a:pt x="1647" y="22555"/>
                    <a:pt x="2201" y="22492"/>
                  </a:cubicBezTo>
                  <a:close/>
                  <a:moveTo>
                    <a:pt x="163440" y="22819"/>
                  </a:moveTo>
                  <a:cubicBezTo>
                    <a:pt x="163453" y="22844"/>
                    <a:pt x="163479" y="22870"/>
                    <a:pt x="163479" y="22895"/>
                  </a:cubicBezTo>
                  <a:cubicBezTo>
                    <a:pt x="163466" y="22907"/>
                    <a:pt x="163415" y="22920"/>
                    <a:pt x="163378" y="22932"/>
                  </a:cubicBezTo>
                  <a:cubicBezTo>
                    <a:pt x="163353" y="22907"/>
                    <a:pt x="163328" y="22882"/>
                    <a:pt x="163303" y="22870"/>
                  </a:cubicBezTo>
                  <a:cubicBezTo>
                    <a:pt x="163353" y="22844"/>
                    <a:pt x="163390" y="22831"/>
                    <a:pt x="163440" y="22819"/>
                  </a:cubicBezTo>
                  <a:close/>
                  <a:moveTo>
                    <a:pt x="8046" y="28276"/>
                  </a:moveTo>
                  <a:lnTo>
                    <a:pt x="8122" y="28804"/>
                  </a:lnTo>
                  <a:cubicBezTo>
                    <a:pt x="8085" y="28804"/>
                    <a:pt x="8034" y="28816"/>
                    <a:pt x="7996" y="28816"/>
                  </a:cubicBezTo>
                  <a:cubicBezTo>
                    <a:pt x="7959" y="28653"/>
                    <a:pt x="7921" y="28477"/>
                    <a:pt x="7895" y="28301"/>
                  </a:cubicBezTo>
                  <a:cubicBezTo>
                    <a:pt x="7946" y="28301"/>
                    <a:pt x="7996" y="28288"/>
                    <a:pt x="8046" y="28276"/>
                  </a:cubicBezTo>
                  <a:close/>
                  <a:moveTo>
                    <a:pt x="3659" y="29646"/>
                  </a:moveTo>
                  <a:lnTo>
                    <a:pt x="3659" y="29646"/>
                  </a:lnTo>
                  <a:cubicBezTo>
                    <a:pt x="3860" y="29709"/>
                    <a:pt x="3961" y="29721"/>
                    <a:pt x="4011" y="29759"/>
                  </a:cubicBezTo>
                  <a:cubicBezTo>
                    <a:pt x="4048" y="29796"/>
                    <a:pt x="4023" y="29860"/>
                    <a:pt x="4036" y="29910"/>
                  </a:cubicBezTo>
                  <a:lnTo>
                    <a:pt x="3885" y="29947"/>
                  </a:lnTo>
                  <a:cubicBezTo>
                    <a:pt x="3835" y="29872"/>
                    <a:pt x="3785" y="29810"/>
                    <a:pt x="3659" y="29646"/>
                  </a:cubicBezTo>
                  <a:close/>
                  <a:moveTo>
                    <a:pt x="2502" y="29935"/>
                  </a:moveTo>
                  <a:cubicBezTo>
                    <a:pt x="2553" y="29947"/>
                    <a:pt x="2603" y="29972"/>
                    <a:pt x="2704" y="29998"/>
                  </a:cubicBezTo>
                  <a:cubicBezTo>
                    <a:pt x="2627" y="30031"/>
                    <a:pt x="2569" y="30063"/>
                    <a:pt x="2531" y="30063"/>
                  </a:cubicBezTo>
                  <a:cubicBezTo>
                    <a:pt x="2525" y="30063"/>
                    <a:pt x="2519" y="30063"/>
                    <a:pt x="2514" y="30061"/>
                  </a:cubicBezTo>
                  <a:cubicBezTo>
                    <a:pt x="2464" y="30061"/>
                    <a:pt x="2439" y="30011"/>
                    <a:pt x="2402" y="29986"/>
                  </a:cubicBezTo>
                  <a:cubicBezTo>
                    <a:pt x="2439" y="29972"/>
                    <a:pt x="2477" y="29935"/>
                    <a:pt x="2502" y="29935"/>
                  </a:cubicBezTo>
                  <a:close/>
                  <a:moveTo>
                    <a:pt x="163289" y="31733"/>
                  </a:moveTo>
                  <a:lnTo>
                    <a:pt x="163289" y="31984"/>
                  </a:lnTo>
                  <a:cubicBezTo>
                    <a:pt x="163248" y="31984"/>
                    <a:pt x="163184" y="31990"/>
                    <a:pt x="163145" y="31990"/>
                  </a:cubicBezTo>
                  <a:cubicBezTo>
                    <a:pt x="163126" y="31990"/>
                    <a:pt x="163113" y="31988"/>
                    <a:pt x="163113" y="31984"/>
                  </a:cubicBezTo>
                  <a:lnTo>
                    <a:pt x="163113" y="31733"/>
                  </a:lnTo>
                  <a:close/>
                  <a:moveTo>
                    <a:pt x="164044" y="31858"/>
                  </a:moveTo>
                  <a:cubicBezTo>
                    <a:pt x="164057" y="31897"/>
                    <a:pt x="164094" y="31934"/>
                    <a:pt x="164094" y="31947"/>
                  </a:cubicBezTo>
                  <a:cubicBezTo>
                    <a:pt x="164007" y="31997"/>
                    <a:pt x="163918" y="32047"/>
                    <a:pt x="163831" y="32110"/>
                  </a:cubicBezTo>
                  <a:cubicBezTo>
                    <a:pt x="163792" y="32073"/>
                    <a:pt x="163755" y="32034"/>
                    <a:pt x="163717" y="32009"/>
                  </a:cubicBezTo>
                  <a:cubicBezTo>
                    <a:pt x="163831" y="31959"/>
                    <a:pt x="163931" y="31909"/>
                    <a:pt x="164044" y="31858"/>
                  </a:cubicBezTo>
                  <a:close/>
                  <a:moveTo>
                    <a:pt x="2176" y="32450"/>
                  </a:moveTo>
                  <a:cubicBezTo>
                    <a:pt x="2213" y="32487"/>
                    <a:pt x="2251" y="32512"/>
                    <a:pt x="2276" y="32537"/>
                  </a:cubicBezTo>
                  <a:cubicBezTo>
                    <a:pt x="2213" y="32588"/>
                    <a:pt x="2137" y="32638"/>
                    <a:pt x="2062" y="32676"/>
                  </a:cubicBezTo>
                  <a:cubicBezTo>
                    <a:pt x="2025" y="32651"/>
                    <a:pt x="1949" y="32588"/>
                    <a:pt x="1961" y="32588"/>
                  </a:cubicBezTo>
                  <a:cubicBezTo>
                    <a:pt x="2025" y="32537"/>
                    <a:pt x="2100" y="32500"/>
                    <a:pt x="2176" y="32450"/>
                  </a:cubicBezTo>
                  <a:close/>
                  <a:moveTo>
                    <a:pt x="164982" y="32269"/>
                  </a:moveTo>
                  <a:cubicBezTo>
                    <a:pt x="165002" y="32269"/>
                    <a:pt x="165021" y="32270"/>
                    <a:pt x="165038" y="32274"/>
                  </a:cubicBezTo>
                  <a:cubicBezTo>
                    <a:pt x="165200" y="32324"/>
                    <a:pt x="165390" y="32437"/>
                    <a:pt x="165427" y="32550"/>
                  </a:cubicBezTo>
                  <a:cubicBezTo>
                    <a:pt x="165473" y="32678"/>
                    <a:pt x="165369" y="32817"/>
                    <a:pt x="165124" y="32817"/>
                  </a:cubicBezTo>
                  <a:cubicBezTo>
                    <a:pt x="165105" y="32817"/>
                    <a:pt x="165084" y="32816"/>
                    <a:pt x="165063" y="32814"/>
                  </a:cubicBezTo>
                  <a:cubicBezTo>
                    <a:pt x="164874" y="32789"/>
                    <a:pt x="164686" y="32764"/>
                    <a:pt x="164446" y="32738"/>
                  </a:cubicBezTo>
                  <a:cubicBezTo>
                    <a:pt x="164484" y="32626"/>
                    <a:pt x="164484" y="32475"/>
                    <a:pt x="164585" y="32399"/>
                  </a:cubicBezTo>
                  <a:cubicBezTo>
                    <a:pt x="164661" y="32334"/>
                    <a:pt x="164850" y="32269"/>
                    <a:pt x="164982" y="32269"/>
                  </a:cubicBezTo>
                  <a:close/>
                  <a:moveTo>
                    <a:pt x="164937" y="33430"/>
                  </a:moveTo>
                  <a:cubicBezTo>
                    <a:pt x="164987" y="33456"/>
                    <a:pt x="165038" y="33468"/>
                    <a:pt x="165088" y="33493"/>
                  </a:cubicBezTo>
                  <a:cubicBezTo>
                    <a:pt x="165012" y="33593"/>
                    <a:pt x="164924" y="33707"/>
                    <a:pt x="164836" y="33820"/>
                  </a:cubicBezTo>
                  <a:cubicBezTo>
                    <a:pt x="164635" y="33618"/>
                    <a:pt x="164723" y="33506"/>
                    <a:pt x="164937" y="33430"/>
                  </a:cubicBezTo>
                  <a:close/>
                  <a:moveTo>
                    <a:pt x="164572" y="33984"/>
                  </a:moveTo>
                  <a:cubicBezTo>
                    <a:pt x="164622" y="33996"/>
                    <a:pt x="164686" y="34034"/>
                    <a:pt x="164698" y="34071"/>
                  </a:cubicBezTo>
                  <a:cubicBezTo>
                    <a:pt x="164711" y="34084"/>
                    <a:pt x="164635" y="34121"/>
                    <a:pt x="164585" y="34172"/>
                  </a:cubicBezTo>
                  <a:cubicBezTo>
                    <a:pt x="164522" y="34121"/>
                    <a:pt x="164484" y="34084"/>
                    <a:pt x="164446" y="34046"/>
                  </a:cubicBezTo>
                  <a:cubicBezTo>
                    <a:pt x="164484" y="34034"/>
                    <a:pt x="164535" y="33984"/>
                    <a:pt x="164572" y="33984"/>
                  </a:cubicBezTo>
                  <a:close/>
                  <a:moveTo>
                    <a:pt x="165792" y="35278"/>
                  </a:moveTo>
                  <a:cubicBezTo>
                    <a:pt x="165842" y="35417"/>
                    <a:pt x="165980" y="35568"/>
                    <a:pt x="165678" y="35693"/>
                  </a:cubicBezTo>
                  <a:cubicBezTo>
                    <a:pt x="165477" y="35504"/>
                    <a:pt x="165716" y="35404"/>
                    <a:pt x="165792" y="35278"/>
                  </a:cubicBezTo>
                  <a:close/>
                  <a:moveTo>
                    <a:pt x="1252" y="35577"/>
                  </a:moveTo>
                  <a:cubicBezTo>
                    <a:pt x="1309" y="35577"/>
                    <a:pt x="1373" y="35585"/>
                    <a:pt x="1446" y="35605"/>
                  </a:cubicBezTo>
                  <a:cubicBezTo>
                    <a:pt x="1337" y="35738"/>
                    <a:pt x="1212" y="35784"/>
                    <a:pt x="1076" y="35784"/>
                  </a:cubicBezTo>
                  <a:cubicBezTo>
                    <a:pt x="994" y="35784"/>
                    <a:pt x="907" y="35767"/>
                    <a:pt x="818" y="35744"/>
                  </a:cubicBezTo>
                  <a:lnTo>
                    <a:pt x="805" y="35756"/>
                  </a:lnTo>
                  <a:lnTo>
                    <a:pt x="793" y="35756"/>
                  </a:lnTo>
                  <a:lnTo>
                    <a:pt x="793" y="35744"/>
                  </a:lnTo>
                  <a:lnTo>
                    <a:pt x="818" y="35744"/>
                  </a:lnTo>
                  <a:cubicBezTo>
                    <a:pt x="944" y="35675"/>
                    <a:pt x="1056" y="35577"/>
                    <a:pt x="1252" y="35577"/>
                  </a:cubicBezTo>
                  <a:close/>
                  <a:moveTo>
                    <a:pt x="2276" y="35693"/>
                  </a:moveTo>
                  <a:cubicBezTo>
                    <a:pt x="2288" y="35744"/>
                    <a:pt x="2313" y="35794"/>
                    <a:pt x="2326" y="35844"/>
                  </a:cubicBezTo>
                  <a:cubicBezTo>
                    <a:pt x="2276" y="35831"/>
                    <a:pt x="2213" y="35819"/>
                    <a:pt x="2176" y="35794"/>
                  </a:cubicBezTo>
                  <a:cubicBezTo>
                    <a:pt x="2162" y="35781"/>
                    <a:pt x="2176" y="35744"/>
                    <a:pt x="2176" y="35705"/>
                  </a:cubicBezTo>
                  <a:cubicBezTo>
                    <a:pt x="2213" y="35705"/>
                    <a:pt x="2238" y="35693"/>
                    <a:pt x="2276" y="35693"/>
                  </a:cubicBezTo>
                  <a:close/>
                  <a:moveTo>
                    <a:pt x="164773" y="35517"/>
                  </a:moveTo>
                  <a:lnTo>
                    <a:pt x="164773" y="35517"/>
                  </a:lnTo>
                  <a:cubicBezTo>
                    <a:pt x="165012" y="35655"/>
                    <a:pt x="164999" y="35769"/>
                    <a:pt x="164711" y="35970"/>
                  </a:cubicBezTo>
                  <a:cubicBezTo>
                    <a:pt x="164748" y="35756"/>
                    <a:pt x="164761" y="35643"/>
                    <a:pt x="164773" y="35517"/>
                  </a:cubicBezTo>
                  <a:close/>
                  <a:moveTo>
                    <a:pt x="165351" y="36133"/>
                  </a:moveTo>
                  <a:cubicBezTo>
                    <a:pt x="165377" y="36146"/>
                    <a:pt x="165415" y="36158"/>
                    <a:pt x="165452" y="36171"/>
                  </a:cubicBezTo>
                  <a:cubicBezTo>
                    <a:pt x="165402" y="36221"/>
                    <a:pt x="165351" y="36284"/>
                    <a:pt x="165314" y="36334"/>
                  </a:cubicBezTo>
                  <a:cubicBezTo>
                    <a:pt x="165289" y="36322"/>
                    <a:pt x="165251" y="36309"/>
                    <a:pt x="165226" y="36297"/>
                  </a:cubicBezTo>
                  <a:cubicBezTo>
                    <a:pt x="165264" y="36247"/>
                    <a:pt x="165314" y="36196"/>
                    <a:pt x="165351" y="36133"/>
                  </a:cubicBezTo>
                  <a:close/>
                  <a:moveTo>
                    <a:pt x="1773" y="36221"/>
                  </a:moveTo>
                  <a:cubicBezTo>
                    <a:pt x="1810" y="36234"/>
                    <a:pt x="1849" y="36259"/>
                    <a:pt x="1886" y="36272"/>
                  </a:cubicBezTo>
                  <a:cubicBezTo>
                    <a:pt x="1810" y="36347"/>
                    <a:pt x="1735" y="36423"/>
                    <a:pt x="1660" y="36485"/>
                  </a:cubicBezTo>
                  <a:cubicBezTo>
                    <a:pt x="1622" y="36473"/>
                    <a:pt x="1584" y="36448"/>
                    <a:pt x="1547" y="36435"/>
                  </a:cubicBezTo>
                  <a:cubicBezTo>
                    <a:pt x="1622" y="36359"/>
                    <a:pt x="1698" y="36284"/>
                    <a:pt x="1773" y="36221"/>
                  </a:cubicBezTo>
                  <a:close/>
                  <a:moveTo>
                    <a:pt x="2917" y="36560"/>
                  </a:moveTo>
                  <a:lnTo>
                    <a:pt x="2917" y="36560"/>
                  </a:lnTo>
                  <a:cubicBezTo>
                    <a:pt x="2779" y="36674"/>
                    <a:pt x="2640" y="36800"/>
                    <a:pt x="2288" y="36800"/>
                  </a:cubicBezTo>
                  <a:cubicBezTo>
                    <a:pt x="2502" y="36724"/>
                    <a:pt x="2704" y="36636"/>
                    <a:pt x="2917" y="36560"/>
                  </a:cubicBezTo>
                  <a:close/>
                  <a:moveTo>
                    <a:pt x="4237" y="38459"/>
                  </a:moveTo>
                  <a:cubicBezTo>
                    <a:pt x="4363" y="38597"/>
                    <a:pt x="4451" y="38698"/>
                    <a:pt x="4551" y="38798"/>
                  </a:cubicBezTo>
                  <a:cubicBezTo>
                    <a:pt x="4690" y="38949"/>
                    <a:pt x="4816" y="39113"/>
                    <a:pt x="4501" y="39239"/>
                  </a:cubicBezTo>
                  <a:cubicBezTo>
                    <a:pt x="4404" y="39278"/>
                    <a:pt x="4310" y="39298"/>
                    <a:pt x="4222" y="39298"/>
                  </a:cubicBezTo>
                  <a:cubicBezTo>
                    <a:pt x="4059" y="39298"/>
                    <a:pt x="3916" y="39231"/>
                    <a:pt x="3810" y="39100"/>
                  </a:cubicBezTo>
                  <a:cubicBezTo>
                    <a:pt x="3772" y="39063"/>
                    <a:pt x="3760" y="39013"/>
                    <a:pt x="3721" y="38949"/>
                  </a:cubicBezTo>
                  <a:cubicBezTo>
                    <a:pt x="3872" y="38811"/>
                    <a:pt x="4023" y="38661"/>
                    <a:pt x="4237" y="38459"/>
                  </a:cubicBezTo>
                  <a:close/>
                  <a:moveTo>
                    <a:pt x="1094" y="39201"/>
                  </a:moveTo>
                  <a:cubicBezTo>
                    <a:pt x="1383" y="39251"/>
                    <a:pt x="1660" y="39301"/>
                    <a:pt x="1949" y="39365"/>
                  </a:cubicBezTo>
                  <a:cubicBezTo>
                    <a:pt x="1936" y="39402"/>
                    <a:pt x="1924" y="39427"/>
                    <a:pt x="1899" y="39465"/>
                  </a:cubicBezTo>
                  <a:cubicBezTo>
                    <a:pt x="1815" y="39472"/>
                    <a:pt x="1731" y="39477"/>
                    <a:pt x="1648" y="39477"/>
                  </a:cubicBezTo>
                  <a:cubicBezTo>
                    <a:pt x="1422" y="39477"/>
                    <a:pt x="1206" y="39440"/>
                    <a:pt x="1031" y="39301"/>
                  </a:cubicBezTo>
                  <a:cubicBezTo>
                    <a:pt x="1056" y="39264"/>
                    <a:pt x="1081" y="39226"/>
                    <a:pt x="1094" y="39201"/>
                  </a:cubicBezTo>
                  <a:close/>
                  <a:moveTo>
                    <a:pt x="7079" y="41891"/>
                  </a:moveTo>
                  <a:lnTo>
                    <a:pt x="7079" y="41967"/>
                  </a:lnTo>
                  <a:cubicBezTo>
                    <a:pt x="7003" y="41967"/>
                    <a:pt x="6915" y="41967"/>
                    <a:pt x="6827" y="41980"/>
                  </a:cubicBezTo>
                  <a:cubicBezTo>
                    <a:pt x="6827" y="41954"/>
                    <a:pt x="6814" y="41929"/>
                    <a:pt x="6814" y="41904"/>
                  </a:cubicBezTo>
                  <a:cubicBezTo>
                    <a:pt x="6903" y="41904"/>
                    <a:pt x="6990" y="41891"/>
                    <a:pt x="7079" y="41891"/>
                  </a:cubicBezTo>
                  <a:close/>
                  <a:moveTo>
                    <a:pt x="1961" y="42835"/>
                  </a:moveTo>
                  <a:cubicBezTo>
                    <a:pt x="2050" y="42847"/>
                    <a:pt x="2150" y="42860"/>
                    <a:pt x="2238" y="42872"/>
                  </a:cubicBezTo>
                  <a:cubicBezTo>
                    <a:pt x="2226" y="42897"/>
                    <a:pt x="2213" y="42935"/>
                    <a:pt x="2201" y="42972"/>
                  </a:cubicBezTo>
                  <a:cubicBezTo>
                    <a:pt x="2112" y="42947"/>
                    <a:pt x="2025" y="42922"/>
                    <a:pt x="1936" y="42910"/>
                  </a:cubicBezTo>
                  <a:cubicBezTo>
                    <a:pt x="1936" y="42885"/>
                    <a:pt x="1949" y="42860"/>
                    <a:pt x="1961" y="42835"/>
                  </a:cubicBezTo>
                  <a:close/>
                  <a:moveTo>
                    <a:pt x="164196" y="44074"/>
                  </a:moveTo>
                  <a:cubicBezTo>
                    <a:pt x="164254" y="44074"/>
                    <a:pt x="164330" y="44082"/>
                    <a:pt x="164434" y="44092"/>
                  </a:cubicBezTo>
                  <a:cubicBezTo>
                    <a:pt x="164446" y="44092"/>
                    <a:pt x="164446" y="44079"/>
                    <a:pt x="164459" y="44079"/>
                  </a:cubicBezTo>
                  <a:lnTo>
                    <a:pt x="164459" y="44079"/>
                  </a:lnTo>
                  <a:cubicBezTo>
                    <a:pt x="164459" y="44079"/>
                    <a:pt x="164459" y="44092"/>
                    <a:pt x="164446" y="44092"/>
                  </a:cubicBezTo>
                  <a:cubicBezTo>
                    <a:pt x="164496" y="44104"/>
                    <a:pt x="164535" y="44104"/>
                    <a:pt x="164572" y="44117"/>
                  </a:cubicBezTo>
                  <a:cubicBezTo>
                    <a:pt x="165088" y="44255"/>
                    <a:pt x="165100" y="44255"/>
                    <a:pt x="164823" y="44595"/>
                  </a:cubicBezTo>
                  <a:lnTo>
                    <a:pt x="164836" y="44595"/>
                  </a:lnTo>
                  <a:lnTo>
                    <a:pt x="164836" y="44607"/>
                  </a:lnTo>
                  <a:lnTo>
                    <a:pt x="165490" y="44607"/>
                  </a:lnTo>
                  <a:cubicBezTo>
                    <a:pt x="165603" y="44808"/>
                    <a:pt x="165716" y="44997"/>
                    <a:pt x="165867" y="45248"/>
                  </a:cubicBezTo>
                  <a:cubicBezTo>
                    <a:pt x="165754" y="45336"/>
                    <a:pt x="165616" y="45500"/>
                    <a:pt x="165415" y="45575"/>
                  </a:cubicBezTo>
                  <a:cubicBezTo>
                    <a:pt x="165359" y="45595"/>
                    <a:pt x="165278" y="45605"/>
                    <a:pt x="165194" y="45605"/>
                  </a:cubicBezTo>
                  <a:cubicBezTo>
                    <a:pt x="165066" y="45605"/>
                    <a:pt x="164929" y="45582"/>
                    <a:pt x="164862" y="45537"/>
                  </a:cubicBezTo>
                  <a:cubicBezTo>
                    <a:pt x="164711" y="45450"/>
                    <a:pt x="164610" y="45274"/>
                    <a:pt x="164622" y="45135"/>
                  </a:cubicBezTo>
                  <a:cubicBezTo>
                    <a:pt x="164635" y="44959"/>
                    <a:pt x="164761" y="44783"/>
                    <a:pt x="164836" y="44607"/>
                  </a:cubicBezTo>
                  <a:lnTo>
                    <a:pt x="164823" y="44607"/>
                  </a:lnTo>
                  <a:lnTo>
                    <a:pt x="164823" y="44595"/>
                  </a:lnTo>
                  <a:cubicBezTo>
                    <a:pt x="164660" y="44582"/>
                    <a:pt x="164496" y="44556"/>
                    <a:pt x="164295" y="44531"/>
                  </a:cubicBezTo>
                  <a:cubicBezTo>
                    <a:pt x="164359" y="44368"/>
                    <a:pt x="164409" y="44230"/>
                    <a:pt x="164446" y="44092"/>
                  </a:cubicBezTo>
                  <a:lnTo>
                    <a:pt x="164434" y="44092"/>
                  </a:lnTo>
                  <a:cubicBezTo>
                    <a:pt x="164295" y="44167"/>
                    <a:pt x="164144" y="44243"/>
                    <a:pt x="163943" y="44343"/>
                  </a:cubicBezTo>
                  <a:cubicBezTo>
                    <a:pt x="164017" y="44131"/>
                    <a:pt x="164037" y="44074"/>
                    <a:pt x="164196" y="44074"/>
                  </a:cubicBezTo>
                  <a:close/>
                  <a:moveTo>
                    <a:pt x="1484" y="46392"/>
                  </a:moveTo>
                  <a:cubicBezTo>
                    <a:pt x="1509" y="46417"/>
                    <a:pt x="1559" y="46430"/>
                    <a:pt x="1547" y="46455"/>
                  </a:cubicBezTo>
                  <a:cubicBezTo>
                    <a:pt x="1547" y="46481"/>
                    <a:pt x="1497" y="46493"/>
                    <a:pt x="1471" y="46518"/>
                  </a:cubicBezTo>
                  <a:cubicBezTo>
                    <a:pt x="1446" y="46493"/>
                    <a:pt x="1408" y="46467"/>
                    <a:pt x="1383" y="46430"/>
                  </a:cubicBezTo>
                  <a:cubicBezTo>
                    <a:pt x="1408" y="46417"/>
                    <a:pt x="1446" y="46405"/>
                    <a:pt x="1484" y="46392"/>
                  </a:cubicBezTo>
                  <a:close/>
                  <a:moveTo>
                    <a:pt x="165377" y="46833"/>
                  </a:moveTo>
                  <a:cubicBezTo>
                    <a:pt x="165260" y="47121"/>
                    <a:pt x="165227" y="47202"/>
                    <a:pt x="165033" y="47202"/>
                  </a:cubicBezTo>
                  <a:cubicBezTo>
                    <a:pt x="164956" y="47202"/>
                    <a:pt x="164854" y="47189"/>
                    <a:pt x="164711" y="47171"/>
                  </a:cubicBezTo>
                  <a:cubicBezTo>
                    <a:pt x="164974" y="47046"/>
                    <a:pt x="165138" y="46958"/>
                    <a:pt x="165377" y="46833"/>
                  </a:cubicBezTo>
                  <a:close/>
                  <a:moveTo>
                    <a:pt x="1710" y="48605"/>
                  </a:moveTo>
                  <a:cubicBezTo>
                    <a:pt x="1723" y="48605"/>
                    <a:pt x="1760" y="48643"/>
                    <a:pt x="1785" y="48668"/>
                  </a:cubicBezTo>
                  <a:cubicBezTo>
                    <a:pt x="1710" y="48705"/>
                    <a:pt x="1634" y="48730"/>
                    <a:pt x="1559" y="48769"/>
                  </a:cubicBezTo>
                  <a:cubicBezTo>
                    <a:pt x="1534" y="48744"/>
                    <a:pt x="1522" y="48705"/>
                    <a:pt x="1497" y="48680"/>
                  </a:cubicBezTo>
                  <a:cubicBezTo>
                    <a:pt x="1559" y="48655"/>
                    <a:pt x="1634" y="48630"/>
                    <a:pt x="1710" y="48605"/>
                  </a:cubicBezTo>
                  <a:close/>
                  <a:moveTo>
                    <a:pt x="165639" y="48867"/>
                  </a:moveTo>
                  <a:cubicBezTo>
                    <a:pt x="165811" y="48867"/>
                    <a:pt x="165984" y="48896"/>
                    <a:pt x="166156" y="48906"/>
                  </a:cubicBezTo>
                  <a:cubicBezTo>
                    <a:pt x="166169" y="48945"/>
                    <a:pt x="166169" y="48995"/>
                    <a:pt x="166181" y="49032"/>
                  </a:cubicBezTo>
                  <a:cubicBezTo>
                    <a:pt x="165993" y="49096"/>
                    <a:pt x="165804" y="49146"/>
                    <a:pt x="165616" y="49208"/>
                  </a:cubicBezTo>
                  <a:cubicBezTo>
                    <a:pt x="165566" y="49183"/>
                    <a:pt x="165515" y="49158"/>
                    <a:pt x="165465" y="49146"/>
                  </a:cubicBezTo>
                  <a:cubicBezTo>
                    <a:pt x="165490" y="49045"/>
                    <a:pt x="165515" y="48881"/>
                    <a:pt x="165553" y="48869"/>
                  </a:cubicBezTo>
                  <a:cubicBezTo>
                    <a:pt x="165581" y="48867"/>
                    <a:pt x="165610" y="48867"/>
                    <a:pt x="165639" y="48867"/>
                  </a:cubicBezTo>
                  <a:close/>
                  <a:moveTo>
                    <a:pt x="5444" y="49359"/>
                  </a:moveTo>
                  <a:lnTo>
                    <a:pt x="5444" y="49359"/>
                  </a:lnTo>
                  <a:cubicBezTo>
                    <a:pt x="5406" y="49535"/>
                    <a:pt x="5381" y="49649"/>
                    <a:pt x="5344" y="49837"/>
                  </a:cubicBezTo>
                  <a:cubicBezTo>
                    <a:pt x="5092" y="49611"/>
                    <a:pt x="5104" y="49510"/>
                    <a:pt x="5444" y="49359"/>
                  </a:cubicBezTo>
                  <a:close/>
                  <a:moveTo>
                    <a:pt x="7041" y="49699"/>
                  </a:moveTo>
                  <a:cubicBezTo>
                    <a:pt x="7066" y="49711"/>
                    <a:pt x="7104" y="49711"/>
                    <a:pt x="7141" y="49711"/>
                  </a:cubicBezTo>
                  <a:lnTo>
                    <a:pt x="7104" y="49900"/>
                  </a:lnTo>
                  <a:cubicBezTo>
                    <a:pt x="7054" y="49900"/>
                    <a:pt x="7015" y="49887"/>
                    <a:pt x="6978" y="49887"/>
                  </a:cubicBezTo>
                  <a:cubicBezTo>
                    <a:pt x="6990" y="49825"/>
                    <a:pt x="7015" y="49761"/>
                    <a:pt x="7041" y="49699"/>
                  </a:cubicBezTo>
                  <a:close/>
                  <a:moveTo>
                    <a:pt x="4087" y="49800"/>
                  </a:moveTo>
                  <a:cubicBezTo>
                    <a:pt x="4087" y="49825"/>
                    <a:pt x="4099" y="49850"/>
                    <a:pt x="4112" y="49875"/>
                  </a:cubicBezTo>
                  <a:cubicBezTo>
                    <a:pt x="4011" y="49900"/>
                    <a:pt x="3897" y="49925"/>
                    <a:pt x="3785" y="49950"/>
                  </a:cubicBezTo>
                  <a:cubicBezTo>
                    <a:pt x="3772" y="49912"/>
                    <a:pt x="3760" y="49887"/>
                    <a:pt x="3747" y="49850"/>
                  </a:cubicBezTo>
                  <a:cubicBezTo>
                    <a:pt x="3860" y="49837"/>
                    <a:pt x="3973" y="49812"/>
                    <a:pt x="4087" y="49800"/>
                  </a:cubicBezTo>
                  <a:close/>
                  <a:moveTo>
                    <a:pt x="166898" y="49347"/>
                  </a:moveTo>
                  <a:lnTo>
                    <a:pt x="166898" y="49347"/>
                  </a:lnTo>
                  <a:cubicBezTo>
                    <a:pt x="166672" y="49585"/>
                    <a:pt x="166496" y="49761"/>
                    <a:pt x="166244" y="50026"/>
                  </a:cubicBezTo>
                  <a:cubicBezTo>
                    <a:pt x="166161" y="49753"/>
                    <a:pt x="165978" y="49660"/>
                    <a:pt x="165716" y="49660"/>
                  </a:cubicBezTo>
                  <a:cubicBezTo>
                    <a:pt x="165700" y="49660"/>
                    <a:pt x="165683" y="49660"/>
                    <a:pt x="165666" y="49661"/>
                  </a:cubicBezTo>
                  <a:lnTo>
                    <a:pt x="165666" y="49674"/>
                  </a:lnTo>
                  <a:lnTo>
                    <a:pt x="165653" y="49686"/>
                  </a:lnTo>
                  <a:lnTo>
                    <a:pt x="165653" y="49661"/>
                  </a:lnTo>
                  <a:lnTo>
                    <a:pt x="165666" y="49661"/>
                  </a:lnTo>
                  <a:cubicBezTo>
                    <a:pt x="165905" y="49322"/>
                    <a:pt x="166357" y="49372"/>
                    <a:pt x="166898" y="49347"/>
                  </a:cubicBezTo>
                  <a:close/>
                  <a:moveTo>
                    <a:pt x="165653" y="49686"/>
                  </a:moveTo>
                  <a:lnTo>
                    <a:pt x="165653" y="49686"/>
                  </a:lnTo>
                  <a:cubicBezTo>
                    <a:pt x="165691" y="49812"/>
                    <a:pt x="165729" y="49937"/>
                    <a:pt x="165779" y="50101"/>
                  </a:cubicBezTo>
                  <a:cubicBezTo>
                    <a:pt x="165477" y="49963"/>
                    <a:pt x="165465" y="49963"/>
                    <a:pt x="165653" y="49686"/>
                  </a:cubicBezTo>
                  <a:close/>
                  <a:moveTo>
                    <a:pt x="1295" y="50428"/>
                  </a:moveTo>
                  <a:lnTo>
                    <a:pt x="1371" y="50465"/>
                  </a:lnTo>
                  <a:cubicBezTo>
                    <a:pt x="1333" y="50516"/>
                    <a:pt x="1308" y="50566"/>
                    <a:pt x="1270" y="50616"/>
                  </a:cubicBezTo>
                  <a:cubicBezTo>
                    <a:pt x="1220" y="50604"/>
                    <a:pt x="1182" y="50579"/>
                    <a:pt x="1145" y="50566"/>
                  </a:cubicBezTo>
                  <a:cubicBezTo>
                    <a:pt x="1195" y="50516"/>
                    <a:pt x="1245" y="50479"/>
                    <a:pt x="1295" y="50428"/>
                  </a:cubicBezTo>
                  <a:close/>
                  <a:moveTo>
                    <a:pt x="6336" y="50479"/>
                  </a:moveTo>
                  <a:cubicBezTo>
                    <a:pt x="6727" y="50516"/>
                    <a:pt x="6953" y="50529"/>
                    <a:pt x="7104" y="50541"/>
                  </a:cubicBezTo>
                  <a:cubicBezTo>
                    <a:pt x="7015" y="50641"/>
                    <a:pt x="6903" y="50742"/>
                    <a:pt x="6739" y="50893"/>
                  </a:cubicBezTo>
                  <a:cubicBezTo>
                    <a:pt x="6613" y="50767"/>
                    <a:pt x="6512" y="50655"/>
                    <a:pt x="6336" y="50479"/>
                  </a:cubicBezTo>
                  <a:close/>
                  <a:moveTo>
                    <a:pt x="7184" y="57354"/>
                  </a:moveTo>
                  <a:cubicBezTo>
                    <a:pt x="7187" y="57354"/>
                    <a:pt x="7189" y="57355"/>
                    <a:pt x="7191" y="57355"/>
                  </a:cubicBezTo>
                  <a:cubicBezTo>
                    <a:pt x="7330" y="57355"/>
                    <a:pt x="7468" y="57444"/>
                    <a:pt x="7719" y="57544"/>
                  </a:cubicBezTo>
                  <a:cubicBezTo>
                    <a:pt x="7493" y="57670"/>
                    <a:pt x="7367" y="57770"/>
                    <a:pt x="7230" y="57783"/>
                  </a:cubicBezTo>
                  <a:cubicBezTo>
                    <a:pt x="7227" y="57783"/>
                    <a:pt x="7224" y="57783"/>
                    <a:pt x="7221" y="57783"/>
                  </a:cubicBezTo>
                  <a:cubicBezTo>
                    <a:pt x="7151" y="57783"/>
                    <a:pt x="6990" y="57653"/>
                    <a:pt x="6990" y="57581"/>
                  </a:cubicBezTo>
                  <a:cubicBezTo>
                    <a:pt x="6979" y="57509"/>
                    <a:pt x="7119" y="57354"/>
                    <a:pt x="7184" y="57354"/>
                  </a:cubicBezTo>
                  <a:close/>
                  <a:moveTo>
                    <a:pt x="1685" y="59958"/>
                  </a:moveTo>
                  <a:cubicBezTo>
                    <a:pt x="1698" y="59958"/>
                    <a:pt x="1723" y="59995"/>
                    <a:pt x="1748" y="60034"/>
                  </a:cubicBezTo>
                  <a:cubicBezTo>
                    <a:pt x="1685" y="60046"/>
                    <a:pt x="1622" y="60059"/>
                    <a:pt x="1559" y="60059"/>
                  </a:cubicBezTo>
                  <a:cubicBezTo>
                    <a:pt x="1547" y="60059"/>
                    <a:pt x="1534" y="60008"/>
                    <a:pt x="1522" y="59983"/>
                  </a:cubicBezTo>
                  <a:cubicBezTo>
                    <a:pt x="1572" y="59970"/>
                    <a:pt x="1634" y="59958"/>
                    <a:pt x="1685" y="59958"/>
                  </a:cubicBezTo>
                  <a:close/>
                  <a:moveTo>
                    <a:pt x="1911" y="60436"/>
                  </a:moveTo>
                  <a:cubicBezTo>
                    <a:pt x="1986" y="60461"/>
                    <a:pt x="2125" y="60511"/>
                    <a:pt x="2112" y="60511"/>
                  </a:cubicBezTo>
                  <a:cubicBezTo>
                    <a:pt x="2075" y="60599"/>
                    <a:pt x="2000" y="60662"/>
                    <a:pt x="1936" y="60738"/>
                  </a:cubicBezTo>
                  <a:cubicBezTo>
                    <a:pt x="1886" y="60724"/>
                    <a:pt x="1836" y="60699"/>
                    <a:pt x="1785" y="60687"/>
                  </a:cubicBezTo>
                  <a:cubicBezTo>
                    <a:pt x="1823" y="60599"/>
                    <a:pt x="1874" y="60511"/>
                    <a:pt x="1911" y="60436"/>
                  </a:cubicBezTo>
                  <a:close/>
                  <a:moveTo>
                    <a:pt x="3545" y="67200"/>
                  </a:moveTo>
                  <a:cubicBezTo>
                    <a:pt x="5532" y="67564"/>
                    <a:pt x="6274" y="68821"/>
                    <a:pt x="7267" y="69550"/>
                  </a:cubicBezTo>
                  <a:cubicBezTo>
                    <a:pt x="6199" y="68871"/>
                    <a:pt x="4853" y="68016"/>
                    <a:pt x="3545" y="67200"/>
                  </a:cubicBezTo>
                  <a:close/>
                  <a:moveTo>
                    <a:pt x="7267" y="69550"/>
                  </a:moveTo>
                  <a:cubicBezTo>
                    <a:pt x="7418" y="69639"/>
                    <a:pt x="7543" y="69726"/>
                    <a:pt x="7682" y="69802"/>
                  </a:cubicBezTo>
                  <a:cubicBezTo>
                    <a:pt x="7531" y="69726"/>
                    <a:pt x="7406" y="69639"/>
                    <a:pt x="7267" y="69550"/>
                  </a:cubicBezTo>
                  <a:close/>
                  <a:moveTo>
                    <a:pt x="8524" y="69601"/>
                  </a:moveTo>
                  <a:cubicBezTo>
                    <a:pt x="8549" y="69639"/>
                    <a:pt x="8562" y="69676"/>
                    <a:pt x="8587" y="69701"/>
                  </a:cubicBezTo>
                  <a:cubicBezTo>
                    <a:pt x="8423" y="69751"/>
                    <a:pt x="8273" y="69790"/>
                    <a:pt x="8110" y="69840"/>
                  </a:cubicBezTo>
                  <a:cubicBezTo>
                    <a:pt x="8097" y="69802"/>
                    <a:pt x="8071" y="69777"/>
                    <a:pt x="8046" y="69739"/>
                  </a:cubicBezTo>
                  <a:cubicBezTo>
                    <a:pt x="8210" y="69689"/>
                    <a:pt x="8361" y="69651"/>
                    <a:pt x="8524" y="69601"/>
                  </a:cubicBezTo>
                  <a:close/>
                  <a:moveTo>
                    <a:pt x="3118" y="70016"/>
                  </a:moveTo>
                  <a:cubicBezTo>
                    <a:pt x="3181" y="70028"/>
                    <a:pt x="3219" y="70041"/>
                    <a:pt x="3257" y="70053"/>
                  </a:cubicBezTo>
                  <a:cubicBezTo>
                    <a:pt x="3232" y="70078"/>
                    <a:pt x="3206" y="70117"/>
                    <a:pt x="3181" y="70154"/>
                  </a:cubicBezTo>
                  <a:cubicBezTo>
                    <a:pt x="3168" y="70154"/>
                    <a:pt x="3081" y="70129"/>
                    <a:pt x="3081" y="70117"/>
                  </a:cubicBezTo>
                  <a:cubicBezTo>
                    <a:pt x="3081" y="70078"/>
                    <a:pt x="3106" y="70053"/>
                    <a:pt x="3118" y="70016"/>
                  </a:cubicBezTo>
                  <a:close/>
                  <a:moveTo>
                    <a:pt x="4777" y="70117"/>
                  </a:moveTo>
                  <a:cubicBezTo>
                    <a:pt x="4878" y="70129"/>
                    <a:pt x="4979" y="70129"/>
                    <a:pt x="5079" y="70142"/>
                  </a:cubicBezTo>
                  <a:cubicBezTo>
                    <a:pt x="5054" y="70179"/>
                    <a:pt x="5042" y="70204"/>
                    <a:pt x="5029" y="70242"/>
                  </a:cubicBezTo>
                  <a:cubicBezTo>
                    <a:pt x="4941" y="70229"/>
                    <a:pt x="4853" y="70204"/>
                    <a:pt x="4765" y="70192"/>
                  </a:cubicBezTo>
                  <a:cubicBezTo>
                    <a:pt x="4765" y="70167"/>
                    <a:pt x="4777" y="70142"/>
                    <a:pt x="4777" y="70117"/>
                  </a:cubicBezTo>
                  <a:close/>
                  <a:moveTo>
                    <a:pt x="2188" y="70430"/>
                  </a:moveTo>
                  <a:cubicBezTo>
                    <a:pt x="2226" y="70481"/>
                    <a:pt x="2301" y="70531"/>
                    <a:pt x="2313" y="70581"/>
                  </a:cubicBezTo>
                  <a:cubicBezTo>
                    <a:pt x="2313" y="70632"/>
                    <a:pt x="2251" y="70682"/>
                    <a:pt x="2176" y="70795"/>
                  </a:cubicBezTo>
                  <a:cubicBezTo>
                    <a:pt x="2087" y="70670"/>
                    <a:pt x="2012" y="70606"/>
                    <a:pt x="2012" y="70544"/>
                  </a:cubicBezTo>
                  <a:cubicBezTo>
                    <a:pt x="2012" y="70506"/>
                    <a:pt x="2125" y="70469"/>
                    <a:pt x="2188" y="70430"/>
                  </a:cubicBezTo>
                  <a:close/>
                  <a:moveTo>
                    <a:pt x="5372" y="70528"/>
                  </a:moveTo>
                  <a:cubicBezTo>
                    <a:pt x="5399" y="70528"/>
                    <a:pt x="5427" y="70529"/>
                    <a:pt x="5456" y="70531"/>
                  </a:cubicBezTo>
                  <a:cubicBezTo>
                    <a:pt x="5520" y="70670"/>
                    <a:pt x="5520" y="70782"/>
                    <a:pt x="5280" y="70808"/>
                  </a:cubicBezTo>
                  <a:cubicBezTo>
                    <a:pt x="5276" y="70809"/>
                    <a:pt x="5272" y="70809"/>
                    <a:pt x="5267" y="70809"/>
                  </a:cubicBezTo>
                  <a:cubicBezTo>
                    <a:pt x="5211" y="70809"/>
                    <a:pt x="5103" y="70742"/>
                    <a:pt x="5092" y="70707"/>
                  </a:cubicBezTo>
                  <a:cubicBezTo>
                    <a:pt x="5081" y="70566"/>
                    <a:pt x="5202" y="70528"/>
                    <a:pt x="5372" y="70528"/>
                  </a:cubicBezTo>
                  <a:close/>
                  <a:moveTo>
                    <a:pt x="5746" y="71009"/>
                  </a:moveTo>
                  <a:cubicBezTo>
                    <a:pt x="5746" y="71034"/>
                    <a:pt x="5758" y="71059"/>
                    <a:pt x="5758" y="71084"/>
                  </a:cubicBezTo>
                  <a:cubicBezTo>
                    <a:pt x="5620" y="71097"/>
                    <a:pt x="5482" y="71109"/>
                    <a:pt x="5356" y="71122"/>
                  </a:cubicBezTo>
                  <a:cubicBezTo>
                    <a:pt x="5344" y="71084"/>
                    <a:pt x="5344" y="71047"/>
                    <a:pt x="5331" y="71009"/>
                  </a:cubicBezTo>
                  <a:close/>
                  <a:moveTo>
                    <a:pt x="7330" y="70594"/>
                  </a:moveTo>
                  <a:cubicBezTo>
                    <a:pt x="7418" y="70770"/>
                    <a:pt x="7531" y="70908"/>
                    <a:pt x="7543" y="71059"/>
                  </a:cubicBezTo>
                  <a:cubicBezTo>
                    <a:pt x="7556" y="71134"/>
                    <a:pt x="7406" y="71223"/>
                    <a:pt x="7330" y="71310"/>
                  </a:cubicBezTo>
                  <a:cubicBezTo>
                    <a:pt x="7230" y="71260"/>
                    <a:pt x="7054" y="71223"/>
                    <a:pt x="7041" y="71160"/>
                  </a:cubicBezTo>
                  <a:cubicBezTo>
                    <a:pt x="6953" y="70933"/>
                    <a:pt x="6878" y="70707"/>
                    <a:pt x="7330" y="70594"/>
                  </a:cubicBezTo>
                  <a:close/>
                  <a:moveTo>
                    <a:pt x="4071" y="71543"/>
                  </a:moveTo>
                  <a:cubicBezTo>
                    <a:pt x="4220" y="71543"/>
                    <a:pt x="4393" y="71602"/>
                    <a:pt x="4554" y="71602"/>
                  </a:cubicBezTo>
                  <a:cubicBezTo>
                    <a:pt x="4570" y="71602"/>
                    <a:pt x="4586" y="71601"/>
                    <a:pt x="4601" y="71600"/>
                  </a:cubicBezTo>
                  <a:cubicBezTo>
                    <a:pt x="4627" y="71701"/>
                    <a:pt x="4677" y="71776"/>
                    <a:pt x="4677" y="71852"/>
                  </a:cubicBezTo>
                  <a:cubicBezTo>
                    <a:pt x="4698" y="72106"/>
                    <a:pt x="4621" y="72200"/>
                    <a:pt x="4340" y="72200"/>
                  </a:cubicBezTo>
                  <a:cubicBezTo>
                    <a:pt x="4288" y="72200"/>
                    <a:pt x="4229" y="72196"/>
                    <a:pt x="4162" y="72190"/>
                  </a:cubicBezTo>
                  <a:cubicBezTo>
                    <a:pt x="3772" y="72165"/>
                    <a:pt x="3395" y="72103"/>
                    <a:pt x="3005" y="72053"/>
                  </a:cubicBezTo>
                  <a:cubicBezTo>
                    <a:pt x="3043" y="71726"/>
                    <a:pt x="3445" y="71801"/>
                    <a:pt x="3760" y="71763"/>
                  </a:cubicBezTo>
                  <a:cubicBezTo>
                    <a:pt x="3827" y="71589"/>
                    <a:pt x="3939" y="71543"/>
                    <a:pt x="4071" y="71543"/>
                  </a:cubicBezTo>
                  <a:close/>
                  <a:moveTo>
                    <a:pt x="7267" y="71864"/>
                  </a:moveTo>
                  <a:lnTo>
                    <a:pt x="7267" y="71864"/>
                  </a:lnTo>
                  <a:cubicBezTo>
                    <a:pt x="7493" y="72090"/>
                    <a:pt x="7267" y="72165"/>
                    <a:pt x="7141" y="72266"/>
                  </a:cubicBezTo>
                  <a:cubicBezTo>
                    <a:pt x="7166" y="72153"/>
                    <a:pt x="7204" y="72040"/>
                    <a:pt x="7267" y="71864"/>
                  </a:cubicBezTo>
                  <a:close/>
                  <a:moveTo>
                    <a:pt x="5897" y="72254"/>
                  </a:moveTo>
                  <a:cubicBezTo>
                    <a:pt x="5972" y="72329"/>
                    <a:pt x="6035" y="72405"/>
                    <a:pt x="6098" y="72480"/>
                  </a:cubicBezTo>
                  <a:cubicBezTo>
                    <a:pt x="6060" y="72492"/>
                    <a:pt x="6035" y="72517"/>
                    <a:pt x="5998" y="72530"/>
                  </a:cubicBezTo>
                  <a:cubicBezTo>
                    <a:pt x="5922" y="72455"/>
                    <a:pt x="5847" y="72392"/>
                    <a:pt x="5758" y="72316"/>
                  </a:cubicBezTo>
                  <a:cubicBezTo>
                    <a:pt x="5808" y="72291"/>
                    <a:pt x="5859" y="72279"/>
                    <a:pt x="5897" y="72254"/>
                  </a:cubicBezTo>
                  <a:close/>
                  <a:moveTo>
                    <a:pt x="7280" y="72631"/>
                  </a:moveTo>
                  <a:lnTo>
                    <a:pt x="7280" y="72631"/>
                  </a:lnTo>
                  <a:cubicBezTo>
                    <a:pt x="7175" y="72785"/>
                    <a:pt x="7128" y="72853"/>
                    <a:pt x="7055" y="72853"/>
                  </a:cubicBezTo>
                  <a:cubicBezTo>
                    <a:pt x="6997" y="72853"/>
                    <a:pt x="6923" y="72810"/>
                    <a:pt x="6789" y="72732"/>
                  </a:cubicBezTo>
                  <a:cubicBezTo>
                    <a:pt x="6965" y="72693"/>
                    <a:pt x="7116" y="72668"/>
                    <a:pt x="7280" y="72631"/>
                  </a:cubicBezTo>
                  <a:close/>
                  <a:moveTo>
                    <a:pt x="4816" y="73514"/>
                  </a:moveTo>
                  <a:cubicBezTo>
                    <a:pt x="4920" y="73514"/>
                    <a:pt x="4985" y="73559"/>
                    <a:pt x="5155" y="73674"/>
                  </a:cubicBezTo>
                  <a:cubicBezTo>
                    <a:pt x="5077" y="73706"/>
                    <a:pt x="5010" y="73719"/>
                    <a:pt x="4950" y="73719"/>
                  </a:cubicBezTo>
                  <a:cubicBezTo>
                    <a:pt x="4796" y="73719"/>
                    <a:pt x="4684" y="73634"/>
                    <a:pt x="4539" y="73561"/>
                  </a:cubicBezTo>
                  <a:cubicBezTo>
                    <a:pt x="4671" y="73532"/>
                    <a:pt x="4751" y="73514"/>
                    <a:pt x="4816" y="73514"/>
                  </a:cubicBezTo>
                  <a:close/>
                  <a:moveTo>
                    <a:pt x="8197" y="73674"/>
                  </a:moveTo>
                  <a:cubicBezTo>
                    <a:pt x="8261" y="73674"/>
                    <a:pt x="8311" y="73687"/>
                    <a:pt x="8373" y="73699"/>
                  </a:cubicBezTo>
                  <a:cubicBezTo>
                    <a:pt x="8351" y="73744"/>
                    <a:pt x="8328" y="73789"/>
                    <a:pt x="8315" y="73789"/>
                  </a:cubicBezTo>
                  <a:cubicBezTo>
                    <a:pt x="8313" y="73789"/>
                    <a:pt x="8312" y="73789"/>
                    <a:pt x="8311" y="73788"/>
                  </a:cubicBezTo>
                  <a:cubicBezTo>
                    <a:pt x="8247" y="73788"/>
                    <a:pt x="8197" y="73763"/>
                    <a:pt x="8147" y="73737"/>
                  </a:cubicBezTo>
                  <a:cubicBezTo>
                    <a:pt x="8147" y="73737"/>
                    <a:pt x="8185" y="73674"/>
                    <a:pt x="8197" y="73674"/>
                  </a:cubicBezTo>
                  <a:close/>
                  <a:moveTo>
                    <a:pt x="4137" y="72517"/>
                  </a:moveTo>
                  <a:lnTo>
                    <a:pt x="4137" y="72517"/>
                  </a:lnTo>
                  <a:cubicBezTo>
                    <a:pt x="4011" y="72983"/>
                    <a:pt x="3897" y="73423"/>
                    <a:pt x="3772" y="73850"/>
                  </a:cubicBezTo>
                  <a:cubicBezTo>
                    <a:pt x="3433" y="73662"/>
                    <a:pt x="3106" y="73461"/>
                    <a:pt x="2779" y="73260"/>
                  </a:cubicBezTo>
                  <a:cubicBezTo>
                    <a:pt x="3106" y="72945"/>
                    <a:pt x="3244" y="72869"/>
                    <a:pt x="4137" y="72517"/>
                  </a:cubicBezTo>
                  <a:close/>
                  <a:moveTo>
                    <a:pt x="3772" y="73863"/>
                  </a:moveTo>
                  <a:cubicBezTo>
                    <a:pt x="3772" y="73863"/>
                    <a:pt x="3785" y="73863"/>
                    <a:pt x="3785" y="73875"/>
                  </a:cubicBezTo>
                  <a:cubicBezTo>
                    <a:pt x="3772" y="73875"/>
                    <a:pt x="3772" y="73863"/>
                    <a:pt x="3772" y="73863"/>
                  </a:cubicBezTo>
                  <a:close/>
                  <a:moveTo>
                    <a:pt x="10146" y="73775"/>
                  </a:moveTo>
                  <a:cubicBezTo>
                    <a:pt x="10209" y="73788"/>
                    <a:pt x="10247" y="73813"/>
                    <a:pt x="10322" y="73838"/>
                  </a:cubicBezTo>
                  <a:cubicBezTo>
                    <a:pt x="10259" y="73888"/>
                    <a:pt x="10222" y="73913"/>
                    <a:pt x="10184" y="73951"/>
                  </a:cubicBezTo>
                  <a:cubicBezTo>
                    <a:pt x="10146" y="73913"/>
                    <a:pt x="10096" y="73888"/>
                    <a:pt x="10083" y="73850"/>
                  </a:cubicBezTo>
                  <a:cubicBezTo>
                    <a:pt x="10083" y="73825"/>
                    <a:pt x="10133" y="73775"/>
                    <a:pt x="10146" y="73775"/>
                  </a:cubicBezTo>
                  <a:close/>
                  <a:moveTo>
                    <a:pt x="3785" y="73875"/>
                  </a:moveTo>
                  <a:cubicBezTo>
                    <a:pt x="3897" y="73964"/>
                    <a:pt x="4023" y="74064"/>
                    <a:pt x="4199" y="74215"/>
                  </a:cubicBezTo>
                  <a:cubicBezTo>
                    <a:pt x="3760" y="74190"/>
                    <a:pt x="3785" y="74026"/>
                    <a:pt x="3785" y="73875"/>
                  </a:cubicBezTo>
                  <a:close/>
                  <a:moveTo>
                    <a:pt x="8826" y="72832"/>
                  </a:moveTo>
                  <a:cubicBezTo>
                    <a:pt x="9102" y="73084"/>
                    <a:pt x="9367" y="73335"/>
                    <a:pt x="9719" y="73662"/>
                  </a:cubicBezTo>
                  <a:cubicBezTo>
                    <a:pt x="9241" y="73775"/>
                    <a:pt x="8914" y="73850"/>
                    <a:pt x="8423" y="73964"/>
                  </a:cubicBezTo>
                  <a:cubicBezTo>
                    <a:pt x="8449" y="73724"/>
                    <a:pt x="8462" y="73573"/>
                    <a:pt x="8487" y="73347"/>
                  </a:cubicBezTo>
                  <a:lnTo>
                    <a:pt x="8487" y="73347"/>
                  </a:lnTo>
                  <a:cubicBezTo>
                    <a:pt x="8235" y="73360"/>
                    <a:pt x="7959" y="73360"/>
                    <a:pt x="7682" y="73372"/>
                  </a:cubicBezTo>
                  <a:cubicBezTo>
                    <a:pt x="7594" y="73498"/>
                    <a:pt x="7506" y="73637"/>
                    <a:pt x="7431" y="73763"/>
                  </a:cubicBezTo>
                  <a:cubicBezTo>
                    <a:pt x="7431" y="73763"/>
                    <a:pt x="7431" y="73775"/>
                    <a:pt x="7418" y="73775"/>
                  </a:cubicBezTo>
                  <a:cubicBezTo>
                    <a:pt x="7481" y="73875"/>
                    <a:pt x="7682" y="73976"/>
                    <a:pt x="7456" y="74089"/>
                  </a:cubicBezTo>
                  <a:cubicBezTo>
                    <a:pt x="7449" y="74093"/>
                    <a:pt x="7438" y="74094"/>
                    <a:pt x="7426" y="74094"/>
                  </a:cubicBezTo>
                  <a:cubicBezTo>
                    <a:pt x="7397" y="74094"/>
                    <a:pt x="7360" y="74086"/>
                    <a:pt x="7342" y="74076"/>
                  </a:cubicBezTo>
                  <a:cubicBezTo>
                    <a:pt x="7330" y="74076"/>
                    <a:pt x="7330" y="74064"/>
                    <a:pt x="7330" y="74064"/>
                  </a:cubicBezTo>
                  <a:cubicBezTo>
                    <a:pt x="7317" y="74101"/>
                    <a:pt x="7317" y="74127"/>
                    <a:pt x="7317" y="74152"/>
                  </a:cubicBezTo>
                  <a:cubicBezTo>
                    <a:pt x="7202" y="74135"/>
                    <a:pt x="7086" y="74128"/>
                    <a:pt x="6969" y="74128"/>
                  </a:cubicBezTo>
                  <a:cubicBezTo>
                    <a:pt x="6435" y="74128"/>
                    <a:pt x="5875" y="74272"/>
                    <a:pt x="5322" y="74272"/>
                  </a:cubicBezTo>
                  <a:cubicBezTo>
                    <a:pt x="4834" y="74272"/>
                    <a:pt x="4351" y="74159"/>
                    <a:pt x="3897" y="73737"/>
                  </a:cubicBezTo>
                  <a:lnTo>
                    <a:pt x="3897" y="73737"/>
                  </a:lnTo>
                  <a:cubicBezTo>
                    <a:pt x="4589" y="73763"/>
                    <a:pt x="5218" y="73800"/>
                    <a:pt x="5821" y="73825"/>
                  </a:cubicBezTo>
                  <a:cubicBezTo>
                    <a:pt x="5796" y="73800"/>
                    <a:pt x="5783" y="73788"/>
                    <a:pt x="5771" y="73763"/>
                  </a:cubicBezTo>
                  <a:cubicBezTo>
                    <a:pt x="5758" y="73749"/>
                    <a:pt x="5808" y="73724"/>
                    <a:pt x="5834" y="73699"/>
                  </a:cubicBezTo>
                  <a:cubicBezTo>
                    <a:pt x="5872" y="73737"/>
                    <a:pt x="5922" y="73763"/>
                    <a:pt x="5947" y="73788"/>
                  </a:cubicBezTo>
                  <a:cubicBezTo>
                    <a:pt x="5947" y="73800"/>
                    <a:pt x="5934" y="73813"/>
                    <a:pt x="5909" y="73825"/>
                  </a:cubicBezTo>
                  <a:cubicBezTo>
                    <a:pt x="6387" y="73850"/>
                    <a:pt x="6839" y="73863"/>
                    <a:pt x="7292" y="73888"/>
                  </a:cubicBezTo>
                  <a:cubicBezTo>
                    <a:pt x="7317" y="73850"/>
                    <a:pt x="7380" y="73813"/>
                    <a:pt x="7418" y="73775"/>
                  </a:cubicBezTo>
                  <a:cubicBezTo>
                    <a:pt x="7418" y="73763"/>
                    <a:pt x="7418" y="73763"/>
                    <a:pt x="7431" y="73763"/>
                  </a:cubicBezTo>
                  <a:cubicBezTo>
                    <a:pt x="7305" y="73737"/>
                    <a:pt x="7191" y="73712"/>
                    <a:pt x="7028" y="73687"/>
                  </a:cubicBezTo>
                  <a:cubicBezTo>
                    <a:pt x="7317" y="73385"/>
                    <a:pt x="7556" y="73121"/>
                    <a:pt x="7795" y="72857"/>
                  </a:cubicBezTo>
                  <a:cubicBezTo>
                    <a:pt x="7895" y="73008"/>
                    <a:pt x="7909" y="73045"/>
                    <a:pt x="7870" y="73121"/>
                  </a:cubicBezTo>
                  <a:cubicBezTo>
                    <a:pt x="8160" y="73033"/>
                    <a:pt x="8462" y="72945"/>
                    <a:pt x="8826" y="72832"/>
                  </a:cubicBezTo>
                  <a:close/>
                  <a:moveTo>
                    <a:pt x="166860" y="74252"/>
                  </a:moveTo>
                  <a:cubicBezTo>
                    <a:pt x="166860" y="74252"/>
                    <a:pt x="166923" y="74265"/>
                    <a:pt x="166961" y="74265"/>
                  </a:cubicBezTo>
                  <a:cubicBezTo>
                    <a:pt x="166961" y="74316"/>
                    <a:pt x="166949" y="74366"/>
                    <a:pt x="166949" y="74416"/>
                  </a:cubicBezTo>
                  <a:cubicBezTo>
                    <a:pt x="166898" y="74416"/>
                    <a:pt x="166848" y="74416"/>
                    <a:pt x="166810" y="74403"/>
                  </a:cubicBezTo>
                  <a:cubicBezTo>
                    <a:pt x="166823" y="74353"/>
                    <a:pt x="166835" y="74303"/>
                    <a:pt x="166860" y="74252"/>
                  </a:cubicBezTo>
                  <a:close/>
                  <a:moveTo>
                    <a:pt x="166571" y="74567"/>
                  </a:moveTo>
                  <a:cubicBezTo>
                    <a:pt x="166583" y="74655"/>
                    <a:pt x="166597" y="74743"/>
                    <a:pt x="166622" y="74831"/>
                  </a:cubicBezTo>
                  <a:cubicBezTo>
                    <a:pt x="166558" y="74844"/>
                    <a:pt x="166496" y="74844"/>
                    <a:pt x="166433" y="74844"/>
                  </a:cubicBezTo>
                  <a:lnTo>
                    <a:pt x="166433" y="74567"/>
                  </a:lnTo>
                  <a:close/>
                  <a:moveTo>
                    <a:pt x="3369" y="74353"/>
                  </a:moveTo>
                  <a:cubicBezTo>
                    <a:pt x="3445" y="74441"/>
                    <a:pt x="3533" y="74542"/>
                    <a:pt x="3609" y="74643"/>
                  </a:cubicBezTo>
                  <a:lnTo>
                    <a:pt x="3621" y="74643"/>
                  </a:lnTo>
                  <a:lnTo>
                    <a:pt x="3621" y="74655"/>
                  </a:lnTo>
                  <a:lnTo>
                    <a:pt x="4099" y="74655"/>
                  </a:lnTo>
                  <a:cubicBezTo>
                    <a:pt x="4023" y="74869"/>
                    <a:pt x="3835" y="74919"/>
                    <a:pt x="3558" y="74931"/>
                  </a:cubicBezTo>
                  <a:cubicBezTo>
                    <a:pt x="3584" y="74819"/>
                    <a:pt x="3609" y="74730"/>
                    <a:pt x="3621" y="74655"/>
                  </a:cubicBezTo>
                  <a:lnTo>
                    <a:pt x="3609" y="74655"/>
                  </a:lnTo>
                  <a:lnTo>
                    <a:pt x="3609" y="74643"/>
                  </a:lnTo>
                  <a:cubicBezTo>
                    <a:pt x="3458" y="74705"/>
                    <a:pt x="3307" y="74755"/>
                    <a:pt x="3156" y="74819"/>
                  </a:cubicBezTo>
                  <a:cubicBezTo>
                    <a:pt x="3099" y="74842"/>
                    <a:pt x="3050" y="74853"/>
                    <a:pt x="3005" y="74853"/>
                  </a:cubicBezTo>
                  <a:cubicBezTo>
                    <a:pt x="2880" y="74853"/>
                    <a:pt x="2789" y="74769"/>
                    <a:pt x="2678" y="74630"/>
                  </a:cubicBezTo>
                  <a:cubicBezTo>
                    <a:pt x="2905" y="74542"/>
                    <a:pt x="3131" y="74441"/>
                    <a:pt x="3369" y="74353"/>
                  </a:cubicBezTo>
                  <a:close/>
                  <a:moveTo>
                    <a:pt x="5306" y="75271"/>
                  </a:moveTo>
                  <a:cubicBezTo>
                    <a:pt x="5331" y="75296"/>
                    <a:pt x="5344" y="75321"/>
                    <a:pt x="5369" y="75347"/>
                  </a:cubicBezTo>
                  <a:cubicBezTo>
                    <a:pt x="5347" y="75357"/>
                    <a:pt x="5316" y="75387"/>
                    <a:pt x="5292" y="75387"/>
                  </a:cubicBezTo>
                  <a:cubicBezTo>
                    <a:pt x="5288" y="75387"/>
                    <a:pt x="5284" y="75386"/>
                    <a:pt x="5280" y="75384"/>
                  </a:cubicBezTo>
                  <a:cubicBezTo>
                    <a:pt x="5243" y="75384"/>
                    <a:pt x="5218" y="75359"/>
                    <a:pt x="5193" y="75334"/>
                  </a:cubicBezTo>
                  <a:cubicBezTo>
                    <a:pt x="5230" y="75308"/>
                    <a:pt x="5268" y="75296"/>
                    <a:pt x="5306" y="75271"/>
                  </a:cubicBezTo>
                  <a:close/>
                  <a:moveTo>
                    <a:pt x="8118" y="74257"/>
                  </a:moveTo>
                  <a:cubicBezTo>
                    <a:pt x="8184" y="74257"/>
                    <a:pt x="8267" y="74271"/>
                    <a:pt x="8373" y="74303"/>
                  </a:cubicBezTo>
                  <a:cubicBezTo>
                    <a:pt x="7996" y="74705"/>
                    <a:pt x="8059" y="75258"/>
                    <a:pt x="7280" y="75472"/>
                  </a:cubicBezTo>
                  <a:lnTo>
                    <a:pt x="7280" y="74517"/>
                  </a:lnTo>
                  <a:cubicBezTo>
                    <a:pt x="7393" y="74567"/>
                    <a:pt x="7493" y="74630"/>
                    <a:pt x="7594" y="74680"/>
                  </a:cubicBezTo>
                  <a:cubicBezTo>
                    <a:pt x="7880" y="74637"/>
                    <a:pt x="7765" y="74257"/>
                    <a:pt x="8118" y="74257"/>
                  </a:cubicBezTo>
                  <a:close/>
                  <a:moveTo>
                    <a:pt x="6116" y="75471"/>
                  </a:moveTo>
                  <a:cubicBezTo>
                    <a:pt x="6119" y="75471"/>
                    <a:pt x="6121" y="75471"/>
                    <a:pt x="6123" y="75472"/>
                  </a:cubicBezTo>
                  <a:cubicBezTo>
                    <a:pt x="6199" y="75484"/>
                    <a:pt x="6261" y="75523"/>
                    <a:pt x="6387" y="75560"/>
                  </a:cubicBezTo>
                  <a:cubicBezTo>
                    <a:pt x="6274" y="75598"/>
                    <a:pt x="6224" y="75635"/>
                    <a:pt x="6174" y="75635"/>
                  </a:cubicBezTo>
                  <a:cubicBezTo>
                    <a:pt x="6123" y="75623"/>
                    <a:pt x="6048" y="75598"/>
                    <a:pt x="6035" y="75560"/>
                  </a:cubicBezTo>
                  <a:cubicBezTo>
                    <a:pt x="6024" y="75537"/>
                    <a:pt x="6087" y="75471"/>
                    <a:pt x="6116" y="75471"/>
                  </a:cubicBezTo>
                  <a:close/>
                  <a:moveTo>
                    <a:pt x="6928" y="75674"/>
                  </a:moveTo>
                  <a:cubicBezTo>
                    <a:pt x="6965" y="75686"/>
                    <a:pt x="7003" y="75736"/>
                    <a:pt x="7054" y="75811"/>
                  </a:cubicBezTo>
                  <a:cubicBezTo>
                    <a:pt x="6973" y="75821"/>
                    <a:pt x="6905" y="75829"/>
                    <a:pt x="6850" y="75829"/>
                  </a:cubicBezTo>
                  <a:cubicBezTo>
                    <a:pt x="6828" y="75829"/>
                    <a:pt x="6807" y="75828"/>
                    <a:pt x="6789" y="75824"/>
                  </a:cubicBezTo>
                  <a:cubicBezTo>
                    <a:pt x="6739" y="75811"/>
                    <a:pt x="6727" y="75749"/>
                    <a:pt x="6702" y="75699"/>
                  </a:cubicBezTo>
                  <a:cubicBezTo>
                    <a:pt x="6777" y="75699"/>
                    <a:pt x="6852" y="75674"/>
                    <a:pt x="6928" y="75674"/>
                  </a:cubicBezTo>
                  <a:close/>
                  <a:moveTo>
                    <a:pt x="166974" y="75409"/>
                  </a:moveTo>
                  <a:lnTo>
                    <a:pt x="166974" y="75409"/>
                  </a:lnTo>
                  <a:cubicBezTo>
                    <a:pt x="166923" y="75573"/>
                    <a:pt x="166885" y="75724"/>
                    <a:pt x="166835" y="75862"/>
                  </a:cubicBezTo>
                  <a:cubicBezTo>
                    <a:pt x="166835" y="75862"/>
                    <a:pt x="166848" y="75862"/>
                    <a:pt x="166848" y="75875"/>
                  </a:cubicBezTo>
                  <a:cubicBezTo>
                    <a:pt x="166835" y="75875"/>
                    <a:pt x="166835" y="75875"/>
                    <a:pt x="166835" y="75887"/>
                  </a:cubicBezTo>
                  <a:lnTo>
                    <a:pt x="166835" y="75875"/>
                  </a:lnTo>
                  <a:lnTo>
                    <a:pt x="166835" y="75862"/>
                  </a:lnTo>
                  <a:cubicBezTo>
                    <a:pt x="166521" y="75598"/>
                    <a:pt x="166533" y="75498"/>
                    <a:pt x="166974" y="75409"/>
                  </a:cubicBezTo>
                  <a:close/>
                  <a:moveTo>
                    <a:pt x="4464" y="75900"/>
                  </a:moveTo>
                  <a:lnTo>
                    <a:pt x="4464" y="75900"/>
                  </a:lnTo>
                  <a:cubicBezTo>
                    <a:pt x="4715" y="75962"/>
                    <a:pt x="4878" y="76012"/>
                    <a:pt x="5168" y="76101"/>
                  </a:cubicBezTo>
                  <a:cubicBezTo>
                    <a:pt x="5042" y="76125"/>
                    <a:pt x="4939" y="76138"/>
                    <a:pt x="4853" y="76138"/>
                  </a:cubicBezTo>
                  <a:cubicBezTo>
                    <a:pt x="4665" y="76138"/>
                    <a:pt x="4558" y="76072"/>
                    <a:pt x="4464" y="75900"/>
                  </a:cubicBezTo>
                  <a:close/>
                  <a:moveTo>
                    <a:pt x="7355" y="76051"/>
                  </a:moveTo>
                  <a:cubicBezTo>
                    <a:pt x="7367" y="76051"/>
                    <a:pt x="7431" y="76101"/>
                    <a:pt x="7431" y="76113"/>
                  </a:cubicBezTo>
                  <a:cubicBezTo>
                    <a:pt x="7406" y="76151"/>
                    <a:pt x="7355" y="76176"/>
                    <a:pt x="7292" y="76239"/>
                  </a:cubicBezTo>
                  <a:cubicBezTo>
                    <a:pt x="7255" y="76176"/>
                    <a:pt x="7191" y="76138"/>
                    <a:pt x="7204" y="76113"/>
                  </a:cubicBezTo>
                  <a:cubicBezTo>
                    <a:pt x="7230" y="76076"/>
                    <a:pt x="7292" y="76063"/>
                    <a:pt x="7355" y="76051"/>
                  </a:cubicBezTo>
                  <a:close/>
                  <a:moveTo>
                    <a:pt x="9015" y="76151"/>
                  </a:moveTo>
                  <a:cubicBezTo>
                    <a:pt x="9015" y="76151"/>
                    <a:pt x="9128" y="76163"/>
                    <a:pt x="9128" y="76176"/>
                  </a:cubicBezTo>
                  <a:cubicBezTo>
                    <a:pt x="9141" y="76264"/>
                    <a:pt x="9141" y="76352"/>
                    <a:pt x="9141" y="76440"/>
                  </a:cubicBezTo>
                  <a:cubicBezTo>
                    <a:pt x="9052" y="76428"/>
                    <a:pt x="8977" y="76415"/>
                    <a:pt x="8901" y="76403"/>
                  </a:cubicBezTo>
                  <a:cubicBezTo>
                    <a:pt x="8939" y="76327"/>
                    <a:pt x="8977" y="76239"/>
                    <a:pt x="9015" y="76151"/>
                  </a:cubicBezTo>
                  <a:close/>
                  <a:moveTo>
                    <a:pt x="166785" y="76830"/>
                  </a:moveTo>
                  <a:cubicBezTo>
                    <a:pt x="166798" y="76855"/>
                    <a:pt x="166835" y="76880"/>
                    <a:pt x="166835" y="76906"/>
                  </a:cubicBezTo>
                  <a:cubicBezTo>
                    <a:pt x="166823" y="76931"/>
                    <a:pt x="166785" y="76956"/>
                    <a:pt x="166747" y="76968"/>
                  </a:cubicBezTo>
                  <a:cubicBezTo>
                    <a:pt x="166734" y="76968"/>
                    <a:pt x="166697" y="76931"/>
                    <a:pt x="166647" y="76906"/>
                  </a:cubicBezTo>
                  <a:cubicBezTo>
                    <a:pt x="166697" y="76880"/>
                    <a:pt x="166734" y="76855"/>
                    <a:pt x="166785" y="76830"/>
                  </a:cubicBezTo>
                  <a:close/>
                  <a:moveTo>
                    <a:pt x="10804" y="76650"/>
                  </a:moveTo>
                  <a:cubicBezTo>
                    <a:pt x="10894" y="76650"/>
                    <a:pt x="11068" y="76734"/>
                    <a:pt x="11202" y="76767"/>
                  </a:cubicBezTo>
                  <a:cubicBezTo>
                    <a:pt x="11189" y="76817"/>
                    <a:pt x="11177" y="76855"/>
                    <a:pt x="11164" y="76893"/>
                  </a:cubicBezTo>
                  <a:cubicBezTo>
                    <a:pt x="11052" y="76931"/>
                    <a:pt x="10938" y="76981"/>
                    <a:pt x="10825" y="77018"/>
                  </a:cubicBezTo>
                  <a:cubicBezTo>
                    <a:pt x="10624" y="76893"/>
                    <a:pt x="10549" y="76755"/>
                    <a:pt x="10775" y="76654"/>
                  </a:cubicBezTo>
                  <a:cubicBezTo>
                    <a:pt x="10783" y="76651"/>
                    <a:pt x="10793" y="76650"/>
                    <a:pt x="10804" y="76650"/>
                  </a:cubicBezTo>
                  <a:close/>
                  <a:moveTo>
                    <a:pt x="7443" y="76742"/>
                  </a:moveTo>
                  <a:cubicBezTo>
                    <a:pt x="7481" y="76767"/>
                    <a:pt x="7518" y="76780"/>
                    <a:pt x="7569" y="76805"/>
                  </a:cubicBezTo>
                  <a:cubicBezTo>
                    <a:pt x="7481" y="76880"/>
                    <a:pt x="7406" y="76968"/>
                    <a:pt x="7330" y="77043"/>
                  </a:cubicBezTo>
                  <a:lnTo>
                    <a:pt x="7217" y="77006"/>
                  </a:lnTo>
                  <a:lnTo>
                    <a:pt x="7443" y="76742"/>
                  </a:lnTo>
                  <a:close/>
                  <a:moveTo>
                    <a:pt x="8650" y="76918"/>
                  </a:moveTo>
                  <a:cubicBezTo>
                    <a:pt x="8713" y="76943"/>
                    <a:pt x="8775" y="76956"/>
                    <a:pt x="8775" y="76981"/>
                  </a:cubicBezTo>
                  <a:cubicBezTo>
                    <a:pt x="8775" y="77018"/>
                    <a:pt x="8750" y="77056"/>
                    <a:pt x="8725" y="77094"/>
                  </a:cubicBezTo>
                  <a:cubicBezTo>
                    <a:pt x="8700" y="77082"/>
                    <a:pt x="8638" y="77069"/>
                    <a:pt x="8638" y="77056"/>
                  </a:cubicBezTo>
                  <a:cubicBezTo>
                    <a:pt x="8625" y="77018"/>
                    <a:pt x="8638" y="76968"/>
                    <a:pt x="8650" y="76918"/>
                  </a:cubicBezTo>
                  <a:close/>
                  <a:moveTo>
                    <a:pt x="21156" y="80621"/>
                  </a:moveTo>
                  <a:cubicBezTo>
                    <a:pt x="21171" y="80621"/>
                    <a:pt x="21185" y="80623"/>
                    <a:pt x="21197" y="80627"/>
                  </a:cubicBezTo>
                  <a:cubicBezTo>
                    <a:pt x="21222" y="80627"/>
                    <a:pt x="21210" y="80677"/>
                    <a:pt x="21222" y="80702"/>
                  </a:cubicBezTo>
                  <a:lnTo>
                    <a:pt x="21109" y="80702"/>
                  </a:lnTo>
                  <a:cubicBezTo>
                    <a:pt x="21084" y="80677"/>
                    <a:pt x="21084" y="80652"/>
                    <a:pt x="21059" y="80627"/>
                  </a:cubicBezTo>
                  <a:cubicBezTo>
                    <a:pt x="21093" y="80627"/>
                    <a:pt x="21126" y="80621"/>
                    <a:pt x="21156" y="80621"/>
                  </a:cubicBezTo>
                  <a:close/>
                  <a:moveTo>
                    <a:pt x="166810" y="81859"/>
                  </a:moveTo>
                  <a:cubicBezTo>
                    <a:pt x="166848" y="81871"/>
                    <a:pt x="166885" y="81871"/>
                    <a:pt x="166923" y="81871"/>
                  </a:cubicBezTo>
                  <a:cubicBezTo>
                    <a:pt x="166898" y="81985"/>
                    <a:pt x="166885" y="82097"/>
                    <a:pt x="166860" y="82223"/>
                  </a:cubicBezTo>
                  <a:cubicBezTo>
                    <a:pt x="166810" y="82211"/>
                    <a:pt x="166759" y="82211"/>
                    <a:pt x="166709" y="82198"/>
                  </a:cubicBezTo>
                  <a:cubicBezTo>
                    <a:pt x="166747" y="82085"/>
                    <a:pt x="166785" y="81972"/>
                    <a:pt x="166810" y="81859"/>
                  </a:cubicBezTo>
                  <a:close/>
                  <a:moveTo>
                    <a:pt x="165955" y="86950"/>
                  </a:moveTo>
                  <a:lnTo>
                    <a:pt x="165955" y="87165"/>
                  </a:lnTo>
                  <a:lnTo>
                    <a:pt x="165867" y="87165"/>
                  </a:lnTo>
                  <a:lnTo>
                    <a:pt x="165867" y="86950"/>
                  </a:lnTo>
                  <a:close/>
                  <a:moveTo>
                    <a:pt x="35353" y="87290"/>
                  </a:moveTo>
                  <a:cubicBezTo>
                    <a:pt x="35429" y="87316"/>
                    <a:pt x="35479" y="87353"/>
                    <a:pt x="35542" y="87378"/>
                  </a:cubicBezTo>
                  <a:cubicBezTo>
                    <a:pt x="35504" y="87403"/>
                    <a:pt x="35467" y="87453"/>
                    <a:pt x="35417" y="87453"/>
                  </a:cubicBezTo>
                  <a:cubicBezTo>
                    <a:pt x="35366" y="87453"/>
                    <a:pt x="35316" y="87416"/>
                    <a:pt x="35241" y="87391"/>
                  </a:cubicBezTo>
                  <a:cubicBezTo>
                    <a:pt x="35291" y="87341"/>
                    <a:pt x="35341" y="87290"/>
                    <a:pt x="35353" y="87290"/>
                  </a:cubicBezTo>
                  <a:close/>
                  <a:moveTo>
                    <a:pt x="44117" y="87579"/>
                  </a:moveTo>
                  <a:cubicBezTo>
                    <a:pt x="44167" y="87592"/>
                    <a:pt x="44243" y="87629"/>
                    <a:pt x="44255" y="87668"/>
                  </a:cubicBezTo>
                  <a:cubicBezTo>
                    <a:pt x="44268" y="87680"/>
                    <a:pt x="44204" y="87755"/>
                    <a:pt x="44192" y="87755"/>
                  </a:cubicBezTo>
                  <a:cubicBezTo>
                    <a:pt x="44117" y="87743"/>
                    <a:pt x="44053" y="87718"/>
                    <a:pt x="43941" y="87680"/>
                  </a:cubicBezTo>
                  <a:cubicBezTo>
                    <a:pt x="44028" y="87629"/>
                    <a:pt x="44079" y="87579"/>
                    <a:pt x="44117" y="87579"/>
                  </a:cubicBezTo>
                  <a:close/>
                  <a:moveTo>
                    <a:pt x="34348" y="87780"/>
                  </a:moveTo>
                  <a:cubicBezTo>
                    <a:pt x="34373" y="87793"/>
                    <a:pt x="34386" y="87830"/>
                    <a:pt x="34398" y="87856"/>
                  </a:cubicBezTo>
                  <a:cubicBezTo>
                    <a:pt x="34373" y="87881"/>
                    <a:pt x="34336" y="87894"/>
                    <a:pt x="34297" y="87919"/>
                  </a:cubicBezTo>
                  <a:cubicBezTo>
                    <a:pt x="34272" y="87881"/>
                    <a:pt x="34247" y="87844"/>
                    <a:pt x="34222" y="87818"/>
                  </a:cubicBezTo>
                  <a:cubicBezTo>
                    <a:pt x="34272" y="87805"/>
                    <a:pt x="34310" y="87780"/>
                    <a:pt x="34348" y="87780"/>
                  </a:cubicBezTo>
                  <a:close/>
                  <a:moveTo>
                    <a:pt x="31883" y="87693"/>
                  </a:moveTo>
                  <a:cubicBezTo>
                    <a:pt x="31897" y="87693"/>
                    <a:pt x="31959" y="87755"/>
                    <a:pt x="32009" y="87793"/>
                  </a:cubicBezTo>
                  <a:cubicBezTo>
                    <a:pt x="31871" y="87856"/>
                    <a:pt x="31721" y="87931"/>
                    <a:pt x="31582" y="87994"/>
                  </a:cubicBezTo>
                  <a:lnTo>
                    <a:pt x="31469" y="87881"/>
                  </a:lnTo>
                  <a:lnTo>
                    <a:pt x="31883" y="87693"/>
                  </a:lnTo>
                  <a:close/>
                  <a:moveTo>
                    <a:pt x="46216" y="87428"/>
                  </a:moveTo>
                  <a:cubicBezTo>
                    <a:pt x="46492" y="87579"/>
                    <a:pt x="46631" y="87680"/>
                    <a:pt x="46794" y="87743"/>
                  </a:cubicBezTo>
                  <a:cubicBezTo>
                    <a:pt x="46933" y="87805"/>
                    <a:pt x="47096" y="87856"/>
                    <a:pt x="47260" y="87906"/>
                  </a:cubicBezTo>
                  <a:cubicBezTo>
                    <a:pt x="47156" y="88027"/>
                    <a:pt x="47036" y="88059"/>
                    <a:pt x="46907" y="88059"/>
                  </a:cubicBezTo>
                  <a:cubicBezTo>
                    <a:pt x="46761" y="88059"/>
                    <a:pt x="46604" y="88019"/>
                    <a:pt x="46444" y="88019"/>
                  </a:cubicBezTo>
                  <a:cubicBezTo>
                    <a:pt x="46331" y="88019"/>
                    <a:pt x="46216" y="88039"/>
                    <a:pt x="46103" y="88107"/>
                  </a:cubicBezTo>
                  <a:cubicBezTo>
                    <a:pt x="46140" y="87869"/>
                    <a:pt x="46179" y="87705"/>
                    <a:pt x="46216" y="87428"/>
                  </a:cubicBezTo>
                  <a:close/>
                  <a:moveTo>
                    <a:pt x="34222" y="88006"/>
                  </a:moveTo>
                  <a:cubicBezTo>
                    <a:pt x="34260" y="88020"/>
                    <a:pt x="34297" y="88070"/>
                    <a:pt x="34322" y="88107"/>
                  </a:cubicBezTo>
                  <a:cubicBezTo>
                    <a:pt x="34322" y="88119"/>
                    <a:pt x="34283" y="88160"/>
                    <a:pt x="34266" y="88160"/>
                  </a:cubicBezTo>
                  <a:cubicBezTo>
                    <a:pt x="34263" y="88160"/>
                    <a:pt x="34261" y="88159"/>
                    <a:pt x="34260" y="88157"/>
                  </a:cubicBezTo>
                  <a:cubicBezTo>
                    <a:pt x="34210" y="88157"/>
                    <a:pt x="34160" y="88132"/>
                    <a:pt x="33996" y="88057"/>
                  </a:cubicBezTo>
                  <a:cubicBezTo>
                    <a:pt x="34109" y="88032"/>
                    <a:pt x="34172" y="88006"/>
                    <a:pt x="34222" y="88006"/>
                  </a:cubicBezTo>
                  <a:close/>
                  <a:moveTo>
                    <a:pt x="38404" y="87362"/>
                  </a:moveTo>
                  <a:cubicBezTo>
                    <a:pt x="38590" y="87362"/>
                    <a:pt x="38777" y="87386"/>
                    <a:pt x="38949" y="87492"/>
                  </a:cubicBezTo>
                  <a:cubicBezTo>
                    <a:pt x="39150" y="87604"/>
                    <a:pt x="39440" y="87629"/>
                    <a:pt x="39691" y="87705"/>
                  </a:cubicBezTo>
                  <a:lnTo>
                    <a:pt x="39691" y="87693"/>
                  </a:lnTo>
                  <a:lnTo>
                    <a:pt x="39703" y="87705"/>
                  </a:lnTo>
                  <a:cubicBezTo>
                    <a:pt x="39717" y="87617"/>
                    <a:pt x="39742" y="87517"/>
                    <a:pt x="39767" y="87428"/>
                  </a:cubicBezTo>
                  <a:cubicBezTo>
                    <a:pt x="40446" y="87693"/>
                    <a:pt x="40471" y="87768"/>
                    <a:pt x="40245" y="88283"/>
                  </a:cubicBezTo>
                  <a:cubicBezTo>
                    <a:pt x="40185" y="88295"/>
                    <a:pt x="40134" y="88301"/>
                    <a:pt x="40090" y="88301"/>
                  </a:cubicBezTo>
                  <a:cubicBezTo>
                    <a:pt x="39867" y="88301"/>
                    <a:pt x="39832" y="88156"/>
                    <a:pt x="39779" y="88020"/>
                  </a:cubicBezTo>
                  <a:cubicBezTo>
                    <a:pt x="39465" y="88032"/>
                    <a:pt x="39150" y="88057"/>
                    <a:pt x="38823" y="88070"/>
                  </a:cubicBezTo>
                  <a:cubicBezTo>
                    <a:pt x="38773" y="88006"/>
                    <a:pt x="38723" y="87944"/>
                    <a:pt x="38673" y="87869"/>
                  </a:cubicBezTo>
                  <a:cubicBezTo>
                    <a:pt x="38622" y="87919"/>
                    <a:pt x="38572" y="87969"/>
                    <a:pt x="38510" y="88020"/>
                  </a:cubicBezTo>
                  <a:cubicBezTo>
                    <a:pt x="38446" y="87956"/>
                    <a:pt x="38384" y="87906"/>
                    <a:pt x="38334" y="87869"/>
                  </a:cubicBezTo>
                  <a:cubicBezTo>
                    <a:pt x="38233" y="87931"/>
                    <a:pt x="38144" y="88006"/>
                    <a:pt x="38044" y="88057"/>
                  </a:cubicBezTo>
                  <a:cubicBezTo>
                    <a:pt x="37839" y="88155"/>
                    <a:pt x="37607" y="88243"/>
                    <a:pt x="37376" y="88243"/>
                  </a:cubicBezTo>
                  <a:cubicBezTo>
                    <a:pt x="37253" y="88243"/>
                    <a:pt x="37131" y="88218"/>
                    <a:pt x="37013" y="88157"/>
                  </a:cubicBezTo>
                  <a:cubicBezTo>
                    <a:pt x="36820" y="88064"/>
                    <a:pt x="36647" y="88024"/>
                    <a:pt x="36483" y="88024"/>
                  </a:cubicBezTo>
                  <a:cubicBezTo>
                    <a:pt x="36252" y="88024"/>
                    <a:pt x="36040" y="88103"/>
                    <a:pt x="35819" y="88221"/>
                  </a:cubicBezTo>
                  <a:cubicBezTo>
                    <a:pt x="35744" y="88254"/>
                    <a:pt x="35647" y="88271"/>
                    <a:pt x="35531" y="88271"/>
                  </a:cubicBezTo>
                  <a:cubicBezTo>
                    <a:pt x="35472" y="88271"/>
                    <a:pt x="35409" y="88266"/>
                    <a:pt x="35341" y="88258"/>
                  </a:cubicBezTo>
                  <a:cubicBezTo>
                    <a:pt x="35442" y="88170"/>
                    <a:pt x="35555" y="88082"/>
                    <a:pt x="35680" y="87969"/>
                  </a:cubicBezTo>
                  <a:cubicBezTo>
                    <a:pt x="35517" y="87894"/>
                    <a:pt x="35379" y="87830"/>
                    <a:pt x="35190" y="87743"/>
                  </a:cubicBezTo>
                  <a:cubicBezTo>
                    <a:pt x="35373" y="87646"/>
                    <a:pt x="35566" y="87620"/>
                    <a:pt x="35761" y="87620"/>
                  </a:cubicBezTo>
                  <a:cubicBezTo>
                    <a:pt x="35975" y="87620"/>
                    <a:pt x="36190" y="87651"/>
                    <a:pt x="36391" y="87651"/>
                  </a:cubicBezTo>
                  <a:cubicBezTo>
                    <a:pt x="36572" y="87651"/>
                    <a:pt x="36741" y="87626"/>
                    <a:pt x="36887" y="87529"/>
                  </a:cubicBezTo>
                  <a:cubicBezTo>
                    <a:pt x="37088" y="87705"/>
                    <a:pt x="37264" y="87844"/>
                    <a:pt x="37453" y="88006"/>
                  </a:cubicBezTo>
                  <a:cubicBezTo>
                    <a:pt x="37591" y="87869"/>
                    <a:pt x="37680" y="87793"/>
                    <a:pt x="37755" y="87705"/>
                  </a:cubicBezTo>
                  <a:cubicBezTo>
                    <a:pt x="37856" y="87592"/>
                    <a:pt x="37931" y="87378"/>
                    <a:pt x="38032" y="87378"/>
                  </a:cubicBezTo>
                  <a:cubicBezTo>
                    <a:pt x="38153" y="87373"/>
                    <a:pt x="38279" y="87362"/>
                    <a:pt x="38404" y="87362"/>
                  </a:cubicBezTo>
                  <a:close/>
                  <a:moveTo>
                    <a:pt x="41690" y="88045"/>
                  </a:moveTo>
                  <a:cubicBezTo>
                    <a:pt x="41866" y="88208"/>
                    <a:pt x="42017" y="88296"/>
                    <a:pt x="42055" y="88409"/>
                  </a:cubicBezTo>
                  <a:cubicBezTo>
                    <a:pt x="42080" y="88459"/>
                    <a:pt x="41879" y="88548"/>
                    <a:pt x="41765" y="88610"/>
                  </a:cubicBezTo>
                  <a:cubicBezTo>
                    <a:pt x="41678" y="88522"/>
                    <a:pt x="41539" y="88447"/>
                    <a:pt x="41502" y="88333"/>
                  </a:cubicBezTo>
                  <a:cubicBezTo>
                    <a:pt x="41464" y="88283"/>
                    <a:pt x="41589" y="88196"/>
                    <a:pt x="41690" y="88045"/>
                  </a:cubicBezTo>
                  <a:close/>
                  <a:moveTo>
                    <a:pt x="37104" y="88533"/>
                  </a:moveTo>
                  <a:cubicBezTo>
                    <a:pt x="37108" y="88533"/>
                    <a:pt x="37111" y="88533"/>
                    <a:pt x="37114" y="88535"/>
                  </a:cubicBezTo>
                  <a:cubicBezTo>
                    <a:pt x="37164" y="88548"/>
                    <a:pt x="37202" y="88573"/>
                    <a:pt x="37252" y="88610"/>
                  </a:cubicBezTo>
                  <a:cubicBezTo>
                    <a:pt x="37202" y="88635"/>
                    <a:pt x="37164" y="88660"/>
                    <a:pt x="37139" y="88673"/>
                  </a:cubicBezTo>
                  <a:cubicBezTo>
                    <a:pt x="37101" y="88648"/>
                    <a:pt x="37051" y="88610"/>
                    <a:pt x="37026" y="88585"/>
                  </a:cubicBezTo>
                  <a:cubicBezTo>
                    <a:pt x="37026" y="88574"/>
                    <a:pt x="37076" y="88533"/>
                    <a:pt x="37104" y="88533"/>
                  </a:cubicBezTo>
                  <a:close/>
                  <a:moveTo>
                    <a:pt x="45701" y="88183"/>
                  </a:moveTo>
                  <a:lnTo>
                    <a:pt x="45701" y="88183"/>
                  </a:lnTo>
                  <a:cubicBezTo>
                    <a:pt x="45638" y="88397"/>
                    <a:pt x="45638" y="88535"/>
                    <a:pt x="45550" y="88635"/>
                  </a:cubicBezTo>
                  <a:cubicBezTo>
                    <a:pt x="45500" y="88711"/>
                    <a:pt x="45349" y="88761"/>
                    <a:pt x="45223" y="88774"/>
                  </a:cubicBezTo>
                  <a:cubicBezTo>
                    <a:pt x="45218" y="88775"/>
                    <a:pt x="45213" y="88775"/>
                    <a:pt x="45208" y="88775"/>
                  </a:cubicBezTo>
                  <a:cubicBezTo>
                    <a:pt x="45128" y="88775"/>
                    <a:pt x="44984" y="88695"/>
                    <a:pt x="44984" y="88648"/>
                  </a:cubicBezTo>
                  <a:cubicBezTo>
                    <a:pt x="44984" y="88573"/>
                    <a:pt x="45047" y="88472"/>
                    <a:pt x="45135" y="88409"/>
                  </a:cubicBezTo>
                  <a:cubicBezTo>
                    <a:pt x="45260" y="88333"/>
                    <a:pt x="45436" y="88283"/>
                    <a:pt x="45701" y="88183"/>
                  </a:cubicBezTo>
                  <a:close/>
                  <a:moveTo>
                    <a:pt x="32953" y="88573"/>
                  </a:moveTo>
                  <a:cubicBezTo>
                    <a:pt x="33015" y="88598"/>
                    <a:pt x="33078" y="88623"/>
                    <a:pt x="33129" y="88660"/>
                  </a:cubicBezTo>
                  <a:cubicBezTo>
                    <a:pt x="33141" y="88673"/>
                    <a:pt x="33103" y="88711"/>
                    <a:pt x="33053" y="88799"/>
                  </a:cubicBezTo>
                  <a:cubicBezTo>
                    <a:pt x="33003" y="88685"/>
                    <a:pt x="32978" y="88623"/>
                    <a:pt x="32953" y="88573"/>
                  </a:cubicBezTo>
                  <a:close/>
                  <a:moveTo>
                    <a:pt x="35215" y="88759"/>
                  </a:moveTo>
                  <a:cubicBezTo>
                    <a:pt x="35220" y="88759"/>
                    <a:pt x="35224" y="88760"/>
                    <a:pt x="35228" y="88761"/>
                  </a:cubicBezTo>
                  <a:cubicBezTo>
                    <a:pt x="35303" y="88774"/>
                    <a:pt x="35353" y="88824"/>
                    <a:pt x="35442" y="88887"/>
                  </a:cubicBezTo>
                  <a:cubicBezTo>
                    <a:pt x="35340" y="88909"/>
                    <a:pt x="35269" y="88952"/>
                    <a:pt x="35237" y="88952"/>
                  </a:cubicBezTo>
                  <a:cubicBezTo>
                    <a:pt x="35233" y="88952"/>
                    <a:pt x="35230" y="88951"/>
                    <a:pt x="35228" y="88950"/>
                  </a:cubicBezTo>
                  <a:cubicBezTo>
                    <a:pt x="35165" y="88912"/>
                    <a:pt x="35115" y="88861"/>
                    <a:pt x="35065" y="88824"/>
                  </a:cubicBezTo>
                  <a:cubicBezTo>
                    <a:pt x="35121" y="88802"/>
                    <a:pt x="35177" y="88759"/>
                    <a:pt x="35215" y="88759"/>
                  </a:cubicBezTo>
                  <a:close/>
                  <a:moveTo>
                    <a:pt x="35856" y="88610"/>
                  </a:moveTo>
                  <a:lnTo>
                    <a:pt x="35856" y="88610"/>
                  </a:lnTo>
                  <a:cubicBezTo>
                    <a:pt x="36523" y="88749"/>
                    <a:pt x="36523" y="88749"/>
                    <a:pt x="36397" y="89063"/>
                  </a:cubicBezTo>
                  <a:cubicBezTo>
                    <a:pt x="36208" y="88900"/>
                    <a:pt x="36032" y="88749"/>
                    <a:pt x="35856" y="88610"/>
                  </a:cubicBezTo>
                  <a:close/>
                  <a:moveTo>
                    <a:pt x="35881" y="89415"/>
                  </a:moveTo>
                  <a:cubicBezTo>
                    <a:pt x="35982" y="89453"/>
                    <a:pt x="36071" y="89490"/>
                    <a:pt x="36171" y="89528"/>
                  </a:cubicBezTo>
                  <a:cubicBezTo>
                    <a:pt x="36133" y="89553"/>
                    <a:pt x="36108" y="89579"/>
                    <a:pt x="36071" y="89604"/>
                  </a:cubicBezTo>
                  <a:cubicBezTo>
                    <a:pt x="35982" y="89565"/>
                    <a:pt x="35907" y="89528"/>
                    <a:pt x="35819" y="89490"/>
                  </a:cubicBezTo>
                  <a:cubicBezTo>
                    <a:pt x="35844" y="89465"/>
                    <a:pt x="35856" y="89440"/>
                    <a:pt x="35881" y="89415"/>
                  </a:cubicBezTo>
                  <a:close/>
                  <a:moveTo>
                    <a:pt x="33417" y="89553"/>
                  </a:moveTo>
                  <a:lnTo>
                    <a:pt x="33417" y="89553"/>
                  </a:lnTo>
                  <a:cubicBezTo>
                    <a:pt x="33556" y="89767"/>
                    <a:pt x="33392" y="89767"/>
                    <a:pt x="33229" y="89767"/>
                  </a:cubicBezTo>
                  <a:cubicBezTo>
                    <a:pt x="33204" y="89729"/>
                    <a:pt x="33179" y="89704"/>
                    <a:pt x="33141" y="89666"/>
                  </a:cubicBezTo>
                  <a:cubicBezTo>
                    <a:pt x="33229" y="89629"/>
                    <a:pt x="33317" y="89591"/>
                    <a:pt x="33417" y="89553"/>
                  </a:cubicBezTo>
                  <a:close/>
                  <a:moveTo>
                    <a:pt x="43375" y="89012"/>
                  </a:moveTo>
                  <a:lnTo>
                    <a:pt x="43375" y="89012"/>
                  </a:lnTo>
                  <a:cubicBezTo>
                    <a:pt x="43262" y="89277"/>
                    <a:pt x="42885" y="89364"/>
                    <a:pt x="43010" y="89629"/>
                  </a:cubicBezTo>
                  <a:cubicBezTo>
                    <a:pt x="43023" y="89679"/>
                    <a:pt x="42696" y="89842"/>
                    <a:pt x="42508" y="89880"/>
                  </a:cubicBezTo>
                  <a:cubicBezTo>
                    <a:pt x="42474" y="89885"/>
                    <a:pt x="42441" y="89887"/>
                    <a:pt x="42411" y="89887"/>
                  </a:cubicBezTo>
                  <a:cubicBezTo>
                    <a:pt x="42118" y="89887"/>
                    <a:pt x="41959" y="89684"/>
                    <a:pt x="42130" y="89490"/>
                  </a:cubicBezTo>
                  <a:cubicBezTo>
                    <a:pt x="42243" y="89364"/>
                    <a:pt x="42432" y="89252"/>
                    <a:pt x="42620" y="89176"/>
                  </a:cubicBezTo>
                  <a:cubicBezTo>
                    <a:pt x="42809" y="89101"/>
                    <a:pt x="43048" y="89088"/>
                    <a:pt x="43375" y="89012"/>
                  </a:cubicBezTo>
                  <a:close/>
                  <a:moveTo>
                    <a:pt x="44620" y="89792"/>
                  </a:moveTo>
                  <a:cubicBezTo>
                    <a:pt x="44632" y="89817"/>
                    <a:pt x="44682" y="89842"/>
                    <a:pt x="44670" y="89867"/>
                  </a:cubicBezTo>
                  <a:cubicBezTo>
                    <a:pt x="44670" y="89892"/>
                    <a:pt x="44620" y="89905"/>
                    <a:pt x="44582" y="89917"/>
                  </a:cubicBezTo>
                  <a:cubicBezTo>
                    <a:pt x="44556" y="89892"/>
                    <a:pt x="44519" y="89867"/>
                    <a:pt x="44519" y="89842"/>
                  </a:cubicBezTo>
                  <a:cubicBezTo>
                    <a:pt x="44531" y="89830"/>
                    <a:pt x="44582" y="89817"/>
                    <a:pt x="44620" y="89792"/>
                  </a:cubicBezTo>
                  <a:close/>
                  <a:moveTo>
                    <a:pt x="40332" y="89792"/>
                  </a:moveTo>
                  <a:lnTo>
                    <a:pt x="40332" y="89792"/>
                  </a:lnTo>
                  <a:cubicBezTo>
                    <a:pt x="40421" y="89892"/>
                    <a:pt x="40483" y="89956"/>
                    <a:pt x="40634" y="90107"/>
                  </a:cubicBezTo>
                  <a:cubicBezTo>
                    <a:pt x="40194" y="90068"/>
                    <a:pt x="40131" y="89993"/>
                    <a:pt x="40332" y="89792"/>
                  </a:cubicBezTo>
                  <a:close/>
                  <a:moveTo>
                    <a:pt x="37101" y="90031"/>
                  </a:moveTo>
                  <a:cubicBezTo>
                    <a:pt x="37164" y="90043"/>
                    <a:pt x="37227" y="90068"/>
                    <a:pt x="37290" y="90081"/>
                  </a:cubicBezTo>
                  <a:cubicBezTo>
                    <a:pt x="37227" y="90169"/>
                    <a:pt x="37164" y="90257"/>
                    <a:pt x="37101" y="90333"/>
                  </a:cubicBezTo>
                  <a:cubicBezTo>
                    <a:pt x="37100" y="90335"/>
                    <a:pt x="37096" y="90335"/>
                    <a:pt x="37092" y="90335"/>
                  </a:cubicBezTo>
                  <a:cubicBezTo>
                    <a:pt x="37062" y="90335"/>
                    <a:pt x="36979" y="90306"/>
                    <a:pt x="36925" y="90295"/>
                  </a:cubicBezTo>
                  <a:cubicBezTo>
                    <a:pt x="36988" y="90207"/>
                    <a:pt x="37038" y="90119"/>
                    <a:pt x="37101" y="90031"/>
                  </a:cubicBezTo>
                  <a:close/>
                  <a:moveTo>
                    <a:pt x="42608" y="90459"/>
                  </a:moveTo>
                  <a:cubicBezTo>
                    <a:pt x="42658" y="90471"/>
                    <a:pt x="42709" y="90509"/>
                    <a:pt x="42860" y="90571"/>
                  </a:cubicBezTo>
                  <a:cubicBezTo>
                    <a:pt x="42759" y="90596"/>
                    <a:pt x="42684" y="90635"/>
                    <a:pt x="42645" y="90635"/>
                  </a:cubicBezTo>
                  <a:cubicBezTo>
                    <a:pt x="42595" y="90622"/>
                    <a:pt x="42558" y="90571"/>
                    <a:pt x="42545" y="90534"/>
                  </a:cubicBezTo>
                  <a:cubicBezTo>
                    <a:pt x="42533" y="90509"/>
                    <a:pt x="42595" y="90459"/>
                    <a:pt x="42608" y="90459"/>
                  </a:cubicBezTo>
                  <a:close/>
                  <a:moveTo>
                    <a:pt x="47071" y="90509"/>
                  </a:moveTo>
                  <a:cubicBezTo>
                    <a:pt x="47121" y="90534"/>
                    <a:pt x="47197" y="90546"/>
                    <a:pt x="47197" y="90559"/>
                  </a:cubicBezTo>
                  <a:cubicBezTo>
                    <a:pt x="47197" y="90596"/>
                    <a:pt x="47159" y="90635"/>
                    <a:pt x="47134" y="90672"/>
                  </a:cubicBezTo>
                  <a:cubicBezTo>
                    <a:pt x="47084" y="90660"/>
                    <a:pt x="47021" y="90647"/>
                    <a:pt x="47021" y="90635"/>
                  </a:cubicBezTo>
                  <a:cubicBezTo>
                    <a:pt x="47034" y="90596"/>
                    <a:pt x="47059" y="90559"/>
                    <a:pt x="47071" y="90509"/>
                  </a:cubicBezTo>
                  <a:close/>
                  <a:moveTo>
                    <a:pt x="38849" y="89968"/>
                  </a:moveTo>
                  <a:lnTo>
                    <a:pt x="38849" y="89968"/>
                  </a:lnTo>
                  <a:cubicBezTo>
                    <a:pt x="38874" y="90420"/>
                    <a:pt x="38836" y="90459"/>
                    <a:pt x="38170" y="90710"/>
                  </a:cubicBezTo>
                  <a:cubicBezTo>
                    <a:pt x="38132" y="90584"/>
                    <a:pt x="38094" y="90496"/>
                    <a:pt x="38057" y="90358"/>
                  </a:cubicBezTo>
                  <a:lnTo>
                    <a:pt x="38057" y="90358"/>
                  </a:lnTo>
                  <a:cubicBezTo>
                    <a:pt x="38075" y="90359"/>
                    <a:pt x="38093" y="90359"/>
                    <a:pt x="38110" y="90359"/>
                  </a:cubicBezTo>
                  <a:cubicBezTo>
                    <a:pt x="38494" y="90359"/>
                    <a:pt x="38741" y="90232"/>
                    <a:pt x="38849" y="89968"/>
                  </a:cubicBezTo>
                  <a:close/>
                  <a:moveTo>
                    <a:pt x="46090" y="90962"/>
                  </a:moveTo>
                  <a:cubicBezTo>
                    <a:pt x="46115" y="90987"/>
                    <a:pt x="46140" y="91024"/>
                    <a:pt x="46166" y="91062"/>
                  </a:cubicBezTo>
                  <a:cubicBezTo>
                    <a:pt x="46128" y="91074"/>
                    <a:pt x="46090" y="91087"/>
                    <a:pt x="46040" y="91099"/>
                  </a:cubicBezTo>
                  <a:cubicBezTo>
                    <a:pt x="46015" y="91062"/>
                    <a:pt x="46003" y="91024"/>
                    <a:pt x="45990" y="90987"/>
                  </a:cubicBezTo>
                  <a:cubicBezTo>
                    <a:pt x="45990" y="90974"/>
                    <a:pt x="46078" y="90962"/>
                    <a:pt x="46090" y="90962"/>
                  </a:cubicBezTo>
                  <a:close/>
                  <a:moveTo>
                    <a:pt x="0" y="0"/>
                  </a:moveTo>
                  <a:lnTo>
                    <a:pt x="0" y="2263"/>
                  </a:lnTo>
                  <a:cubicBezTo>
                    <a:pt x="38" y="2251"/>
                    <a:pt x="75" y="2238"/>
                    <a:pt x="126" y="2213"/>
                  </a:cubicBezTo>
                  <a:lnTo>
                    <a:pt x="126" y="2213"/>
                  </a:lnTo>
                  <a:cubicBezTo>
                    <a:pt x="114" y="2326"/>
                    <a:pt x="63" y="2389"/>
                    <a:pt x="0" y="2439"/>
                  </a:cubicBezTo>
                  <a:lnTo>
                    <a:pt x="0" y="5545"/>
                  </a:lnTo>
                  <a:cubicBezTo>
                    <a:pt x="226" y="5721"/>
                    <a:pt x="466" y="5884"/>
                    <a:pt x="704" y="6060"/>
                  </a:cubicBezTo>
                  <a:cubicBezTo>
                    <a:pt x="466" y="6148"/>
                    <a:pt x="226" y="6224"/>
                    <a:pt x="0" y="6311"/>
                  </a:cubicBezTo>
                  <a:lnTo>
                    <a:pt x="0" y="6802"/>
                  </a:lnTo>
                  <a:cubicBezTo>
                    <a:pt x="63" y="6789"/>
                    <a:pt x="139" y="6764"/>
                    <a:pt x="226" y="6752"/>
                  </a:cubicBezTo>
                  <a:cubicBezTo>
                    <a:pt x="265" y="6978"/>
                    <a:pt x="302" y="7191"/>
                    <a:pt x="340" y="7418"/>
                  </a:cubicBezTo>
                  <a:cubicBezTo>
                    <a:pt x="214" y="7406"/>
                    <a:pt x="101" y="7393"/>
                    <a:pt x="0" y="7380"/>
                  </a:cubicBezTo>
                  <a:lnTo>
                    <a:pt x="0" y="7632"/>
                  </a:lnTo>
                  <a:cubicBezTo>
                    <a:pt x="114" y="7694"/>
                    <a:pt x="189" y="7783"/>
                    <a:pt x="226" y="7909"/>
                  </a:cubicBezTo>
                  <a:cubicBezTo>
                    <a:pt x="340" y="8210"/>
                    <a:pt x="415" y="8524"/>
                    <a:pt x="830" y="8738"/>
                  </a:cubicBezTo>
                  <a:cubicBezTo>
                    <a:pt x="981" y="8814"/>
                    <a:pt x="1044" y="9166"/>
                    <a:pt x="930" y="9241"/>
                  </a:cubicBezTo>
                  <a:cubicBezTo>
                    <a:pt x="478" y="9555"/>
                    <a:pt x="365" y="9982"/>
                    <a:pt x="0" y="10309"/>
                  </a:cubicBezTo>
                  <a:lnTo>
                    <a:pt x="0" y="10825"/>
                  </a:lnTo>
                  <a:cubicBezTo>
                    <a:pt x="151" y="10888"/>
                    <a:pt x="302" y="10951"/>
                    <a:pt x="478" y="11026"/>
                  </a:cubicBezTo>
                  <a:cubicBezTo>
                    <a:pt x="251" y="11202"/>
                    <a:pt x="239" y="11479"/>
                    <a:pt x="0" y="11655"/>
                  </a:cubicBezTo>
                  <a:lnTo>
                    <a:pt x="0" y="12007"/>
                  </a:lnTo>
                  <a:cubicBezTo>
                    <a:pt x="63" y="11994"/>
                    <a:pt x="126" y="11982"/>
                    <a:pt x="201" y="11969"/>
                  </a:cubicBezTo>
                  <a:cubicBezTo>
                    <a:pt x="290" y="12195"/>
                    <a:pt x="516" y="12396"/>
                    <a:pt x="226" y="12636"/>
                  </a:cubicBezTo>
                  <a:cubicBezTo>
                    <a:pt x="63" y="12774"/>
                    <a:pt x="189" y="12924"/>
                    <a:pt x="377" y="13013"/>
                  </a:cubicBezTo>
                  <a:cubicBezTo>
                    <a:pt x="516" y="13075"/>
                    <a:pt x="704" y="13113"/>
                    <a:pt x="943" y="13176"/>
                  </a:cubicBezTo>
                  <a:cubicBezTo>
                    <a:pt x="491" y="13276"/>
                    <a:pt x="139" y="13415"/>
                    <a:pt x="164" y="13767"/>
                  </a:cubicBezTo>
                  <a:cubicBezTo>
                    <a:pt x="164" y="13792"/>
                    <a:pt x="75" y="13818"/>
                    <a:pt x="0" y="13843"/>
                  </a:cubicBezTo>
                  <a:lnTo>
                    <a:pt x="0" y="13880"/>
                  </a:lnTo>
                  <a:cubicBezTo>
                    <a:pt x="251" y="13905"/>
                    <a:pt x="503" y="13943"/>
                    <a:pt x="818" y="13968"/>
                  </a:cubicBezTo>
                  <a:cubicBezTo>
                    <a:pt x="767" y="14119"/>
                    <a:pt x="729" y="14282"/>
                    <a:pt x="679" y="14446"/>
                  </a:cubicBezTo>
                  <a:cubicBezTo>
                    <a:pt x="1081" y="14798"/>
                    <a:pt x="1056" y="14861"/>
                    <a:pt x="617" y="15137"/>
                  </a:cubicBezTo>
                  <a:cubicBezTo>
                    <a:pt x="390" y="15288"/>
                    <a:pt x="201" y="15452"/>
                    <a:pt x="0" y="15603"/>
                  </a:cubicBezTo>
                  <a:lnTo>
                    <a:pt x="0" y="15905"/>
                  </a:lnTo>
                  <a:cubicBezTo>
                    <a:pt x="123" y="15966"/>
                    <a:pt x="258" y="16015"/>
                    <a:pt x="393" y="16076"/>
                  </a:cubicBezTo>
                  <a:lnTo>
                    <a:pt x="393" y="16076"/>
                  </a:lnTo>
                  <a:cubicBezTo>
                    <a:pt x="390" y="16073"/>
                    <a:pt x="390" y="16067"/>
                    <a:pt x="390" y="16067"/>
                  </a:cubicBezTo>
                  <a:lnTo>
                    <a:pt x="402" y="16067"/>
                  </a:lnTo>
                  <a:lnTo>
                    <a:pt x="402" y="15866"/>
                  </a:lnTo>
                  <a:cubicBezTo>
                    <a:pt x="453" y="15854"/>
                    <a:pt x="503" y="15854"/>
                    <a:pt x="553" y="15854"/>
                  </a:cubicBezTo>
                  <a:cubicBezTo>
                    <a:pt x="578" y="15942"/>
                    <a:pt x="603" y="16017"/>
                    <a:pt x="629" y="16106"/>
                  </a:cubicBezTo>
                  <a:lnTo>
                    <a:pt x="402" y="16067"/>
                  </a:lnTo>
                  <a:lnTo>
                    <a:pt x="402" y="16081"/>
                  </a:lnTo>
                  <a:cubicBezTo>
                    <a:pt x="478" y="16243"/>
                    <a:pt x="503" y="16419"/>
                    <a:pt x="642" y="16545"/>
                  </a:cubicBezTo>
                  <a:cubicBezTo>
                    <a:pt x="880" y="16772"/>
                    <a:pt x="930" y="16948"/>
                    <a:pt x="541" y="17098"/>
                  </a:cubicBezTo>
                  <a:cubicBezTo>
                    <a:pt x="692" y="17313"/>
                    <a:pt x="1006" y="17489"/>
                    <a:pt x="692" y="17727"/>
                  </a:cubicBezTo>
                  <a:cubicBezTo>
                    <a:pt x="918" y="17740"/>
                    <a:pt x="1106" y="17765"/>
                    <a:pt x="1396" y="17790"/>
                  </a:cubicBezTo>
                  <a:cubicBezTo>
                    <a:pt x="1195" y="17941"/>
                    <a:pt x="1069" y="18029"/>
                    <a:pt x="930" y="18142"/>
                  </a:cubicBezTo>
                  <a:cubicBezTo>
                    <a:pt x="1207" y="18243"/>
                    <a:pt x="1446" y="18330"/>
                    <a:pt x="1685" y="18431"/>
                  </a:cubicBezTo>
                  <a:cubicBezTo>
                    <a:pt x="1132" y="18934"/>
                    <a:pt x="1132" y="18934"/>
                    <a:pt x="1484" y="19286"/>
                  </a:cubicBezTo>
                  <a:cubicBezTo>
                    <a:pt x="1232" y="19576"/>
                    <a:pt x="981" y="19852"/>
                    <a:pt x="729" y="20141"/>
                  </a:cubicBezTo>
                  <a:cubicBezTo>
                    <a:pt x="704" y="20179"/>
                    <a:pt x="667" y="20255"/>
                    <a:pt x="692" y="20280"/>
                  </a:cubicBezTo>
                  <a:cubicBezTo>
                    <a:pt x="1006" y="20493"/>
                    <a:pt x="603" y="20644"/>
                    <a:pt x="566" y="20833"/>
                  </a:cubicBezTo>
                  <a:cubicBezTo>
                    <a:pt x="729" y="20959"/>
                    <a:pt x="893" y="21071"/>
                    <a:pt x="1106" y="21235"/>
                  </a:cubicBezTo>
                  <a:cubicBezTo>
                    <a:pt x="805" y="21272"/>
                    <a:pt x="591" y="21311"/>
                    <a:pt x="302" y="21348"/>
                  </a:cubicBezTo>
                  <a:cubicBezTo>
                    <a:pt x="441" y="21474"/>
                    <a:pt x="553" y="21574"/>
                    <a:pt x="654" y="21663"/>
                  </a:cubicBezTo>
                  <a:cubicBezTo>
                    <a:pt x="808" y="21629"/>
                    <a:pt x="973" y="21558"/>
                    <a:pt x="1104" y="21558"/>
                  </a:cubicBezTo>
                  <a:cubicBezTo>
                    <a:pt x="1122" y="21558"/>
                    <a:pt x="1140" y="21559"/>
                    <a:pt x="1157" y="21562"/>
                  </a:cubicBezTo>
                  <a:cubicBezTo>
                    <a:pt x="1358" y="21587"/>
                    <a:pt x="1522" y="21713"/>
                    <a:pt x="1798" y="21839"/>
                  </a:cubicBezTo>
                  <a:cubicBezTo>
                    <a:pt x="1484" y="21926"/>
                    <a:pt x="1295" y="21990"/>
                    <a:pt x="1106" y="22040"/>
                  </a:cubicBezTo>
                  <a:cubicBezTo>
                    <a:pt x="969" y="22203"/>
                    <a:pt x="994" y="22367"/>
                    <a:pt x="1182" y="22518"/>
                  </a:cubicBezTo>
                  <a:cubicBezTo>
                    <a:pt x="1421" y="22719"/>
                    <a:pt x="1371" y="22920"/>
                    <a:pt x="1195" y="23133"/>
                  </a:cubicBezTo>
                  <a:cubicBezTo>
                    <a:pt x="1056" y="23297"/>
                    <a:pt x="905" y="23448"/>
                    <a:pt x="893" y="23674"/>
                  </a:cubicBezTo>
                  <a:cubicBezTo>
                    <a:pt x="893" y="23787"/>
                    <a:pt x="880" y="24102"/>
                    <a:pt x="441" y="24139"/>
                  </a:cubicBezTo>
                  <a:cubicBezTo>
                    <a:pt x="239" y="24164"/>
                    <a:pt x="226" y="24328"/>
                    <a:pt x="352" y="24454"/>
                  </a:cubicBezTo>
                  <a:cubicBezTo>
                    <a:pt x="427" y="24529"/>
                    <a:pt x="528" y="24592"/>
                    <a:pt x="528" y="24592"/>
                  </a:cubicBezTo>
                  <a:lnTo>
                    <a:pt x="528" y="25359"/>
                  </a:lnTo>
                  <a:cubicBezTo>
                    <a:pt x="994" y="25384"/>
                    <a:pt x="1396" y="25421"/>
                    <a:pt x="1798" y="25446"/>
                  </a:cubicBezTo>
                  <a:cubicBezTo>
                    <a:pt x="1798" y="25485"/>
                    <a:pt x="1810" y="25522"/>
                    <a:pt x="1810" y="25547"/>
                  </a:cubicBezTo>
                  <a:cubicBezTo>
                    <a:pt x="1509" y="25622"/>
                    <a:pt x="1195" y="25698"/>
                    <a:pt x="843" y="25786"/>
                  </a:cubicBezTo>
                  <a:cubicBezTo>
                    <a:pt x="956" y="25887"/>
                    <a:pt x="1056" y="25974"/>
                    <a:pt x="1170" y="26063"/>
                  </a:cubicBezTo>
                  <a:cubicBezTo>
                    <a:pt x="981" y="26276"/>
                    <a:pt x="415" y="26226"/>
                    <a:pt x="516" y="26553"/>
                  </a:cubicBezTo>
                  <a:cubicBezTo>
                    <a:pt x="516" y="26553"/>
                    <a:pt x="524" y="26553"/>
                    <a:pt x="527" y="26559"/>
                  </a:cubicBezTo>
                  <a:lnTo>
                    <a:pt x="527" y="26559"/>
                  </a:lnTo>
                  <a:cubicBezTo>
                    <a:pt x="528" y="26558"/>
                    <a:pt x="528" y="26556"/>
                    <a:pt x="528" y="26553"/>
                  </a:cubicBezTo>
                  <a:cubicBezTo>
                    <a:pt x="528" y="26566"/>
                    <a:pt x="528" y="26566"/>
                    <a:pt x="541" y="26566"/>
                  </a:cubicBezTo>
                  <a:cubicBezTo>
                    <a:pt x="576" y="26561"/>
                    <a:pt x="608" y="26558"/>
                    <a:pt x="637" y="26558"/>
                  </a:cubicBezTo>
                  <a:cubicBezTo>
                    <a:pt x="881" y="26558"/>
                    <a:pt x="945" y="26733"/>
                    <a:pt x="1170" y="26868"/>
                  </a:cubicBezTo>
                  <a:cubicBezTo>
                    <a:pt x="754" y="26868"/>
                    <a:pt x="679" y="26692"/>
                    <a:pt x="541" y="26566"/>
                  </a:cubicBezTo>
                  <a:lnTo>
                    <a:pt x="528" y="26566"/>
                  </a:lnTo>
                  <a:cubicBezTo>
                    <a:pt x="528" y="26563"/>
                    <a:pt x="528" y="26561"/>
                    <a:pt x="527" y="26559"/>
                  </a:cubicBezTo>
                  <a:lnTo>
                    <a:pt x="527" y="26559"/>
                  </a:lnTo>
                  <a:cubicBezTo>
                    <a:pt x="524" y="26566"/>
                    <a:pt x="516" y="26566"/>
                    <a:pt x="516" y="26566"/>
                  </a:cubicBezTo>
                  <a:lnTo>
                    <a:pt x="516" y="26553"/>
                  </a:lnTo>
                  <a:cubicBezTo>
                    <a:pt x="461" y="26546"/>
                    <a:pt x="414" y="26542"/>
                    <a:pt x="375" y="26542"/>
                  </a:cubicBezTo>
                  <a:cubicBezTo>
                    <a:pt x="135" y="26542"/>
                    <a:pt x="167" y="26666"/>
                    <a:pt x="265" y="26817"/>
                  </a:cubicBezTo>
                  <a:cubicBezTo>
                    <a:pt x="453" y="27131"/>
                    <a:pt x="654" y="27458"/>
                    <a:pt x="868" y="27810"/>
                  </a:cubicBezTo>
                  <a:cubicBezTo>
                    <a:pt x="994" y="27810"/>
                    <a:pt x="1170" y="27798"/>
                    <a:pt x="1534" y="27773"/>
                  </a:cubicBezTo>
                  <a:lnTo>
                    <a:pt x="1534" y="27773"/>
                  </a:lnTo>
                  <a:cubicBezTo>
                    <a:pt x="1282" y="28011"/>
                    <a:pt x="1119" y="28175"/>
                    <a:pt x="930" y="28351"/>
                  </a:cubicBezTo>
                  <a:cubicBezTo>
                    <a:pt x="1119" y="28376"/>
                    <a:pt x="1308" y="28388"/>
                    <a:pt x="1622" y="28427"/>
                  </a:cubicBezTo>
                  <a:cubicBezTo>
                    <a:pt x="1295" y="28514"/>
                    <a:pt x="1081" y="28577"/>
                    <a:pt x="779" y="28653"/>
                  </a:cubicBezTo>
                  <a:cubicBezTo>
                    <a:pt x="1044" y="28879"/>
                    <a:pt x="1257" y="29067"/>
                    <a:pt x="1484" y="29268"/>
                  </a:cubicBezTo>
                  <a:cubicBezTo>
                    <a:pt x="1245" y="29307"/>
                    <a:pt x="981" y="29357"/>
                    <a:pt x="578" y="29419"/>
                  </a:cubicBezTo>
                  <a:cubicBezTo>
                    <a:pt x="1056" y="29684"/>
                    <a:pt x="805" y="29986"/>
                    <a:pt x="905" y="30224"/>
                  </a:cubicBezTo>
                  <a:cubicBezTo>
                    <a:pt x="1019" y="30501"/>
                    <a:pt x="1069" y="30740"/>
                    <a:pt x="843" y="30978"/>
                  </a:cubicBezTo>
                  <a:cubicBezTo>
                    <a:pt x="994" y="31142"/>
                    <a:pt x="1145" y="31305"/>
                    <a:pt x="1321" y="31494"/>
                  </a:cubicBezTo>
                  <a:cubicBezTo>
                    <a:pt x="1295" y="31557"/>
                    <a:pt x="1182" y="31657"/>
                    <a:pt x="1220" y="31746"/>
                  </a:cubicBezTo>
                  <a:cubicBezTo>
                    <a:pt x="1333" y="32085"/>
                    <a:pt x="1069" y="32386"/>
                    <a:pt x="767" y="32500"/>
                  </a:cubicBezTo>
                  <a:cubicBezTo>
                    <a:pt x="265" y="32688"/>
                    <a:pt x="302" y="32990"/>
                    <a:pt x="63" y="33292"/>
                  </a:cubicBezTo>
                  <a:lnTo>
                    <a:pt x="818" y="33292"/>
                  </a:lnTo>
                  <a:cubicBezTo>
                    <a:pt x="578" y="33481"/>
                    <a:pt x="265" y="33606"/>
                    <a:pt x="516" y="33858"/>
                  </a:cubicBezTo>
                  <a:cubicBezTo>
                    <a:pt x="553" y="33883"/>
                    <a:pt x="377" y="34021"/>
                    <a:pt x="265" y="34147"/>
                  </a:cubicBezTo>
                  <a:cubicBezTo>
                    <a:pt x="377" y="34160"/>
                    <a:pt x="503" y="34185"/>
                    <a:pt x="654" y="34222"/>
                  </a:cubicBezTo>
                  <a:cubicBezTo>
                    <a:pt x="503" y="34524"/>
                    <a:pt x="239" y="34839"/>
                    <a:pt x="603" y="35177"/>
                  </a:cubicBezTo>
                  <a:cubicBezTo>
                    <a:pt x="654" y="35228"/>
                    <a:pt x="566" y="35379"/>
                    <a:pt x="503" y="35479"/>
                  </a:cubicBezTo>
                  <a:cubicBezTo>
                    <a:pt x="441" y="35580"/>
                    <a:pt x="340" y="35668"/>
                    <a:pt x="189" y="35831"/>
                  </a:cubicBezTo>
                  <a:cubicBezTo>
                    <a:pt x="478" y="35794"/>
                    <a:pt x="629" y="35781"/>
                    <a:pt x="793" y="35756"/>
                  </a:cubicBezTo>
                  <a:lnTo>
                    <a:pt x="793" y="35756"/>
                  </a:lnTo>
                  <a:cubicBezTo>
                    <a:pt x="818" y="35895"/>
                    <a:pt x="779" y="36071"/>
                    <a:pt x="880" y="36158"/>
                  </a:cubicBezTo>
                  <a:cubicBezTo>
                    <a:pt x="1106" y="36347"/>
                    <a:pt x="943" y="36473"/>
                    <a:pt x="843" y="36599"/>
                  </a:cubicBezTo>
                  <a:cubicBezTo>
                    <a:pt x="905" y="36769"/>
                    <a:pt x="1098" y="36778"/>
                    <a:pt x="1295" y="36778"/>
                  </a:cubicBezTo>
                  <a:cubicBezTo>
                    <a:pt x="1317" y="36778"/>
                    <a:pt x="1340" y="36778"/>
                    <a:pt x="1362" y="36778"/>
                  </a:cubicBezTo>
                  <a:cubicBezTo>
                    <a:pt x="1577" y="36778"/>
                    <a:pt x="1779" y="36788"/>
                    <a:pt x="1798" y="37013"/>
                  </a:cubicBezTo>
                  <a:lnTo>
                    <a:pt x="1195" y="37088"/>
                  </a:lnTo>
                  <a:cubicBezTo>
                    <a:pt x="1257" y="37227"/>
                    <a:pt x="1308" y="37378"/>
                    <a:pt x="1383" y="37554"/>
                  </a:cubicBezTo>
                  <a:cubicBezTo>
                    <a:pt x="880" y="37806"/>
                    <a:pt x="1094" y="38220"/>
                    <a:pt x="994" y="38585"/>
                  </a:cubicBezTo>
                  <a:cubicBezTo>
                    <a:pt x="905" y="38862"/>
                    <a:pt x="956" y="38862"/>
                    <a:pt x="603" y="39038"/>
                  </a:cubicBezTo>
                  <a:lnTo>
                    <a:pt x="830" y="39566"/>
                  </a:lnTo>
                  <a:cubicBezTo>
                    <a:pt x="679" y="39691"/>
                    <a:pt x="377" y="39842"/>
                    <a:pt x="402" y="39943"/>
                  </a:cubicBezTo>
                  <a:cubicBezTo>
                    <a:pt x="491" y="40194"/>
                    <a:pt x="679" y="40433"/>
                    <a:pt x="880" y="40659"/>
                  </a:cubicBezTo>
                  <a:cubicBezTo>
                    <a:pt x="994" y="40785"/>
                    <a:pt x="1207" y="40873"/>
                    <a:pt x="1446" y="41024"/>
                  </a:cubicBezTo>
                  <a:lnTo>
                    <a:pt x="654" y="41024"/>
                  </a:lnTo>
                  <a:cubicBezTo>
                    <a:pt x="642" y="41175"/>
                    <a:pt x="603" y="41313"/>
                    <a:pt x="603" y="41452"/>
                  </a:cubicBezTo>
                  <a:cubicBezTo>
                    <a:pt x="603" y="41577"/>
                    <a:pt x="642" y="41703"/>
                    <a:pt x="667" y="41841"/>
                  </a:cubicBezTo>
                  <a:cubicBezTo>
                    <a:pt x="541" y="41904"/>
                    <a:pt x="415" y="41967"/>
                    <a:pt x="251" y="42067"/>
                  </a:cubicBezTo>
                  <a:cubicBezTo>
                    <a:pt x="466" y="42181"/>
                    <a:pt x="654" y="42319"/>
                    <a:pt x="578" y="42520"/>
                  </a:cubicBezTo>
                  <a:cubicBezTo>
                    <a:pt x="1019" y="42520"/>
                    <a:pt x="779" y="42771"/>
                    <a:pt x="843" y="42935"/>
                  </a:cubicBezTo>
                  <a:cubicBezTo>
                    <a:pt x="1069" y="42947"/>
                    <a:pt x="1295" y="42960"/>
                    <a:pt x="1509" y="42972"/>
                  </a:cubicBezTo>
                  <a:cubicBezTo>
                    <a:pt x="1785" y="43262"/>
                    <a:pt x="1547" y="43413"/>
                    <a:pt x="1232" y="43551"/>
                  </a:cubicBezTo>
                  <a:cubicBezTo>
                    <a:pt x="1181" y="43696"/>
                    <a:pt x="1049" y="43725"/>
                    <a:pt x="911" y="43725"/>
                  </a:cubicBezTo>
                  <a:cubicBezTo>
                    <a:pt x="845" y="43725"/>
                    <a:pt x="778" y="43718"/>
                    <a:pt x="717" y="43715"/>
                  </a:cubicBezTo>
                  <a:cubicBezTo>
                    <a:pt x="617" y="44079"/>
                    <a:pt x="478" y="44431"/>
                    <a:pt x="441" y="44796"/>
                  </a:cubicBezTo>
                  <a:cubicBezTo>
                    <a:pt x="415" y="45022"/>
                    <a:pt x="466" y="45286"/>
                    <a:pt x="617" y="45475"/>
                  </a:cubicBezTo>
                  <a:cubicBezTo>
                    <a:pt x="717" y="45613"/>
                    <a:pt x="1056" y="45651"/>
                    <a:pt x="1333" y="45751"/>
                  </a:cubicBezTo>
                  <a:cubicBezTo>
                    <a:pt x="1245" y="45827"/>
                    <a:pt x="1119" y="45927"/>
                    <a:pt x="1019" y="46040"/>
                  </a:cubicBezTo>
                  <a:cubicBezTo>
                    <a:pt x="930" y="46141"/>
                    <a:pt x="793" y="46279"/>
                    <a:pt x="830" y="46342"/>
                  </a:cubicBezTo>
                  <a:cubicBezTo>
                    <a:pt x="1132" y="46744"/>
                    <a:pt x="692" y="47084"/>
                    <a:pt x="692" y="47461"/>
                  </a:cubicBezTo>
                  <a:lnTo>
                    <a:pt x="704" y="47461"/>
                  </a:lnTo>
                  <a:lnTo>
                    <a:pt x="704" y="47473"/>
                  </a:lnTo>
                  <a:cubicBezTo>
                    <a:pt x="855" y="47498"/>
                    <a:pt x="1006" y="47511"/>
                    <a:pt x="1157" y="47537"/>
                  </a:cubicBezTo>
                  <a:cubicBezTo>
                    <a:pt x="1170" y="47549"/>
                    <a:pt x="1182" y="47574"/>
                    <a:pt x="1182" y="47599"/>
                  </a:cubicBezTo>
                  <a:cubicBezTo>
                    <a:pt x="1019" y="47624"/>
                    <a:pt x="855" y="47649"/>
                    <a:pt x="617" y="47700"/>
                  </a:cubicBezTo>
                  <a:cubicBezTo>
                    <a:pt x="654" y="47587"/>
                    <a:pt x="679" y="47524"/>
                    <a:pt x="704" y="47473"/>
                  </a:cubicBezTo>
                  <a:lnTo>
                    <a:pt x="692" y="47473"/>
                  </a:lnTo>
                  <a:lnTo>
                    <a:pt x="692" y="47461"/>
                  </a:lnTo>
                  <a:lnTo>
                    <a:pt x="265" y="47461"/>
                  </a:lnTo>
                  <a:cubicBezTo>
                    <a:pt x="290" y="47825"/>
                    <a:pt x="779" y="47926"/>
                    <a:pt x="994" y="48177"/>
                  </a:cubicBezTo>
                  <a:cubicBezTo>
                    <a:pt x="943" y="48353"/>
                    <a:pt x="603" y="48568"/>
                    <a:pt x="1106" y="48705"/>
                  </a:cubicBezTo>
                  <a:cubicBezTo>
                    <a:pt x="868" y="48982"/>
                    <a:pt x="667" y="49221"/>
                    <a:pt x="453" y="49473"/>
                  </a:cubicBezTo>
                  <a:cubicBezTo>
                    <a:pt x="541" y="49517"/>
                    <a:pt x="616" y="49534"/>
                    <a:pt x="684" y="49534"/>
                  </a:cubicBezTo>
                  <a:cubicBezTo>
                    <a:pt x="903" y="49534"/>
                    <a:pt x="1036" y="49354"/>
                    <a:pt x="1238" y="49354"/>
                  </a:cubicBezTo>
                  <a:cubicBezTo>
                    <a:pt x="1257" y="49354"/>
                    <a:pt x="1276" y="49356"/>
                    <a:pt x="1295" y="49359"/>
                  </a:cubicBezTo>
                  <a:cubicBezTo>
                    <a:pt x="1232" y="49560"/>
                    <a:pt x="1232" y="49560"/>
                    <a:pt x="327" y="49912"/>
                  </a:cubicBezTo>
                  <a:cubicBezTo>
                    <a:pt x="566" y="49976"/>
                    <a:pt x="729" y="50013"/>
                    <a:pt x="905" y="50063"/>
                  </a:cubicBezTo>
                  <a:cubicBezTo>
                    <a:pt x="553" y="50315"/>
                    <a:pt x="943" y="50655"/>
                    <a:pt x="642" y="50931"/>
                  </a:cubicBezTo>
                  <a:cubicBezTo>
                    <a:pt x="503" y="50943"/>
                    <a:pt x="315" y="50956"/>
                    <a:pt x="13" y="50968"/>
                  </a:cubicBezTo>
                  <a:cubicBezTo>
                    <a:pt x="176" y="51119"/>
                    <a:pt x="290" y="51220"/>
                    <a:pt x="377" y="51308"/>
                  </a:cubicBezTo>
                  <a:cubicBezTo>
                    <a:pt x="591" y="51535"/>
                    <a:pt x="893" y="51736"/>
                    <a:pt x="578" y="52037"/>
                  </a:cubicBezTo>
                  <a:cubicBezTo>
                    <a:pt x="541" y="52075"/>
                    <a:pt x="591" y="52175"/>
                    <a:pt x="617" y="52251"/>
                  </a:cubicBezTo>
                  <a:cubicBezTo>
                    <a:pt x="704" y="52515"/>
                    <a:pt x="818" y="52779"/>
                    <a:pt x="578" y="53068"/>
                  </a:cubicBezTo>
                  <a:cubicBezTo>
                    <a:pt x="453" y="53206"/>
                    <a:pt x="516" y="53433"/>
                    <a:pt x="541" y="53622"/>
                  </a:cubicBezTo>
                  <a:cubicBezTo>
                    <a:pt x="566" y="53785"/>
                    <a:pt x="654" y="53948"/>
                    <a:pt x="717" y="54162"/>
                  </a:cubicBezTo>
                  <a:cubicBezTo>
                    <a:pt x="855" y="54150"/>
                    <a:pt x="1006" y="54137"/>
                    <a:pt x="1157" y="54124"/>
                  </a:cubicBezTo>
                  <a:cubicBezTo>
                    <a:pt x="1157" y="54111"/>
                    <a:pt x="1157" y="54111"/>
                    <a:pt x="1170" y="54111"/>
                  </a:cubicBezTo>
                  <a:cubicBezTo>
                    <a:pt x="1119" y="53885"/>
                    <a:pt x="1182" y="53684"/>
                    <a:pt x="1497" y="53458"/>
                  </a:cubicBezTo>
                  <a:cubicBezTo>
                    <a:pt x="1597" y="53609"/>
                    <a:pt x="1673" y="53722"/>
                    <a:pt x="1723" y="53823"/>
                  </a:cubicBezTo>
                  <a:cubicBezTo>
                    <a:pt x="1509" y="53935"/>
                    <a:pt x="1333" y="54024"/>
                    <a:pt x="1170" y="54111"/>
                  </a:cubicBezTo>
                  <a:lnTo>
                    <a:pt x="1170" y="54124"/>
                  </a:lnTo>
                  <a:lnTo>
                    <a:pt x="1157" y="54124"/>
                  </a:lnTo>
                  <a:cubicBezTo>
                    <a:pt x="1270" y="54137"/>
                    <a:pt x="1383" y="54150"/>
                    <a:pt x="1484" y="54187"/>
                  </a:cubicBezTo>
                  <a:cubicBezTo>
                    <a:pt x="1735" y="54275"/>
                    <a:pt x="2050" y="54326"/>
                    <a:pt x="2188" y="54463"/>
                  </a:cubicBezTo>
                  <a:cubicBezTo>
                    <a:pt x="2301" y="54577"/>
                    <a:pt x="2201" y="54790"/>
                    <a:pt x="2201" y="54954"/>
                  </a:cubicBezTo>
                  <a:cubicBezTo>
                    <a:pt x="2201" y="55017"/>
                    <a:pt x="2251" y="55080"/>
                    <a:pt x="2276" y="55142"/>
                  </a:cubicBezTo>
                  <a:cubicBezTo>
                    <a:pt x="1936" y="55331"/>
                    <a:pt x="1622" y="55507"/>
                    <a:pt x="1257" y="55709"/>
                  </a:cubicBezTo>
                  <a:cubicBezTo>
                    <a:pt x="1446" y="55796"/>
                    <a:pt x="1622" y="55885"/>
                    <a:pt x="1798" y="55972"/>
                  </a:cubicBezTo>
                  <a:cubicBezTo>
                    <a:pt x="1742" y="56084"/>
                    <a:pt x="1670" y="56140"/>
                    <a:pt x="1571" y="56140"/>
                  </a:cubicBezTo>
                  <a:cubicBezTo>
                    <a:pt x="1514" y="56140"/>
                    <a:pt x="1448" y="56122"/>
                    <a:pt x="1371" y="56086"/>
                  </a:cubicBezTo>
                  <a:cubicBezTo>
                    <a:pt x="1119" y="55985"/>
                    <a:pt x="855" y="55897"/>
                    <a:pt x="578" y="55796"/>
                  </a:cubicBezTo>
                  <a:cubicBezTo>
                    <a:pt x="402" y="56111"/>
                    <a:pt x="251" y="56388"/>
                    <a:pt x="101" y="56676"/>
                  </a:cubicBezTo>
                  <a:cubicBezTo>
                    <a:pt x="277" y="56790"/>
                    <a:pt x="453" y="56890"/>
                    <a:pt x="679" y="57016"/>
                  </a:cubicBezTo>
                  <a:cubicBezTo>
                    <a:pt x="553" y="57079"/>
                    <a:pt x="453" y="57142"/>
                    <a:pt x="302" y="57217"/>
                  </a:cubicBezTo>
                  <a:cubicBezTo>
                    <a:pt x="377" y="57318"/>
                    <a:pt x="453" y="57431"/>
                    <a:pt x="553" y="57556"/>
                  </a:cubicBezTo>
                  <a:cubicBezTo>
                    <a:pt x="402" y="57581"/>
                    <a:pt x="277" y="57594"/>
                    <a:pt x="151" y="57607"/>
                  </a:cubicBezTo>
                  <a:cubicBezTo>
                    <a:pt x="38" y="57896"/>
                    <a:pt x="63" y="58148"/>
                    <a:pt x="327" y="58386"/>
                  </a:cubicBezTo>
                  <a:cubicBezTo>
                    <a:pt x="566" y="58600"/>
                    <a:pt x="578" y="58927"/>
                    <a:pt x="1006" y="59065"/>
                  </a:cubicBezTo>
                  <a:cubicBezTo>
                    <a:pt x="1106" y="59090"/>
                    <a:pt x="1106" y="59254"/>
                    <a:pt x="1170" y="59392"/>
                  </a:cubicBezTo>
                  <a:lnTo>
                    <a:pt x="617" y="59392"/>
                  </a:lnTo>
                  <a:cubicBezTo>
                    <a:pt x="654" y="59480"/>
                    <a:pt x="654" y="59543"/>
                    <a:pt x="704" y="59581"/>
                  </a:cubicBezTo>
                  <a:cubicBezTo>
                    <a:pt x="1119" y="59945"/>
                    <a:pt x="1119" y="59933"/>
                    <a:pt x="1056" y="60322"/>
                  </a:cubicBezTo>
                  <a:cubicBezTo>
                    <a:pt x="905" y="60285"/>
                    <a:pt x="767" y="60247"/>
                    <a:pt x="578" y="60184"/>
                  </a:cubicBezTo>
                  <a:cubicBezTo>
                    <a:pt x="441" y="60297"/>
                    <a:pt x="290" y="60386"/>
                    <a:pt x="541" y="60548"/>
                  </a:cubicBezTo>
                  <a:cubicBezTo>
                    <a:pt x="855" y="60763"/>
                    <a:pt x="868" y="60964"/>
                    <a:pt x="692" y="61215"/>
                  </a:cubicBezTo>
                  <a:cubicBezTo>
                    <a:pt x="629" y="61303"/>
                    <a:pt x="617" y="61429"/>
                    <a:pt x="629" y="61529"/>
                  </a:cubicBezTo>
                  <a:cubicBezTo>
                    <a:pt x="642" y="61655"/>
                    <a:pt x="692" y="61768"/>
                    <a:pt x="729" y="61881"/>
                  </a:cubicBezTo>
                  <a:lnTo>
                    <a:pt x="754" y="61881"/>
                  </a:lnTo>
                  <a:cubicBezTo>
                    <a:pt x="779" y="61869"/>
                    <a:pt x="805" y="61844"/>
                    <a:pt x="830" y="61844"/>
                  </a:cubicBezTo>
                  <a:cubicBezTo>
                    <a:pt x="867" y="61837"/>
                    <a:pt x="905" y="61834"/>
                    <a:pt x="943" y="61834"/>
                  </a:cubicBezTo>
                  <a:cubicBezTo>
                    <a:pt x="981" y="61834"/>
                    <a:pt x="1018" y="61837"/>
                    <a:pt x="1056" y="61844"/>
                  </a:cubicBezTo>
                  <a:lnTo>
                    <a:pt x="1069" y="61881"/>
                  </a:lnTo>
                  <a:cubicBezTo>
                    <a:pt x="994" y="61894"/>
                    <a:pt x="918" y="61919"/>
                    <a:pt x="843" y="61919"/>
                  </a:cubicBezTo>
                  <a:cubicBezTo>
                    <a:pt x="838" y="61922"/>
                    <a:pt x="833" y="61922"/>
                    <a:pt x="828" y="61922"/>
                  </a:cubicBezTo>
                  <a:cubicBezTo>
                    <a:pt x="805" y="61922"/>
                    <a:pt x="775" y="61902"/>
                    <a:pt x="754" y="61881"/>
                  </a:cubicBezTo>
                  <a:lnTo>
                    <a:pt x="729" y="61906"/>
                  </a:lnTo>
                  <a:lnTo>
                    <a:pt x="729" y="61881"/>
                  </a:lnTo>
                  <a:lnTo>
                    <a:pt x="729" y="61881"/>
                  </a:lnTo>
                  <a:cubicBezTo>
                    <a:pt x="352" y="62158"/>
                    <a:pt x="478" y="62422"/>
                    <a:pt x="793" y="62674"/>
                  </a:cubicBezTo>
                  <a:cubicBezTo>
                    <a:pt x="617" y="62887"/>
                    <a:pt x="453" y="63076"/>
                    <a:pt x="654" y="63327"/>
                  </a:cubicBezTo>
                  <a:cubicBezTo>
                    <a:pt x="830" y="63566"/>
                    <a:pt x="566" y="63742"/>
                    <a:pt x="290" y="63868"/>
                  </a:cubicBezTo>
                  <a:cubicBezTo>
                    <a:pt x="427" y="64245"/>
                    <a:pt x="994" y="64220"/>
                    <a:pt x="1321" y="64446"/>
                  </a:cubicBezTo>
                  <a:cubicBezTo>
                    <a:pt x="1157" y="64496"/>
                    <a:pt x="1019" y="64534"/>
                    <a:pt x="818" y="64585"/>
                  </a:cubicBezTo>
                  <a:cubicBezTo>
                    <a:pt x="1106" y="64811"/>
                    <a:pt x="1019" y="65175"/>
                    <a:pt x="1534" y="65289"/>
                  </a:cubicBezTo>
                  <a:cubicBezTo>
                    <a:pt x="1522" y="65414"/>
                    <a:pt x="1522" y="65565"/>
                    <a:pt x="1509" y="65753"/>
                  </a:cubicBezTo>
                  <a:cubicBezTo>
                    <a:pt x="1270" y="65804"/>
                    <a:pt x="1044" y="65854"/>
                    <a:pt x="805" y="65904"/>
                  </a:cubicBezTo>
                  <a:cubicBezTo>
                    <a:pt x="654" y="66131"/>
                    <a:pt x="956" y="66244"/>
                    <a:pt x="1094" y="66382"/>
                  </a:cubicBezTo>
                  <a:lnTo>
                    <a:pt x="1119" y="66382"/>
                  </a:lnTo>
                  <a:cubicBezTo>
                    <a:pt x="1106" y="66382"/>
                    <a:pt x="1106" y="66395"/>
                    <a:pt x="1106" y="66395"/>
                  </a:cubicBezTo>
                  <a:cubicBezTo>
                    <a:pt x="1282" y="66508"/>
                    <a:pt x="1458" y="66621"/>
                    <a:pt x="1710" y="66784"/>
                  </a:cubicBezTo>
                  <a:cubicBezTo>
                    <a:pt x="1497" y="66860"/>
                    <a:pt x="1358" y="66910"/>
                    <a:pt x="1220" y="66960"/>
                  </a:cubicBezTo>
                  <a:cubicBezTo>
                    <a:pt x="1145" y="66860"/>
                    <a:pt x="1056" y="66759"/>
                    <a:pt x="1031" y="66659"/>
                  </a:cubicBezTo>
                  <a:cubicBezTo>
                    <a:pt x="1006" y="66571"/>
                    <a:pt x="1069" y="66483"/>
                    <a:pt x="1106" y="66395"/>
                  </a:cubicBezTo>
                  <a:lnTo>
                    <a:pt x="1106" y="66382"/>
                  </a:lnTo>
                  <a:cubicBezTo>
                    <a:pt x="818" y="66571"/>
                    <a:pt x="541" y="66747"/>
                    <a:pt x="226" y="66960"/>
                  </a:cubicBezTo>
                  <a:cubicBezTo>
                    <a:pt x="415" y="66999"/>
                    <a:pt x="528" y="67011"/>
                    <a:pt x="667" y="67049"/>
                  </a:cubicBezTo>
                  <a:cubicBezTo>
                    <a:pt x="704" y="67212"/>
                    <a:pt x="742" y="67401"/>
                    <a:pt x="779" y="67627"/>
                  </a:cubicBezTo>
                  <a:cubicBezTo>
                    <a:pt x="834" y="67617"/>
                    <a:pt x="889" y="67613"/>
                    <a:pt x="942" y="67613"/>
                  </a:cubicBezTo>
                  <a:cubicBezTo>
                    <a:pt x="1281" y="67613"/>
                    <a:pt x="1600" y="67780"/>
                    <a:pt x="1929" y="67780"/>
                  </a:cubicBezTo>
                  <a:cubicBezTo>
                    <a:pt x="2088" y="67780"/>
                    <a:pt x="2248" y="67741"/>
                    <a:pt x="2414" y="67627"/>
                  </a:cubicBezTo>
                  <a:lnTo>
                    <a:pt x="2414" y="67627"/>
                  </a:lnTo>
                  <a:cubicBezTo>
                    <a:pt x="2263" y="67866"/>
                    <a:pt x="2100" y="68105"/>
                    <a:pt x="1911" y="68407"/>
                  </a:cubicBezTo>
                  <a:cubicBezTo>
                    <a:pt x="1634" y="68268"/>
                    <a:pt x="1421" y="68155"/>
                    <a:pt x="1195" y="68042"/>
                  </a:cubicBezTo>
                  <a:lnTo>
                    <a:pt x="1081" y="68080"/>
                  </a:lnTo>
                  <a:cubicBezTo>
                    <a:pt x="1132" y="68180"/>
                    <a:pt x="1182" y="68281"/>
                    <a:pt x="1245" y="68394"/>
                  </a:cubicBezTo>
                  <a:cubicBezTo>
                    <a:pt x="1135" y="68498"/>
                    <a:pt x="994" y="68531"/>
                    <a:pt x="833" y="68531"/>
                  </a:cubicBezTo>
                  <a:cubicBezTo>
                    <a:pt x="663" y="68531"/>
                    <a:pt x="471" y="68495"/>
                    <a:pt x="265" y="68469"/>
                  </a:cubicBezTo>
                  <a:lnTo>
                    <a:pt x="265" y="68469"/>
                  </a:lnTo>
                  <a:cubicBezTo>
                    <a:pt x="566" y="68695"/>
                    <a:pt x="818" y="68884"/>
                    <a:pt x="1094" y="69086"/>
                  </a:cubicBezTo>
                  <a:cubicBezTo>
                    <a:pt x="1098" y="69086"/>
                    <a:pt x="1102" y="69086"/>
                    <a:pt x="1106" y="69086"/>
                  </a:cubicBezTo>
                  <a:cubicBezTo>
                    <a:pt x="1260" y="69086"/>
                    <a:pt x="1396" y="68907"/>
                    <a:pt x="1547" y="68907"/>
                  </a:cubicBezTo>
                  <a:cubicBezTo>
                    <a:pt x="1599" y="68907"/>
                    <a:pt x="1653" y="68928"/>
                    <a:pt x="1710" y="68985"/>
                  </a:cubicBezTo>
                  <a:cubicBezTo>
                    <a:pt x="1936" y="69223"/>
                    <a:pt x="1547" y="69299"/>
                    <a:pt x="1333" y="69399"/>
                  </a:cubicBezTo>
                  <a:cubicBezTo>
                    <a:pt x="1270" y="69425"/>
                    <a:pt x="1220" y="69450"/>
                    <a:pt x="1119" y="69488"/>
                  </a:cubicBezTo>
                  <a:cubicBezTo>
                    <a:pt x="1333" y="69639"/>
                    <a:pt x="1609" y="69689"/>
                    <a:pt x="1559" y="69927"/>
                  </a:cubicBezTo>
                  <a:cubicBezTo>
                    <a:pt x="1547" y="70003"/>
                    <a:pt x="1798" y="70103"/>
                    <a:pt x="1936" y="70217"/>
                  </a:cubicBezTo>
                  <a:cubicBezTo>
                    <a:pt x="1855" y="70256"/>
                    <a:pt x="1783" y="70271"/>
                    <a:pt x="1715" y="70271"/>
                  </a:cubicBezTo>
                  <a:cubicBezTo>
                    <a:pt x="1562" y="70271"/>
                    <a:pt x="1435" y="70194"/>
                    <a:pt x="1295" y="70142"/>
                  </a:cubicBezTo>
                  <a:lnTo>
                    <a:pt x="1295" y="70142"/>
                  </a:lnTo>
                  <a:cubicBezTo>
                    <a:pt x="1308" y="70204"/>
                    <a:pt x="1321" y="70267"/>
                    <a:pt x="1346" y="70355"/>
                  </a:cubicBezTo>
                  <a:cubicBezTo>
                    <a:pt x="1170" y="70242"/>
                    <a:pt x="1081" y="70154"/>
                    <a:pt x="1069" y="70078"/>
                  </a:cubicBezTo>
                  <a:cubicBezTo>
                    <a:pt x="1037" y="70072"/>
                    <a:pt x="1006" y="70069"/>
                    <a:pt x="975" y="70069"/>
                  </a:cubicBezTo>
                  <a:cubicBezTo>
                    <a:pt x="943" y="70069"/>
                    <a:pt x="912" y="70072"/>
                    <a:pt x="880" y="70078"/>
                  </a:cubicBezTo>
                  <a:cubicBezTo>
                    <a:pt x="843" y="70192"/>
                    <a:pt x="818" y="70330"/>
                    <a:pt x="779" y="70469"/>
                  </a:cubicBezTo>
                  <a:cubicBezTo>
                    <a:pt x="889" y="70444"/>
                    <a:pt x="983" y="70433"/>
                    <a:pt x="1063" y="70433"/>
                  </a:cubicBezTo>
                  <a:cubicBezTo>
                    <a:pt x="1472" y="70433"/>
                    <a:pt x="1538" y="70721"/>
                    <a:pt x="1622" y="70984"/>
                  </a:cubicBezTo>
                  <a:cubicBezTo>
                    <a:pt x="1497" y="70883"/>
                    <a:pt x="1383" y="70795"/>
                    <a:pt x="1257" y="70707"/>
                  </a:cubicBezTo>
                  <a:cubicBezTo>
                    <a:pt x="1220" y="70732"/>
                    <a:pt x="1157" y="70757"/>
                    <a:pt x="1157" y="70770"/>
                  </a:cubicBezTo>
                  <a:cubicBezTo>
                    <a:pt x="1170" y="70846"/>
                    <a:pt x="1195" y="70933"/>
                    <a:pt x="1220" y="71009"/>
                  </a:cubicBezTo>
                  <a:cubicBezTo>
                    <a:pt x="1270" y="71059"/>
                    <a:pt x="1308" y="71109"/>
                    <a:pt x="1308" y="71173"/>
                  </a:cubicBezTo>
                  <a:cubicBezTo>
                    <a:pt x="1396" y="71285"/>
                    <a:pt x="1522" y="71374"/>
                    <a:pt x="1748" y="71411"/>
                  </a:cubicBezTo>
                  <a:cubicBezTo>
                    <a:pt x="2100" y="71474"/>
                    <a:pt x="2162" y="71625"/>
                    <a:pt x="2201" y="71826"/>
                  </a:cubicBezTo>
                  <a:cubicBezTo>
                    <a:pt x="2213" y="71989"/>
                    <a:pt x="2226" y="72140"/>
                    <a:pt x="2251" y="72316"/>
                  </a:cubicBezTo>
                  <a:cubicBezTo>
                    <a:pt x="2000" y="72405"/>
                    <a:pt x="1773" y="72480"/>
                    <a:pt x="1497" y="72568"/>
                  </a:cubicBezTo>
                  <a:cubicBezTo>
                    <a:pt x="1547" y="72732"/>
                    <a:pt x="1597" y="72895"/>
                    <a:pt x="1660" y="73084"/>
                  </a:cubicBezTo>
                  <a:cubicBezTo>
                    <a:pt x="1911" y="73058"/>
                    <a:pt x="2125" y="73033"/>
                    <a:pt x="2414" y="73008"/>
                  </a:cubicBezTo>
                  <a:lnTo>
                    <a:pt x="2414" y="73008"/>
                  </a:lnTo>
                  <a:cubicBezTo>
                    <a:pt x="2337" y="73239"/>
                    <a:pt x="2159" y="73277"/>
                    <a:pt x="1968" y="73277"/>
                  </a:cubicBezTo>
                  <a:cubicBezTo>
                    <a:pt x="1875" y="73277"/>
                    <a:pt x="1778" y="73268"/>
                    <a:pt x="1689" y="73268"/>
                  </a:cubicBezTo>
                  <a:cubicBezTo>
                    <a:pt x="1603" y="73268"/>
                    <a:pt x="1522" y="73276"/>
                    <a:pt x="1458" y="73310"/>
                  </a:cubicBezTo>
                  <a:cubicBezTo>
                    <a:pt x="1421" y="73385"/>
                    <a:pt x="1421" y="73448"/>
                    <a:pt x="1421" y="73511"/>
                  </a:cubicBezTo>
                  <a:cubicBezTo>
                    <a:pt x="1421" y="73511"/>
                    <a:pt x="1433" y="73523"/>
                    <a:pt x="1446" y="73523"/>
                  </a:cubicBezTo>
                  <a:cubicBezTo>
                    <a:pt x="1458" y="73561"/>
                    <a:pt x="1458" y="73612"/>
                    <a:pt x="1458" y="73662"/>
                  </a:cubicBezTo>
                  <a:cubicBezTo>
                    <a:pt x="1522" y="73825"/>
                    <a:pt x="1673" y="73964"/>
                    <a:pt x="1874" y="74101"/>
                  </a:cubicBezTo>
                  <a:cubicBezTo>
                    <a:pt x="1723" y="74227"/>
                    <a:pt x="1597" y="74341"/>
                    <a:pt x="1446" y="74428"/>
                  </a:cubicBezTo>
                  <a:cubicBezTo>
                    <a:pt x="1433" y="74428"/>
                    <a:pt x="1421" y="74441"/>
                    <a:pt x="1408" y="74441"/>
                  </a:cubicBezTo>
                  <a:cubicBezTo>
                    <a:pt x="1446" y="74479"/>
                    <a:pt x="1484" y="74517"/>
                    <a:pt x="1547" y="74567"/>
                  </a:cubicBezTo>
                  <a:cubicBezTo>
                    <a:pt x="1443" y="74609"/>
                    <a:pt x="1357" y="74633"/>
                    <a:pt x="1273" y="74633"/>
                  </a:cubicBezTo>
                  <a:cubicBezTo>
                    <a:pt x="1256" y="74633"/>
                    <a:pt x="1238" y="74632"/>
                    <a:pt x="1220" y="74630"/>
                  </a:cubicBezTo>
                  <a:lnTo>
                    <a:pt x="1220" y="74630"/>
                  </a:lnTo>
                  <a:cubicBezTo>
                    <a:pt x="1195" y="74693"/>
                    <a:pt x="1195" y="74755"/>
                    <a:pt x="1232" y="74844"/>
                  </a:cubicBezTo>
                  <a:cubicBezTo>
                    <a:pt x="1232" y="74844"/>
                    <a:pt x="1232" y="74831"/>
                    <a:pt x="1245" y="74831"/>
                  </a:cubicBezTo>
                  <a:cubicBezTo>
                    <a:pt x="1534" y="74604"/>
                    <a:pt x="1949" y="74604"/>
                    <a:pt x="2352" y="74529"/>
                  </a:cubicBezTo>
                  <a:cubicBezTo>
                    <a:pt x="2377" y="74743"/>
                    <a:pt x="2402" y="74931"/>
                    <a:pt x="2427" y="75120"/>
                  </a:cubicBezTo>
                  <a:cubicBezTo>
                    <a:pt x="2565" y="75171"/>
                    <a:pt x="2690" y="75221"/>
                    <a:pt x="2866" y="75283"/>
                  </a:cubicBezTo>
                  <a:cubicBezTo>
                    <a:pt x="2804" y="75359"/>
                    <a:pt x="2754" y="75447"/>
                    <a:pt x="2716" y="75447"/>
                  </a:cubicBezTo>
                  <a:cubicBezTo>
                    <a:pt x="2502" y="75434"/>
                    <a:pt x="2288" y="75409"/>
                    <a:pt x="2075" y="75384"/>
                  </a:cubicBezTo>
                  <a:lnTo>
                    <a:pt x="2075" y="75384"/>
                  </a:lnTo>
                  <a:cubicBezTo>
                    <a:pt x="2112" y="75523"/>
                    <a:pt x="2150" y="75660"/>
                    <a:pt x="2201" y="75811"/>
                  </a:cubicBezTo>
                  <a:cubicBezTo>
                    <a:pt x="2150" y="75836"/>
                    <a:pt x="2100" y="75850"/>
                    <a:pt x="2037" y="75875"/>
                  </a:cubicBezTo>
                  <a:cubicBezTo>
                    <a:pt x="2213" y="75900"/>
                    <a:pt x="2389" y="75912"/>
                    <a:pt x="2603" y="75912"/>
                  </a:cubicBezTo>
                  <a:cubicBezTo>
                    <a:pt x="3206" y="75510"/>
                    <a:pt x="3785" y="75132"/>
                    <a:pt x="4615" y="74579"/>
                  </a:cubicBezTo>
                  <a:lnTo>
                    <a:pt x="4615" y="74617"/>
                  </a:lnTo>
                  <a:cubicBezTo>
                    <a:pt x="4677" y="74579"/>
                    <a:pt x="4816" y="74567"/>
                    <a:pt x="5067" y="74517"/>
                  </a:cubicBezTo>
                  <a:cubicBezTo>
                    <a:pt x="5406" y="74705"/>
                    <a:pt x="5708" y="74869"/>
                    <a:pt x="6098" y="75082"/>
                  </a:cubicBezTo>
                  <a:cubicBezTo>
                    <a:pt x="6011" y="75169"/>
                    <a:pt x="5918" y="75200"/>
                    <a:pt x="5820" y="75200"/>
                  </a:cubicBezTo>
                  <a:cubicBezTo>
                    <a:pt x="5677" y="75200"/>
                    <a:pt x="5525" y="75135"/>
                    <a:pt x="5369" y="75082"/>
                  </a:cubicBezTo>
                  <a:cubicBezTo>
                    <a:pt x="5155" y="74995"/>
                    <a:pt x="4903" y="74956"/>
                    <a:pt x="4615" y="74881"/>
                  </a:cubicBezTo>
                  <a:lnTo>
                    <a:pt x="4615" y="75799"/>
                  </a:lnTo>
                  <a:cubicBezTo>
                    <a:pt x="4576" y="75811"/>
                    <a:pt x="4275" y="75950"/>
                    <a:pt x="3973" y="76101"/>
                  </a:cubicBezTo>
                  <a:cubicBezTo>
                    <a:pt x="4061" y="76176"/>
                    <a:pt x="4112" y="76239"/>
                    <a:pt x="4174" y="76264"/>
                  </a:cubicBezTo>
                  <a:cubicBezTo>
                    <a:pt x="4589" y="76403"/>
                    <a:pt x="5004" y="76515"/>
                    <a:pt x="5520" y="76679"/>
                  </a:cubicBezTo>
                  <a:cubicBezTo>
                    <a:pt x="5607" y="76453"/>
                    <a:pt x="5683" y="76264"/>
                    <a:pt x="5758" y="76063"/>
                  </a:cubicBezTo>
                  <a:lnTo>
                    <a:pt x="6160" y="76063"/>
                  </a:lnTo>
                  <a:cubicBezTo>
                    <a:pt x="6211" y="76378"/>
                    <a:pt x="6249" y="76679"/>
                    <a:pt x="6299" y="77031"/>
                  </a:cubicBezTo>
                  <a:cubicBezTo>
                    <a:pt x="6739" y="77207"/>
                    <a:pt x="7230" y="77395"/>
                    <a:pt x="7758" y="77597"/>
                  </a:cubicBezTo>
                  <a:cubicBezTo>
                    <a:pt x="7921" y="77496"/>
                    <a:pt x="8135" y="77434"/>
                    <a:pt x="8423" y="77421"/>
                  </a:cubicBezTo>
                  <a:cubicBezTo>
                    <a:pt x="8663" y="77421"/>
                    <a:pt x="8901" y="77308"/>
                    <a:pt x="9153" y="77308"/>
                  </a:cubicBezTo>
                  <a:cubicBezTo>
                    <a:pt x="9153" y="77258"/>
                    <a:pt x="9141" y="77194"/>
                    <a:pt x="9141" y="77132"/>
                  </a:cubicBezTo>
                  <a:cubicBezTo>
                    <a:pt x="9932" y="77094"/>
                    <a:pt x="10725" y="77043"/>
                    <a:pt x="11516" y="77006"/>
                  </a:cubicBezTo>
                  <a:cubicBezTo>
                    <a:pt x="11529" y="77119"/>
                    <a:pt x="11529" y="77245"/>
                    <a:pt x="11541" y="77358"/>
                  </a:cubicBezTo>
                  <a:cubicBezTo>
                    <a:pt x="11605" y="77345"/>
                    <a:pt x="11680" y="77333"/>
                    <a:pt x="11743" y="77320"/>
                  </a:cubicBezTo>
                  <a:lnTo>
                    <a:pt x="11743" y="78138"/>
                  </a:lnTo>
                  <a:cubicBezTo>
                    <a:pt x="11982" y="78114"/>
                    <a:pt x="12201" y="78020"/>
                    <a:pt x="12405" y="78020"/>
                  </a:cubicBezTo>
                  <a:cubicBezTo>
                    <a:pt x="12534" y="78020"/>
                    <a:pt x="12657" y="78058"/>
                    <a:pt x="12773" y="78175"/>
                  </a:cubicBezTo>
                  <a:cubicBezTo>
                    <a:pt x="12560" y="78452"/>
                    <a:pt x="12158" y="78691"/>
                    <a:pt x="12371" y="79080"/>
                  </a:cubicBezTo>
                  <a:cubicBezTo>
                    <a:pt x="12158" y="78929"/>
                    <a:pt x="11818" y="78904"/>
                    <a:pt x="11843" y="78615"/>
                  </a:cubicBezTo>
                  <a:cubicBezTo>
                    <a:pt x="11843" y="78527"/>
                    <a:pt x="11567" y="78426"/>
                    <a:pt x="11416" y="78326"/>
                  </a:cubicBezTo>
                  <a:cubicBezTo>
                    <a:pt x="11290" y="78414"/>
                    <a:pt x="11202" y="78465"/>
                    <a:pt x="11102" y="78527"/>
                  </a:cubicBezTo>
                  <a:cubicBezTo>
                    <a:pt x="10787" y="78188"/>
                    <a:pt x="11479" y="77823"/>
                    <a:pt x="11026" y="77484"/>
                  </a:cubicBezTo>
                  <a:cubicBezTo>
                    <a:pt x="11114" y="77459"/>
                    <a:pt x="11215" y="77434"/>
                    <a:pt x="11328" y="77409"/>
                  </a:cubicBezTo>
                  <a:lnTo>
                    <a:pt x="9605" y="77409"/>
                  </a:lnTo>
                  <a:cubicBezTo>
                    <a:pt x="9706" y="77446"/>
                    <a:pt x="9794" y="77496"/>
                    <a:pt x="9870" y="77521"/>
                  </a:cubicBezTo>
                  <a:cubicBezTo>
                    <a:pt x="9920" y="77735"/>
                    <a:pt x="9291" y="77798"/>
                    <a:pt x="9744" y="78024"/>
                  </a:cubicBezTo>
                  <a:cubicBezTo>
                    <a:pt x="9681" y="78012"/>
                    <a:pt x="9580" y="78012"/>
                    <a:pt x="9568" y="77974"/>
                  </a:cubicBezTo>
                  <a:cubicBezTo>
                    <a:pt x="9329" y="77622"/>
                    <a:pt x="8814" y="77685"/>
                    <a:pt x="8398" y="77622"/>
                  </a:cubicBezTo>
                  <a:cubicBezTo>
                    <a:pt x="8381" y="77620"/>
                    <a:pt x="8364" y="77619"/>
                    <a:pt x="8347" y="77619"/>
                  </a:cubicBezTo>
                  <a:cubicBezTo>
                    <a:pt x="8229" y="77619"/>
                    <a:pt x="8122" y="77655"/>
                    <a:pt x="8034" y="77710"/>
                  </a:cubicBezTo>
                  <a:cubicBezTo>
                    <a:pt x="8311" y="77811"/>
                    <a:pt x="8587" y="77923"/>
                    <a:pt x="8864" y="78037"/>
                  </a:cubicBezTo>
                  <a:cubicBezTo>
                    <a:pt x="8939" y="78062"/>
                    <a:pt x="9027" y="78099"/>
                    <a:pt x="9102" y="78138"/>
                  </a:cubicBezTo>
                  <a:lnTo>
                    <a:pt x="9141" y="78099"/>
                  </a:lnTo>
                  <a:cubicBezTo>
                    <a:pt x="9153" y="78125"/>
                    <a:pt x="9166" y="78138"/>
                    <a:pt x="9166" y="78163"/>
                  </a:cubicBezTo>
                  <a:cubicBezTo>
                    <a:pt x="10334" y="78641"/>
                    <a:pt x="11491" y="79156"/>
                    <a:pt x="12673" y="79608"/>
                  </a:cubicBezTo>
                  <a:cubicBezTo>
                    <a:pt x="13013" y="79734"/>
                    <a:pt x="13440" y="79784"/>
                    <a:pt x="13918" y="79860"/>
                  </a:cubicBezTo>
                  <a:cubicBezTo>
                    <a:pt x="13943" y="79709"/>
                    <a:pt x="14019" y="79546"/>
                    <a:pt x="13843" y="79382"/>
                  </a:cubicBezTo>
                  <a:cubicBezTo>
                    <a:pt x="13704" y="79269"/>
                    <a:pt x="13754" y="79055"/>
                    <a:pt x="13717" y="78867"/>
                  </a:cubicBezTo>
                  <a:cubicBezTo>
                    <a:pt x="13465" y="78804"/>
                    <a:pt x="13164" y="78728"/>
                    <a:pt x="12837" y="78641"/>
                  </a:cubicBezTo>
                  <a:cubicBezTo>
                    <a:pt x="12933" y="78561"/>
                    <a:pt x="13020" y="78534"/>
                    <a:pt x="13101" y="78534"/>
                  </a:cubicBezTo>
                  <a:cubicBezTo>
                    <a:pt x="13262" y="78534"/>
                    <a:pt x="13402" y="78641"/>
                    <a:pt x="13553" y="78641"/>
                  </a:cubicBezTo>
                  <a:cubicBezTo>
                    <a:pt x="13742" y="78301"/>
                    <a:pt x="14232" y="78213"/>
                    <a:pt x="14634" y="78074"/>
                  </a:cubicBezTo>
                  <a:cubicBezTo>
                    <a:pt x="14736" y="78039"/>
                    <a:pt x="14851" y="78024"/>
                    <a:pt x="14974" y="78024"/>
                  </a:cubicBezTo>
                  <a:cubicBezTo>
                    <a:pt x="15245" y="78024"/>
                    <a:pt x="15552" y="78100"/>
                    <a:pt x="15829" y="78213"/>
                  </a:cubicBezTo>
                  <a:cubicBezTo>
                    <a:pt x="15665" y="78452"/>
                    <a:pt x="15402" y="78615"/>
                    <a:pt x="15100" y="78766"/>
                  </a:cubicBezTo>
                  <a:cubicBezTo>
                    <a:pt x="14886" y="79043"/>
                    <a:pt x="14659" y="79320"/>
                    <a:pt x="14396" y="79658"/>
                  </a:cubicBezTo>
                  <a:lnTo>
                    <a:pt x="15125" y="79658"/>
                  </a:lnTo>
                  <a:cubicBezTo>
                    <a:pt x="15288" y="79873"/>
                    <a:pt x="15200" y="80049"/>
                    <a:pt x="15050" y="80212"/>
                  </a:cubicBezTo>
                  <a:lnTo>
                    <a:pt x="15024" y="80237"/>
                  </a:lnTo>
                  <a:cubicBezTo>
                    <a:pt x="15414" y="80388"/>
                    <a:pt x="15829" y="80564"/>
                    <a:pt x="16243" y="80728"/>
                  </a:cubicBezTo>
                  <a:cubicBezTo>
                    <a:pt x="16257" y="80664"/>
                    <a:pt x="16282" y="80602"/>
                    <a:pt x="16294" y="80539"/>
                  </a:cubicBezTo>
                  <a:cubicBezTo>
                    <a:pt x="16558" y="80778"/>
                    <a:pt x="17073" y="80904"/>
                    <a:pt x="16885" y="81268"/>
                  </a:cubicBezTo>
                  <a:lnTo>
                    <a:pt x="16910" y="81268"/>
                  </a:lnTo>
                  <a:cubicBezTo>
                    <a:pt x="17011" y="81205"/>
                    <a:pt x="17162" y="81155"/>
                    <a:pt x="17224" y="81080"/>
                  </a:cubicBezTo>
                  <a:cubicBezTo>
                    <a:pt x="17338" y="80941"/>
                    <a:pt x="17388" y="80790"/>
                    <a:pt x="17463" y="80652"/>
                  </a:cubicBezTo>
                  <a:lnTo>
                    <a:pt x="17626" y="80652"/>
                  </a:lnTo>
                  <a:cubicBezTo>
                    <a:pt x="17576" y="80602"/>
                    <a:pt x="17539" y="80552"/>
                    <a:pt x="17489" y="80501"/>
                  </a:cubicBezTo>
                  <a:cubicBezTo>
                    <a:pt x="17589" y="80426"/>
                    <a:pt x="17677" y="80363"/>
                    <a:pt x="17777" y="80300"/>
                  </a:cubicBezTo>
                  <a:cubicBezTo>
                    <a:pt x="17564" y="80275"/>
                    <a:pt x="17375" y="80174"/>
                    <a:pt x="17262" y="79948"/>
                  </a:cubicBezTo>
                  <a:cubicBezTo>
                    <a:pt x="17048" y="80049"/>
                    <a:pt x="16897" y="80124"/>
                    <a:pt x="16721" y="80212"/>
                  </a:cubicBezTo>
                  <a:cubicBezTo>
                    <a:pt x="16609" y="79923"/>
                    <a:pt x="16998" y="79848"/>
                    <a:pt x="17174" y="79672"/>
                  </a:cubicBezTo>
                  <a:cubicBezTo>
                    <a:pt x="16961" y="79420"/>
                    <a:pt x="16646" y="79194"/>
                    <a:pt x="16646" y="78842"/>
                  </a:cubicBezTo>
                  <a:cubicBezTo>
                    <a:pt x="16646" y="78703"/>
                    <a:pt x="16243" y="78577"/>
                    <a:pt x="15967" y="78414"/>
                  </a:cubicBezTo>
                  <a:cubicBezTo>
                    <a:pt x="16131" y="78351"/>
                    <a:pt x="16294" y="78301"/>
                    <a:pt x="16458" y="78250"/>
                  </a:cubicBezTo>
                  <a:cubicBezTo>
                    <a:pt x="13930" y="75548"/>
                    <a:pt x="10209" y="73410"/>
                    <a:pt x="7506" y="70795"/>
                  </a:cubicBezTo>
                  <a:cubicBezTo>
                    <a:pt x="7431" y="70732"/>
                    <a:pt x="7393" y="70645"/>
                    <a:pt x="7531" y="70443"/>
                  </a:cubicBezTo>
                  <a:cubicBezTo>
                    <a:pt x="8386" y="70971"/>
                    <a:pt x="9354" y="71449"/>
                    <a:pt x="10083" y="72040"/>
                  </a:cubicBezTo>
                  <a:cubicBezTo>
                    <a:pt x="10549" y="72405"/>
                    <a:pt x="11001" y="72769"/>
                    <a:pt x="11441" y="73146"/>
                  </a:cubicBezTo>
                  <a:cubicBezTo>
                    <a:pt x="11504" y="73084"/>
                    <a:pt x="11554" y="73020"/>
                    <a:pt x="11617" y="72958"/>
                  </a:cubicBezTo>
                  <a:lnTo>
                    <a:pt x="11768" y="73033"/>
                  </a:lnTo>
                  <a:cubicBezTo>
                    <a:pt x="11692" y="73096"/>
                    <a:pt x="11630" y="73171"/>
                    <a:pt x="11554" y="73234"/>
                  </a:cubicBezTo>
                  <a:cubicBezTo>
                    <a:pt x="12799" y="74277"/>
                    <a:pt x="14019" y="75347"/>
                    <a:pt x="15263" y="76390"/>
                  </a:cubicBezTo>
                  <a:cubicBezTo>
                    <a:pt x="15363" y="76465"/>
                    <a:pt x="15452" y="76541"/>
                    <a:pt x="15552" y="76616"/>
                  </a:cubicBezTo>
                  <a:cubicBezTo>
                    <a:pt x="16045" y="76271"/>
                    <a:pt x="16031" y="75685"/>
                    <a:pt x="16964" y="75685"/>
                  </a:cubicBezTo>
                  <a:cubicBezTo>
                    <a:pt x="16983" y="75685"/>
                    <a:pt x="17003" y="75685"/>
                    <a:pt x="17023" y="75686"/>
                  </a:cubicBezTo>
                  <a:cubicBezTo>
                    <a:pt x="16407" y="76076"/>
                    <a:pt x="16382" y="76138"/>
                    <a:pt x="16558" y="76604"/>
                  </a:cubicBezTo>
                  <a:cubicBezTo>
                    <a:pt x="16421" y="76726"/>
                    <a:pt x="16271" y="76758"/>
                    <a:pt x="16100" y="76758"/>
                  </a:cubicBezTo>
                  <a:cubicBezTo>
                    <a:pt x="15973" y="76758"/>
                    <a:pt x="15833" y="76740"/>
                    <a:pt x="15678" y="76730"/>
                  </a:cubicBezTo>
                  <a:lnTo>
                    <a:pt x="15678" y="76730"/>
                  </a:lnTo>
                  <a:cubicBezTo>
                    <a:pt x="16067" y="77043"/>
                    <a:pt x="16458" y="77358"/>
                    <a:pt x="16835" y="77672"/>
                  </a:cubicBezTo>
                  <a:cubicBezTo>
                    <a:pt x="16771" y="77610"/>
                    <a:pt x="16696" y="77546"/>
                    <a:pt x="16621" y="77459"/>
                  </a:cubicBezTo>
                  <a:cubicBezTo>
                    <a:pt x="16722" y="77425"/>
                    <a:pt x="16793" y="77381"/>
                    <a:pt x="16851" y="77381"/>
                  </a:cubicBezTo>
                  <a:cubicBezTo>
                    <a:pt x="16858" y="77381"/>
                    <a:pt x="16865" y="77382"/>
                    <a:pt x="16872" y="77383"/>
                  </a:cubicBezTo>
                  <a:cubicBezTo>
                    <a:pt x="17124" y="77409"/>
                    <a:pt x="17199" y="77521"/>
                    <a:pt x="16961" y="77773"/>
                  </a:cubicBezTo>
                  <a:cubicBezTo>
                    <a:pt x="17036" y="77848"/>
                    <a:pt x="17124" y="77923"/>
                    <a:pt x="17199" y="77987"/>
                  </a:cubicBezTo>
                  <a:cubicBezTo>
                    <a:pt x="17313" y="77962"/>
                    <a:pt x="17413" y="77923"/>
                    <a:pt x="17526" y="77886"/>
                  </a:cubicBezTo>
                  <a:cubicBezTo>
                    <a:pt x="17589" y="77898"/>
                    <a:pt x="17802" y="77962"/>
                    <a:pt x="18029" y="77987"/>
                  </a:cubicBezTo>
                  <a:cubicBezTo>
                    <a:pt x="18406" y="78024"/>
                    <a:pt x="18481" y="78163"/>
                    <a:pt x="18305" y="78376"/>
                  </a:cubicBezTo>
                  <a:lnTo>
                    <a:pt x="18318" y="78376"/>
                  </a:lnTo>
                  <a:cubicBezTo>
                    <a:pt x="18431" y="78602"/>
                    <a:pt x="18545" y="78817"/>
                    <a:pt x="18696" y="79118"/>
                  </a:cubicBezTo>
                  <a:cubicBezTo>
                    <a:pt x="18997" y="78716"/>
                    <a:pt x="19035" y="78376"/>
                    <a:pt x="19009" y="78012"/>
                  </a:cubicBezTo>
                  <a:cubicBezTo>
                    <a:pt x="19487" y="78012"/>
                    <a:pt x="19487" y="78012"/>
                    <a:pt x="19727" y="78439"/>
                  </a:cubicBezTo>
                  <a:cubicBezTo>
                    <a:pt x="19601" y="78490"/>
                    <a:pt x="19475" y="78540"/>
                    <a:pt x="19400" y="78565"/>
                  </a:cubicBezTo>
                  <a:cubicBezTo>
                    <a:pt x="19563" y="78993"/>
                    <a:pt x="19727" y="79395"/>
                    <a:pt x="19915" y="79860"/>
                  </a:cubicBezTo>
                  <a:cubicBezTo>
                    <a:pt x="19651" y="79822"/>
                    <a:pt x="19500" y="79809"/>
                    <a:pt x="19336" y="79784"/>
                  </a:cubicBezTo>
                  <a:cubicBezTo>
                    <a:pt x="19286" y="79873"/>
                    <a:pt x="19224" y="79960"/>
                    <a:pt x="19173" y="80049"/>
                  </a:cubicBezTo>
                  <a:cubicBezTo>
                    <a:pt x="20065" y="80287"/>
                    <a:pt x="20694" y="80715"/>
                    <a:pt x="21247" y="81192"/>
                  </a:cubicBezTo>
                  <a:cubicBezTo>
                    <a:pt x="21235" y="80954"/>
                    <a:pt x="21612" y="80979"/>
                    <a:pt x="21700" y="80803"/>
                  </a:cubicBezTo>
                  <a:cubicBezTo>
                    <a:pt x="21436" y="80602"/>
                    <a:pt x="21361" y="80300"/>
                    <a:pt x="20908" y="80186"/>
                  </a:cubicBezTo>
                  <a:cubicBezTo>
                    <a:pt x="20619" y="80111"/>
                    <a:pt x="20632" y="80049"/>
                    <a:pt x="20593" y="79621"/>
                  </a:cubicBezTo>
                  <a:lnTo>
                    <a:pt x="20593" y="79621"/>
                  </a:lnTo>
                  <a:cubicBezTo>
                    <a:pt x="20783" y="79722"/>
                    <a:pt x="20933" y="79809"/>
                    <a:pt x="21172" y="79948"/>
                  </a:cubicBezTo>
                  <a:cubicBezTo>
                    <a:pt x="21222" y="79759"/>
                    <a:pt x="21272" y="79633"/>
                    <a:pt x="21311" y="79496"/>
                  </a:cubicBezTo>
                  <a:cubicBezTo>
                    <a:pt x="20556" y="79156"/>
                    <a:pt x="20644" y="78728"/>
                    <a:pt x="20971" y="78238"/>
                  </a:cubicBezTo>
                  <a:lnTo>
                    <a:pt x="20971" y="78238"/>
                  </a:lnTo>
                  <a:cubicBezTo>
                    <a:pt x="21197" y="78314"/>
                    <a:pt x="21373" y="78376"/>
                    <a:pt x="21612" y="78452"/>
                  </a:cubicBezTo>
                  <a:cubicBezTo>
                    <a:pt x="21663" y="78326"/>
                    <a:pt x="21713" y="78238"/>
                    <a:pt x="21775" y="78113"/>
                  </a:cubicBezTo>
                  <a:cubicBezTo>
                    <a:pt x="21512" y="78087"/>
                    <a:pt x="21311" y="78074"/>
                    <a:pt x="21096" y="78049"/>
                  </a:cubicBezTo>
                  <a:cubicBezTo>
                    <a:pt x="20946" y="77761"/>
                    <a:pt x="20770" y="77484"/>
                    <a:pt x="20644" y="77207"/>
                  </a:cubicBezTo>
                  <a:cubicBezTo>
                    <a:pt x="20518" y="76943"/>
                    <a:pt x="20783" y="76792"/>
                    <a:pt x="21096" y="76654"/>
                  </a:cubicBezTo>
                  <a:cubicBezTo>
                    <a:pt x="21021" y="76579"/>
                    <a:pt x="20946" y="76503"/>
                    <a:pt x="20858" y="76428"/>
                  </a:cubicBezTo>
                  <a:cubicBezTo>
                    <a:pt x="20644" y="76289"/>
                    <a:pt x="20581" y="76138"/>
                    <a:pt x="20795" y="75975"/>
                  </a:cubicBezTo>
                  <a:cubicBezTo>
                    <a:pt x="20979" y="75849"/>
                    <a:pt x="21229" y="75686"/>
                    <a:pt x="21450" y="75686"/>
                  </a:cubicBezTo>
                  <a:cubicBezTo>
                    <a:pt x="21516" y="75686"/>
                    <a:pt x="21579" y="75701"/>
                    <a:pt x="21637" y="75736"/>
                  </a:cubicBezTo>
                  <a:cubicBezTo>
                    <a:pt x="22027" y="75975"/>
                    <a:pt x="22442" y="75900"/>
                    <a:pt x="23007" y="75950"/>
                  </a:cubicBezTo>
                  <a:cubicBezTo>
                    <a:pt x="22731" y="76126"/>
                    <a:pt x="22555" y="76252"/>
                    <a:pt x="22367" y="76364"/>
                  </a:cubicBezTo>
                  <a:cubicBezTo>
                    <a:pt x="22429" y="76465"/>
                    <a:pt x="22479" y="76554"/>
                    <a:pt x="22543" y="76654"/>
                  </a:cubicBezTo>
                  <a:lnTo>
                    <a:pt x="21750" y="76616"/>
                  </a:lnTo>
                  <a:cubicBezTo>
                    <a:pt x="21725" y="76641"/>
                    <a:pt x="21713" y="76679"/>
                    <a:pt x="21700" y="76704"/>
                  </a:cubicBezTo>
                  <a:cubicBezTo>
                    <a:pt x="22015" y="76855"/>
                    <a:pt x="21926" y="77245"/>
                    <a:pt x="22492" y="77270"/>
                  </a:cubicBezTo>
                  <a:cubicBezTo>
                    <a:pt x="22568" y="77194"/>
                    <a:pt x="22630" y="77107"/>
                    <a:pt x="22731" y="77043"/>
                  </a:cubicBezTo>
                  <a:cubicBezTo>
                    <a:pt x="22831" y="76968"/>
                    <a:pt x="22970" y="76906"/>
                    <a:pt x="23071" y="76855"/>
                  </a:cubicBezTo>
                  <a:cubicBezTo>
                    <a:pt x="23016" y="76682"/>
                    <a:pt x="22896" y="76641"/>
                    <a:pt x="22748" y="76641"/>
                  </a:cubicBezTo>
                  <a:cubicBezTo>
                    <a:pt x="22691" y="76641"/>
                    <a:pt x="22631" y="76647"/>
                    <a:pt x="22568" y="76654"/>
                  </a:cubicBezTo>
                  <a:cubicBezTo>
                    <a:pt x="22870" y="76465"/>
                    <a:pt x="23158" y="76264"/>
                    <a:pt x="23435" y="76088"/>
                  </a:cubicBezTo>
                  <a:cubicBezTo>
                    <a:pt x="23862" y="76277"/>
                    <a:pt x="24340" y="76503"/>
                    <a:pt x="24843" y="76730"/>
                  </a:cubicBezTo>
                  <a:cubicBezTo>
                    <a:pt x="24793" y="76830"/>
                    <a:pt x="24742" y="76956"/>
                    <a:pt x="24667" y="77107"/>
                  </a:cubicBezTo>
                  <a:cubicBezTo>
                    <a:pt x="25334" y="77006"/>
                    <a:pt x="25270" y="76629"/>
                    <a:pt x="25446" y="76364"/>
                  </a:cubicBezTo>
                  <a:cubicBezTo>
                    <a:pt x="25560" y="76214"/>
                    <a:pt x="25610" y="76038"/>
                    <a:pt x="25673" y="75925"/>
                  </a:cubicBezTo>
                  <a:lnTo>
                    <a:pt x="26653" y="75925"/>
                  </a:lnTo>
                  <a:lnTo>
                    <a:pt x="26628" y="75912"/>
                  </a:lnTo>
                  <a:lnTo>
                    <a:pt x="26666" y="75912"/>
                  </a:lnTo>
                  <a:lnTo>
                    <a:pt x="26653" y="75925"/>
                  </a:lnTo>
                  <a:cubicBezTo>
                    <a:pt x="26817" y="76012"/>
                    <a:pt x="26980" y="76113"/>
                    <a:pt x="27181" y="76227"/>
                  </a:cubicBezTo>
                  <a:cubicBezTo>
                    <a:pt x="27131" y="76339"/>
                    <a:pt x="27081" y="76478"/>
                    <a:pt x="27031" y="76604"/>
                  </a:cubicBezTo>
                  <a:cubicBezTo>
                    <a:pt x="27307" y="76842"/>
                    <a:pt x="27899" y="76755"/>
                    <a:pt x="28175" y="77144"/>
                  </a:cubicBezTo>
                  <a:lnTo>
                    <a:pt x="27131" y="77144"/>
                  </a:lnTo>
                  <a:cubicBezTo>
                    <a:pt x="26943" y="77245"/>
                    <a:pt x="26767" y="77358"/>
                    <a:pt x="26578" y="77459"/>
                  </a:cubicBezTo>
                  <a:cubicBezTo>
                    <a:pt x="26687" y="77517"/>
                    <a:pt x="26796" y="77537"/>
                    <a:pt x="26907" y="77537"/>
                  </a:cubicBezTo>
                  <a:cubicBezTo>
                    <a:pt x="27128" y="77537"/>
                    <a:pt x="27357" y="77459"/>
                    <a:pt x="27609" y="77459"/>
                  </a:cubicBezTo>
                  <a:cubicBezTo>
                    <a:pt x="27634" y="77697"/>
                    <a:pt x="27760" y="77911"/>
                    <a:pt x="28187" y="78049"/>
                  </a:cubicBezTo>
                  <a:cubicBezTo>
                    <a:pt x="28162" y="77886"/>
                    <a:pt x="28162" y="77773"/>
                    <a:pt x="28150" y="77660"/>
                  </a:cubicBezTo>
                  <a:cubicBezTo>
                    <a:pt x="28200" y="77649"/>
                    <a:pt x="28242" y="77631"/>
                    <a:pt x="28277" y="77631"/>
                  </a:cubicBezTo>
                  <a:cubicBezTo>
                    <a:pt x="28285" y="77631"/>
                    <a:pt x="28293" y="77632"/>
                    <a:pt x="28301" y="77635"/>
                  </a:cubicBezTo>
                  <a:cubicBezTo>
                    <a:pt x="28942" y="77811"/>
                    <a:pt x="29759" y="77786"/>
                    <a:pt x="30023" y="78389"/>
                  </a:cubicBezTo>
                  <a:cubicBezTo>
                    <a:pt x="30011" y="78401"/>
                    <a:pt x="30023" y="78439"/>
                    <a:pt x="29998" y="78465"/>
                  </a:cubicBezTo>
                  <a:cubicBezTo>
                    <a:pt x="29545" y="78791"/>
                    <a:pt x="29558" y="79206"/>
                    <a:pt x="29608" y="79608"/>
                  </a:cubicBezTo>
                  <a:cubicBezTo>
                    <a:pt x="29646" y="79923"/>
                    <a:pt x="29495" y="80174"/>
                    <a:pt x="29181" y="80388"/>
                  </a:cubicBezTo>
                  <a:cubicBezTo>
                    <a:pt x="29118" y="80438"/>
                    <a:pt x="28992" y="80438"/>
                    <a:pt x="28854" y="80463"/>
                  </a:cubicBezTo>
                  <a:cubicBezTo>
                    <a:pt x="29042" y="80212"/>
                    <a:pt x="29193" y="79998"/>
                    <a:pt x="29357" y="79772"/>
                  </a:cubicBezTo>
                  <a:lnTo>
                    <a:pt x="29357" y="79772"/>
                  </a:lnTo>
                  <a:cubicBezTo>
                    <a:pt x="28841" y="79784"/>
                    <a:pt x="28413" y="79809"/>
                    <a:pt x="27936" y="79822"/>
                  </a:cubicBezTo>
                  <a:cubicBezTo>
                    <a:pt x="27961" y="79935"/>
                    <a:pt x="27936" y="80049"/>
                    <a:pt x="28011" y="80111"/>
                  </a:cubicBezTo>
                  <a:cubicBezTo>
                    <a:pt x="28288" y="80363"/>
                    <a:pt x="27911" y="80627"/>
                    <a:pt x="28024" y="80891"/>
                  </a:cubicBezTo>
                  <a:cubicBezTo>
                    <a:pt x="28024" y="80891"/>
                    <a:pt x="27798" y="80954"/>
                    <a:pt x="27672" y="80979"/>
                  </a:cubicBezTo>
                  <a:cubicBezTo>
                    <a:pt x="27584" y="81092"/>
                    <a:pt x="27496" y="81192"/>
                    <a:pt x="27433" y="81318"/>
                  </a:cubicBezTo>
                  <a:cubicBezTo>
                    <a:pt x="27395" y="81384"/>
                    <a:pt x="27349" y="81404"/>
                    <a:pt x="27300" y="81404"/>
                  </a:cubicBezTo>
                  <a:cubicBezTo>
                    <a:pt x="27238" y="81404"/>
                    <a:pt x="27170" y="81370"/>
                    <a:pt x="27106" y="81356"/>
                  </a:cubicBezTo>
                  <a:cubicBezTo>
                    <a:pt x="27081" y="81256"/>
                    <a:pt x="27056" y="81167"/>
                    <a:pt x="27031" y="81080"/>
                  </a:cubicBezTo>
                  <a:cubicBezTo>
                    <a:pt x="27245" y="81041"/>
                    <a:pt x="27458" y="81016"/>
                    <a:pt x="27659" y="80979"/>
                  </a:cubicBezTo>
                  <a:cubicBezTo>
                    <a:pt x="27684" y="80916"/>
                    <a:pt x="27709" y="80840"/>
                    <a:pt x="27735" y="80778"/>
                  </a:cubicBezTo>
                  <a:cubicBezTo>
                    <a:pt x="27604" y="80772"/>
                    <a:pt x="27503" y="80768"/>
                    <a:pt x="27422" y="80768"/>
                  </a:cubicBezTo>
                  <a:cubicBezTo>
                    <a:pt x="27139" y="80768"/>
                    <a:pt x="27119" y="80822"/>
                    <a:pt x="27031" y="81067"/>
                  </a:cubicBezTo>
                  <a:cubicBezTo>
                    <a:pt x="26352" y="80954"/>
                    <a:pt x="26050" y="80539"/>
                    <a:pt x="26340" y="80149"/>
                  </a:cubicBezTo>
                  <a:cubicBezTo>
                    <a:pt x="26692" y="79684"/>
                    <a:pt x="26641" y="79583"/>
                    <a:pt x="25962" y="79306"/>
                  </a:cubicBezTo>
                  <a:cubicBezTo>
                    <a:pt x="25924" y="79294"/>
                    <a:pt x="25912" y="79256"/>
                    <a:pt x="25874" y="79194"/>
                  </a:cubicBezTo>
                  <a:cubicBezTo>
                    <a:pt x="26063" y="79169"/>
                    <a:pt x="26239" y="79143"/>
                    <a:pt x="26402" y="79118"/>
                  </a:cubicBezTo>
                  <a:cubicBezTo>
                    <a:pt x="26628" y="79093"/>
                    <a:pt x="26855" y="79055"/>
                    <a:pt x="27081" y="79005"/>
                  </a:cubicBezTo>
                  <a:cubicBezTo>
                    <a:pt x="27320" y="78954"/>
                    <a:pt x="27508" y="78817"/>
                    <a:pt x="27433" y="78653"/>
                  </a:cubicBezTo>
                  <a:cubicBezTo>
                    <a:pt x="27383" y="78552"/>
                    <a:pt x="27144" y="78477"/>
                    <a:pt x="26968" y="78426"/>
                  </a:cubicBezTo>
                  <a:cubicBezTo>
                    <a:pt x="26817" y="78376"/>
                    <a:pt x="26641" y="78414"/>
                    <a:pt x="26490" y="78376"/>
                  </a:cubicBezTo>
                  <a:cubicBezTo>
                    <a:pt x="26352" y="78339"/>
                    <a:pt x="26226" y="78275"/>
                    <a:pt x="26088" y="78213"/>
                  </a:cubicBezTo>
                  <a:cubicBezTo>
                    <a:pt x="25849" y="78376"/>
                    <a:pt x="26050" y="78728"/>
                    <a:pt x="25510" y="78728"/>
                  </a:cubicBezTo>
                  <a:cubicBezTo>
                    <a:pt x="25522" y="78615"/>
                    <a:pt x="25547" y="78502"/>
                    <a:pt x="25572" y="78351"/>
                  </a:cubicBezTo>
                  <a:cubicBezTo>
                    <a:pt x="25505" y="78351"/>
                    <a:pt x="25437" y="78348"/>
                    <a:pt x="25384" y="78348"/>
                  </a:cubicBezTo>
                  <a:cubicBezTo>
                    <a:pt x="25329" y="78348"/>
                    <a:pt x="25290" y="78351"/>
                    <a:pt x="25283" y="78364"/>
                  </a:cubicBezTo>
                  <a:cubicBezTo>
                    <a:pt x="25208" y="78515"/>
                    <a:pt x="25057" y="78678"/>
                    <a:pt x="25120" y="78804"/>
                  </a:cubicBezTo>
                  <a:cubicBezTo>
                    <a:pt x="25245" y="79068"/>
                    <a:pt x="25220" y="79269"/>
                    <a:pt x="24768" y="79445"/>
                  </a:cubicBezTo>
                  <a:cubicBezTo>
                    <a:pt x="24994" y="79521"/>
                    <a:pt x="25107" y="79558"/>
                    <a:pt x="25233" y="79583"/>
                  </a:cubicBezTo>
                  <a:cubicBezTo>
                    <a:pt x="25334" y="79608"/>
                    <a:pt x="25446" y="79608"/>
                    <a:pt x="25610" y="79621"/>
                  </a:cubicBezTo>
                  <a:cubicBezTo>
                    <a:pt x="25560" y="79734"/>
                    <a:pt x="25522" y="79822"/>
                    <a:pt x="25472" y="79948"/>
                  </a:cubicBezTo>
                  <a:cubicBezTo>
                    <a:pt x="25321" y="79885"/>
                    <a:pt x="25208" y="79822"/>
                    <a:pt x="24994" y="79722"/>
                  </a:cubicBezTo>
                  <a:cubicBezTo>
                    <a:pt x="24931" y="79985"/>
                    <a:pt x="24881" y="80186"/>
                    <a:pt x="24818" y="80438"/>
                  </a:cubicBezTo>
                  <a:cubicBezTo>
                    <a:pt x="24657" y="80449"/>
                    <a:pt x="24492" y="80475"/>
                    <a:pt x="24330" y="80475"/>
                  </a:cubicBezTo>
                  <a:cubicBezTo>
                    <a:pt x="24112" y="80475"/>
                    <a:pt x="23899" y="80427"/>
                    <a:pt x="23711" y="80225"/>
                  </a:cubicBezTo>
                  <a:cubicBezTo>
                    <a:pt x="23510" y="80463"/>
                    <a:pt x="23334" y="80614"/>
                    <a:pt x="23510" y="80865"/>
                  </a:cubicBezTo>
                  <a:cubicBezTo>
                    <a:pt x="23775" y="81268"/>
                    <a:pt x="23309" y="81809"/>
                    <a:pt x="22668" y="81871"/>
                  </a:cubicBezTo>
                  <a:lnTo>
                    <a:pt x="22065" y="81947"/>
                  </a:lnTo>
                  <a:cubicBezTo>
                    <a:pt x="22504" y="82349"/>
                    <a:pt x="22945" y="82751"/>
                    <a:pt x="23510" y="83078"/>
                  </a:cubicBezTo>
                  <a:cubicBezTo>
                    <a:pt x="23359" y="82815"/>
                    <a:pt x="23209" y="82550"/>
                    <a:pt x="23046" y="82274"/>
                  </a:cubicBezTo>
                  <a:lnTo>
                    <a:pt x="24415" y="82274"/>
                  </a:lnTo>
                  <a:cubicBezTo>
                    <a:pt x="24705" y="82387"/>
                    <a:pt x="24227" y="82613"/>
                    <a:pt x="24353" y="82802"/>
                  </a:cubicBezTo>
                  <a:cubicBezTo>
                    <a:pt x="24466" y="82991"/>
                    <a:pt x="24579" y="83167"/>
                    <a:pt x="24730" y="83405"/>
                  </a:cubicBezTo>
                  <a:cubicBezTo>
                    <a:pt x="24340" y="83418"/>
                    <a:pt x="24063" y="83430"/>
                    <a:pt x="23725" y="83443"/>
                  </a:cubicBezTo>
                  <a:cubicBezTo>
                    <a:pt x="23686" y="83380"/>
                    <a:pt x="23661" y="83318"/>
                    <a:pt x="23624" y="83254"/>
                  </a:cubicBezTo>
                  <a:cubicBezTo>
                    <a:pt x="23561" y="83292"/>
                    <a:pt x="23498" y="83330"/>
                    <a:pt x="23448" y="83368"/>
                  </a:cubicBezTo>
                  <a:cubicBezTo>
                    <a:pt x="21939" y="82337"/>
                    <a:pt x="20431" y="81318"/>
                    <a:pt x="18984" y="80337"/>
                  </a:cubicBezTo>
                  <a:cubicBezTo>
                    <a:pt x="18947" y="80388"/>
                    <a:pt x="18922" y="80438"/>
                    <a:pt x="18884" y="80501"/>
                  </a:cubicBezTo>
                  <a:cubicBezTo>
                    <a:pt x="18726" y="80364"/>
                    <a:pt x="18656" y="80219"/>
                    <a:pt x="18461" y="80219"/>
                  </a:cubicBezTo>
                  <a:cubicBezTo>
                    <a:pt x="18423" y="80219"/>
                    <a:pt x="18380" y="80224"/>
                    <a:pt x="18330" y="80237"/>
                  </a:cubicBezTo>
                  <a:cubicBezTo>
                    <a:pt x="18184" y="80279"/>
                    <a:pt x="18037" y="80303"/>
                    <a:pt x="17898" y="80303"/>
                  </a:cubicBezTo>
                  <a:cubicBezTo>
                    <a:pt x="17870" y="80303"/>
                    <a:pt x="17843" y="80302"/>
                    <a:pt x="17816" y="80300"/>
                  </a:cubicBezTo>
                  <a:lnTo>
                    <a:pt x="17816" y="80300"/>
                  </a:lnTo>
                  <a:lnTo>
                    <a:pt x="19437" y="81243"/>
                  </a:lnTo>
                  <a:cubicBezTo>
                    <a:pt x="19512" y="81142"/>
                    <a:pt x="19588" y="81041"/>
                    <a:pt x="19663" y="80929"/>
                  </a:cubicBezTo>
                  <a:cubicBezTo>
                    <a:pt x="19877" y="81029"/>
                    <a:pt x="19864" y="81180"/>
                    <a:pt x="19827" y="81356"/>
                  </a:cubicBezTo>
                  <a:lnTo>
                    <a:pt x="19827" y="81482"/>
                  </a:lnTo>
                  <a:cubicBezTo>
                    <a:pt x="20154" y="81670"/>
                    <a:pt x="20481" y="81871"/>
                    <a:pt x="20808" y="82072"/>
                  </a:cubicBezTo>
                  <a:cubicBezTo>
                    <a:pt x="20895" y="82136"/>
                    <a:pt x="20984" y="82198"/>
                    <a:pt x="21071" y="82248"/>
                  </a:cubicBezTo>
                  <a:cubicBezTo>
                    <a:pt x="21059" y="82223"/>
                    <a:pt x="21059" y="82198"/>
                    <a:pt x="21059" y="82173"/>
                  </a:cubicBezTo>
                  <a:cubicBezTo>
                    <a:pt x="21461" y="82173"/>
                    <a:pt x="21713" y="82299"/>
                    <a:pt x="21926" y="82475"/>
                  </a:cubicBezTo>
                  <a:cubicBezTo>
                    <a:pt x="22102" y="82613"/>
                    <a:pt x="22367" y="82789"/>
                    <a:pt x="22342" y="82940"/>
                  </a:cubicBezTo>
                  <a:cubicBezTo>
                    <a:pt x="22316" y="83116"/>
                    <a:pt x="22694" y="83204"/>
                    <a:pt x="22605" y="83393"/>
                  </a:cubicBezTo>
                  <a:cubicBezTo>
                    <a:pt x="22630" y="83430"/>
                    <a:pt x="22668" y="83455"/>
                    <a:pt x="22706" y="83480"/>
                  </a:cubicBezTo>
                  <a:lnTo>
                    <a:pt x="23158" y="83820"/>
                  </a:lnTo>
                  <a:cubicBezTo>
                    <a:pt x="23259" y="83732"/>
                    <a:pt x="23359" y="83644"/>
                    <a:pt x="23485" y="83544"/>
                  </a:cubicBezTo>
                  <a:cubicBezTo>
                    <a:pt x="23561" y="83782"/>
                    <a:pt x="23636" y="83983"/>
                    <a:pt x="23711" y="84198"/>
                  </a:cubicBezTo>
                  <a:cubicBezTo>
                    <a:pt x="24089" y="84461"/>
                    <a:pt x="24479" y="84726"/>
                    <a:pt x="24868" y="84989"/>
                  </a:cubicBezTo>
                  <a:cubicBezTo>
                    <a:pt x="24818" y="84838"/>
                    <a:pt x="24755" y="84700"/>
                    <a:pt x="24705" y="84562"/>
                  </a:cubicBezTo>
                  <a:cubicBezTo>
                    <a:pt x="24968" y="84524"/>
                    <a:pt x="25151" y="84498"/>
                    <a:pt x="25291" y="84498"/>
                  </a:cubicBezTo>
                  <a:cubicBezTo>
                    <a:pt x="25613" y="84498"/>
                    <a:pt x="25706" y="84632"/>
                    <a:pt x="26013" y="85052"/>
                  </a:cubicBezTo>
                  <a:cubicBezTo>
                    <a:pt x="25773" y="85304"/>
                    <a:pt x="25711" y="85366"/>
                    <a:pt x="25485" y="85391"/>
                  </a:cubicBezTo>
                  <a:cubicBezTo>
                    <a:pt x="25572" y="85442"/>
                    <a:pt x="25661" y="85505"/>
                    <a:pt x="25748" y="85567"/>
                  </a:cubicBezTo>
                  <a:cubicBezTo>
                    <a:pt x="25974" y="85480"/>
                    <a:pt x="26214" y="85391"/>
                    <a:pt x="26314" y="85190"/>
                  </a:cubicBezTo>
                  <a:cubicBezTo>
                    <a:pt x="26516" y="84788"/>
                    <a:pt x="26502" y="84700"/>
                    <a:pt x="25937" y="84386"/>
                  </a:cubicBezTo>
                  <a:cubicBezTo>
                    <a:pt x="26402" y="84273"/>
                    <a:pt x="26829" y="84172"/>
                    <a:pt x="27257" y="84059"/>
                  </a:cubicBezTo>
                  <a:cubicBezTo>
                    <a:pt x="27422" y="84427"/>
                    <a:pt x="27586" y="84556"/>
                    <a:pt x="27981" y="84556"/>
                  </a:cubicBezTo>
                  <a:cubicBezTo>
                    <a:pt x="28098" y="84556"/>
                    <a:pt x="28237" y="84545"/>
                    <a:pt x="28401" y="84524"/>
                  </a:cubicBezTo>
                  <a:cubicBezTo>
                    <a:pt x="28485" y="84516"/>
                    <a:pt x="28572" y="84513"/>
                    <a:pt x="28660" y="84513"/>
                  </a:cubicBezTo>
                  <a:cubicBezTo>
                    <a:pt x="28836" y="84513"/>
                    <a:pt x="29017" y="84524"/>
                    <a:pt x="29193" y="84524"/>
                  </a:cubicBezTo>
                  <a:cubicBezTo>
                    <a:pt x="29206" y="84562"/>
                    <a:pt x="29218" y="84587"/>
                    <a:pt x="29218" y="84625"/>
                  </a:cubicBezTo>
                  <a:cubicBezTo>
                    <a:pt x="28779" y="84726"/>
                    <a:pt x="28326" y="84826"/>
                    <a:pt x="27823" y="84939"/>
                  </a:cubicBezTo>
                  <a:cubicBezTo>
                    <a:pt x="27785" y="85215"/>
                    <a:pt x="28237" y="85254"/>
                    <a:pt x="28489" y="85405"/>
                  </a:cubicBezTo>
                  <a:cubicBezTo>
                    <a:pt x="28011" y="85581"/>
                    <a:pt x="27572" y="85782"/>
                    <a:pt x="27357" y="86159"/>
                  </a:cubicBezTo>
                  <a:lnTo>
                    <a:pt x="26817" y="86159"/>
                  </a:lnTo>
                  <a:lnTo>
                    <a:pt x="26842" y="86171"/>
                  </a:lnTo>
                  <a:lnTo>
                    <a:pt x="26829" y="86171"/>
                  </a:lnTo>
                  <a:cubicBezTo>
                    <a:pt x="26880" y="86234"/>
                    <a:pt x="26955" y="86297"/>
                    <a:pt x="26943" y="86360"/>
                  </a:cubicBezTo>
                  <a:cubicBezTo>
                    <a:pt x="27056" y="86435"/>
                    <a:pt x="27169" y="86523"/>
                    <a:pt x="27282" y="86598"/>
                  </a:cubicBezTo>
                  <a:cubicBezTo>
                    <a:pt x="27458" y="86335"/>
                    <a:pt x="27873" y="86285"/>
                    <a:pt x="28212" y="86171"/>
                  </a:cubicBezTo>
                  <a:lnTo>
                    <a:pt x="28212" y="86171"/>
                  </a:lnTo>
                  <a:cubicBezTo>
                    <a:pt x="28137" y="86486"/>
                    <a:pt x="27823" y="86598"/>
                    <a:pt x="27471" y="86724"/>
                  </a:cubicBezTo>
                  <a:cubicBezTo>
                    <a:pt x="27572" y="86800"/>
                    <a:pt x="27659" y="86863"/>
                    <a:pt x="27748" y="86938"/>
                  </a:cubicBezTo>
                  <a:cubicBezTo>
                    <a:pt x="27766" y="86932"/>
                    <a:pt x="27785" y="86929"/>
                    <a:pt x="27806" y="86929"/>
                  </a:cubicBezTo>
                  <a:cubicBezTo>
                    <a:pt x="27826" y="86929"/>
                    <a:pt x="27848" y="86932"/>
                    <a:pt x="27873" y="86938"/>
                  </a:cubicBezTo>
                  <a:cubicBezTo>
                    <a:pt x="27924" y="86989"/>
                    <a:pt x="27961" y="87051"/>
                    <a:pt x="27986" y="87114"/>
                  </a:cubicBezTo>
                  <a:cubicBezTo>
                    <a:pt x="28112" y="87202"/>
                    <a:pt x="28237" y="87302"/>
                    <a:pt x="28351" y="87391"/>
                  </a:cubicBezTo>
                  <a:cubicBezTo>
                    <a:pt x="28564" y="87353"/>
                    <a:pt x="28766" y="87302"/>
                    <a:pt x="29080" y="87240"/>
                  </a:cubicBezTo>
                  <a:lnTo>
                    <a:pt x="29080" y="87240"/>
                  </a:lnTo>
                  <a:cubicBezTo>
                    <a:pt x="29017" y="87517"/>
                    <a:pt x="28980" y="87693"/>
                    <a:pt x="28942" y="87869"/>
                  </a:cubicBezTo>
                  <a:cubicBezTo>
                    <a:pt x="29181" y="88082"/>
                    <a:pt x="29419" y="88296"/>
                    <a:pt x="29646" y="88522"/>
                  </a:cubicBezTo>
                  <a:lnTo>
                    <a:pt x="29646" y="88509"/>
                  </a:lnTo>
                  <a:cubicBezTo>
                    <a:pt x="29709" y="88535"/>
                    <a:pt x="29746" y="88548"/>
                    <a:pt x="29771" y="88560"/>
                  </a:cubicBezTo>
                  <a:lnTo>
                    <a:pt x="29721" y="88610"/>
                  </a:lnTo>
                  <a:lnTo>
                    <a:pt x="30061" y="88950"/>
                  </a:lnTo>
                  <a:cubicBezTo>
                    <a:pt x="30500" y="89453"/>
                    <a:pt x="30991" y="89917"/>
                    <a:pt x="31519" y="90370"/>
                  </a:cubicBezTo>
                  <a:cubicBezTo>
                    <a:pt x="31481" y="90270"/>
                    <a:pt x="31481" y="90144"/>
                    <a:pt x="31506" y="90006"/>
                  </a:cubicBezTo>
                  <a:cubicBezTo>
                    <a:pt x="31670" y="89981"/>
                    <a:pt x="31846" y="89943"/>
                    <a:pt x="32098" y="89892"/>
                  </a:cubicBezTo>
                  <a:lnTo>
                    <a:pt x="32098" y="89892"/>
                  </a:lnTo>
                  <a:cubicBezTo>
                    <a:pt x="31934" y="90320"/>
                    <a:pt x="32173" y="90596"/>
                    <a:pt x="32651" y="90848"/>
                  </a:cubicBezTo>
                  <a:cubicBezTo>
                    <a:pt x="32764" y="90722"/>
                    <a:pt x="32852" y="90635"/>
                    <a:pt x="32953" y="90534"/>
                  </a:cubicBezTo>
                  <a:cubicBezTo>
                    <a:pt x="33292" y="90546"/>
                    <a:pt x="33543" y="90647"/>
                    <a:pt x="33782" y="90836"/>
                  </a:cubicBezTo>
                  <a:cubicBezTo>
                    <a:pt x="33945" y="90974"/>
                    <a:pt x="34272" y="91037"/>
                    <a:pt x="34612" y="91163"/>
                  </a:cubicBezTo>
                  <a:cubicBezTo>
                    <a:pt x="34662" y="91124"/>
                    <a:pt x="34738" y="91012"/>
                    <a:pt x="34864" y="90948"/>
                  </a:cubicBezTo>
                  <a:cubicBezTo>
                    <a:pt x="34976" y="90886"/>
                    <a:pt x="35140" y="90873"/>
                    <a:pt x="35328" y="90823"/>
                  </a:cubicBezTo>
                  <a:cubicBezTo>
                    <a:pt x="35278" y="90685"/>
                    <a:pt x="35241" y="90571"/>
                    <a:pt x="35203" y="90459"/>
                  </a:cubicBezTo>
                  <a:cubicBezTo>
                    <a:pt x="35293" y="90440"/>
                    <a:pt x="35378" y="90431"/>
                    <a:pt x="35458" y="90431"/>
                  </a:cubicBezTo>
                  <a:cubicBezTo>
                    <a:pt x="35759" y="90431"/>
                    <a:pt x="35993" y="90551"/>
                    <a:pt x="36171" y="90710"/>
                  </a:cubicBezTo>
                  <a:cubicBezTo>
                    <a:pt x="36298" y="90829"/>
                    <a:pt x="36432" y="90885"/>
                    <a:pt x="36583" y="90885"/>
                  </a:cubicBezTo>
                  <a:cubicBezTo>
                    <a:pt x="36655" y="90885"/>
                    <a:pt x="36731" y="90872"/>
                    <a:pt x="36812" y="90848"/>
                  </a:cubicBezTo>
                  <a:cubicBezTo>
                    <a:pt x="36951" y="90974"/>
                    <a:pt x="37051" y="91150"/>
                    <a:pt x="37214" y="91200"/>
                  </a:cubicBezTo>
                  <a:cubicBezTo>
                    <a:pt x="37237" y="91206"/>
                    <a:pt x="37263" y="91209"/>
                    <a:pt x="37292" y="91209"/>
                  </a:cubicBezTo>
                  <a:cubicBezTo>
                    <a:pt x="37431" y="91209"/>
                    <a:pt x="37621" y="91139"/>
                    <a:pt x="37767" y="91087"/>
                  </a:cubicBezTo>
                  <a:cubicBezTo>
                    <a:pt x="37956" y="91020"/>
                    <a:pt x="38081" y="90980"/>
                    <a:pt x="38189" y="90980"/>
                  </a:cubicBezTo>
                  <a:cubicBezTo>
                    <a:pt x="38362" y="90980"/>
                    <a:pt x="38490" y="91083"/>
                    <a:pt x="38761" y="91339"/>
                  </a:cubicBezTo>
                  <a:cubicBezTo>
                    <a:pt x="39339" y="91314"/>
                    <a:pt x="39943" y="91288"/>
                    <a:pt x="40533" y="91250"/>
                  </a:cubicBezTo>
                  <a:cubicBezTo>
                    <a:pt x="40581" y="91248"/>
                    <a:pt x="40627" y="91247"/>
                    <a:pt x="40673" y="91247"/>
                  </a:cubicBezTo>
                  <a:cubicBezTo>
                    <a:pt x="41146" y="91247"/>
                    <a:pt x="41509" y="91370"/>
                    <a:pt x="41715" y="91691"/>
                  </a:cubicBezTo>
                  <a:cubicBezTo>
                    <a:pt x="41816" y="91828"/>
                    <a:pt x="42055" y="91879"/>
                    <a:pt x="42206" y="91992"/>
                  </a:cubicBezTo>
                  <a:lnTo>
                    <a:pt x="44255" y="91992"/>
                  </a:lnTo>
                  <a:cubicBezTo>
                    <a:pt x="44380" y="91892"/>
                    <a:pt x="44519" y="91791"/>
                    <a:pt x="44657" y="91691"/>
                  </a:cubicBezTo>
                  <a:cubicBezTo>
                    <a:pt x="44947" y="91502"/>
                    <a:pt x="45034" y="91275"/>
                    <a:pt x="44896" y="90999"/>
                  </a:cubicBezTo>
                  <a:cubicBezTo>
                    <a:pt x="44871" y="90948"/>
                    <a:pt x="44908" y="90886"/>
                    <a:pt x="44921" y="90823"/>
                  </a:cubicBezTo>
                  <a:cubicBezTo>
                    <a:pt x="45148" y="90836"/>
                    <a:pt x="45349" y="90861"/>
                    <a:pt x="45612" y="90886"/>
                  </a:cubicBezTo>
                  <a:cubicBezTo>
                    <a:pt x="45475" y="91099"/>
                    <a:pt x="45411" y="91351"/>
                    <a:pt x="45814" y="91540"/>
                  </a:cubicBezTo>
                  <a:cubicBezTo>
                    <a:pt x="45978" y="91490"/>
                    <a:pt x="46154" y="91426"/>
                    <a:pt x="46492" y="91326"/>
                  </a:cubicBezTo>
                  <a:lnTo>
                    <a:pt x="46492" y="91326"/>
                  </a:lnTo>
                  <a:cubicBezTo>
                    <a:pt x="46392" y="91540"/>
                    <a:pt x="46330" y="91652"/>
                    <a:pt x="46266" y="91778"/>
                  </a:cubicBezTo>
                  <a:cubicBezTo>
                    <a:pt x="46316" y="91854"/>
                    <a:pt x="46367" y="91917"/>
                    <a:pt x="46417" y="91992"/>
                  </a:cubicBezTo>
                  <a:lnTo>
                    <a:pt x="165402" y="91992"/>
                  </a:lnTo>
                  <a:cubicBezTo>
                    <a:pt x="165377" y="91892"/>
                    <a:pt x="165364" y="91791"/>
                    <a:pt x="165364" y="91691"/>
                  </a:cubicBezTo>
                  <a:cubicBezTo>
                    <a:pt x="165351" y="91502"/>
                    <a:pt x="165477" y="91300"/>
                    <a:pt x="165591" y="91112"/>
                  </a:cubicBezTo>
                  <a:cubicBezTo>
                    <a:pt x="165742" y="90848"/>
                    <a:pt x="165905" y="90584"/>
                    <a:pt x="165729" y="90295"/>
                  </a:cubicBezTo>
                  <a:cubicBezTo>
                    <a:pt x="165691" y="90232"/>
                    <a:pt x="165703" y="90144"/>
                    <a:pt x="165729" y="90081"/>
                  </a:cubicBezTo>
                  <a:cubicBezTo>
                    <a:pt x="165918" y="89654"/>
                    <a:pt x="165905" y="89239"/>
                    <a:pt x="165892" y="88799"/>
                  </a:cubicBezTo>
                  <a:cubicBezTo>
                    <a:pt x="165892" y="88397"/>
                    <a:pt x="166030" y="87994"/>
                    <a:pt x="166119" y="87554"/>
                  </a:cubicBezTo>
                  <a:cubicBezTo>
                    <a:pt x="166145" y="87555"/>
                    <a:pt x="166170" y="87556"/>
                    <a:pt x="166194" y="87556"/>
                  </a:cubicBezTo>
                  <a:cubicBezTo>
                    <a:pt x="166693" y="87556"/>
                    <a:pt x="166786" y="87313"/>
                    <a:pt x="166810" y="87014"/>
                  </a:cubicBezTo>
                  <a:cubicBezTo>
                    <a:pt x="166848" y="86360"/>
                    <a:pt x="166848" y="85693"/>
                    <a:pt x="166986" y="85052"/>
                  </a:cubicBezTo>
                  <a:lnTo>
                    <a:pt x="166986" y="84310"/>
                  </a:lnTo>
                  <a:cubicBezTo>
                    <a:pt x="166935" y="84084"/>
                    <a:pt x="166860" y="83871"/>
                    <a:pt x="166759" y="83644"/>
                  </a:cubicBezTo>
                  <a:cubicBezTo>
                    <a:pt x="166634" y="83355"/>
                    <a:pt x="166609" y="83028"/>
                    <a:pt x="166558" y="82726"/>
                  </a:cubicBezTo>
                  <a:cubicBezTo>
                    <a:pt x="166558" y="82651"/>
                    <a:pt x="166684" y="82575"/>
                    <a:pt x="166848" y="82412"/>
                  </a:cubicBezTo>
                  <a:cubicBezTo>
                    <a:pt x="166885" y="82488"/>
                    <a:pt x="166935" y="82563"/>
                    <a:pt x="166986" y="82639"/>
                  </a:cubicBezTo>
                  <a:lnTo>
                    <a:pt x="166986" y="80476"/>
                  </a:lnTo>
                  <a:cubicBezTo>
                    <a:pt x="166860" y="80124"/>
                    <a:pt x="166961" y="79772"/>
                    <a:pt x="166759" y="79432"/>
                  </a:cubicBezTo>
                  <a:cubicBezTo>
                    <a:pt x="166546" y="79068"/>
                    <a:pt x="166407" y="78615"/>
                    <a:pt x="166597" y="78175"/>
                  </a:cubicBezTo>
                  <a:lnTo>
                    <a:pt x="166597" y="78175"/>
                  </a:lnTo>
                  <a:cubicBezTo>
                    <a:pt x="166785" y="78250"/>
                    <a:pt x="166898" y="78301"/>
                    <a:pt x="166986" y="78389"/>
                  </a:cubicBezTo>
                  <a:lnTo>
                    <a:pt x="166986" y="77974"/>
                  </a:lnTo>
                  <a:cubicBezTo>
                    <a:pt x="166873" y="77974"/>
                    <a:pt x="166759" y="77974"/>
                    <a:pt x="166634" y="77962"/>
                  </a:cubicBezTo>
                  <a:cubicBezTo>
                    <a:pt x="166759" y="77798"/>
                    <a:pt x="166860" y="77672"/>
                    <a:pt x="166986" y="77521"/>
                  </a:cubicBezTo>
                  <a:lnTo>
                    <a:pt x="166986" y="76403"/>
                  </a:lnTo>
                  <a:cubicBezTo>
                    <a:pt x="166583" y="76188"/>
                    <a:pt x="166583" y="76176"/>
                    <a:pt x="166835" y="75887"/>
                  </a:cubicBezTo>
                  <a:lnTo>
                    <a:pt x="166835" y="75887"/>
                  </a:lnTo>
                  <a:cubicBezTo>
                    <a:pt x="166885" y="76012"/>
                    <a:pt x="166923" y="76151"/>
                    <a:pt x="166986" y="76314"/>
                  </a:cubicBezTo>
                  <a:lnTo>
                    <a:pt x="166986" y="72958"/>
                  </a:lnTo>
                  <a:cubicBezTo>
                    <a:pt x="166974" y="72970"/>
                    <a:pt x="166949" y="72970"/>
                    <a:pt x="166935" y="72983"/>
                  </a:cubicBezTo>
                  <a:cubicBezTo>
                    <a:pt x="166910" y="72945"/>
                    <a:pt x="166860" y="72908"/>
                    <a:pt x="166860" y="72869"/>
                  </a:cubicBezTo>
                  <a:cubicBezTo>
                    <a:pt x="166860" y="72832"/>
                    <a:pt x="166910" y="72794"/>
                    <a:pt x="166974" y="72693"/>
                  </a:cubicBezTo>
                  <a:cubicBezTo>
                    <a:pt x="166986" y="72706"/>
                    <a:pt x="166986" y="72706"/>
                    <a:pt x="166986" y="72719"/>
                  </a:cubicBezTo>
                  <a:lnTo>
                    <a:pt x="166986" y="72430"/>
                  </a:lnTo>
                  <a:cubicBezTo>
                    <a:pt x="166546" y="72417"/>
                    <a:pt x="166094" y="72392"/>
                    <a:pt x="165641" y="72380"/>
                  </a:cubicBezTo>
                  <a:cubicBezTo>
                    <a:pt x="165627" y="72379"/>
                    <a:pt x="165613" y="72379"/>
                    <a:pt x="165598" y="72379"/>
                  </a:cubicBezTo>
                  <a:cubicBezTo>
                    <a:pt x="165300" y="72379"/>
                    <a:pt x="164968" y="72433"/>
                    <a:pt x="164658" y="72433"/>
                  </a:cubicBezTo>
                  <a:cubicBezTo>
                    <a:pt x="164241" y="72433"/>
                    <a:pt x="163864" y="72335"/>
                    <a:pt x="163667" y="71877"/>
                  </a:cubicBezTo>
                  <a:lnTo>
                    <a:pt x="163667" y="71877"/>
                  </a:lnTo>
                  <a:cubicBezTo>
                    <a:pt x="164045" y="71947"/>
                    <a:pt x="164393" y="71982"/>
                    <a:pt x="164712" y="71982"/>
                  </a:cubicBezTo>
                  <a:cubicBezTo>
                    <a:pt x="165759" y="71982"/>
                    <a:pt x="166495" y="71606"/>
                    <a:pt x="166986" y="70883"/>
                  </a:cubicBezTo>
                  <a:lnTo>
                    <a:pt x="166986" y="69438"/>
                  </a:lnTo>
                  <a:lnTo>
                    <a:pt x="165226" y="69438"/>
                  </a:lnTo>
                  <a:cubicBezTo>
                    <a:pt x="165415" y="69211"/>
                    <a:pt x="165591" y="68997"/>
                    <a:pt x="165779" y="68771"/>
                  </a:cubicBezTo>
                  <a:cubicBezTo>
                    <a:pt x="165742" y="68734"/>
                    <a:pt x="165716" y="68645"/>
                    <a:pt x="165666" y="68633"/>
                  </a:cubicBezTo>
                  <a:cubicBezTo>
                    <a:pt x="164295" y="68570"/>
                    <a:pt x="164597" y="67527"/>
                    <a:pt x="163655" y="67200"/>
                  </a:cubicBezTo>
                  <a:cubicBezTo>
                    <a:pt x="163604" y="67187"/>
                    <a:pt x="163856" y="66734"/>
                    <a:pt x="164107" y="66546"/>
                  </a:cubicBezTo>
                  <a:cubicBezTo>
                    <a:pt x="164233" y="66445"/>
                    <a:pt x="164635" y="66471"/>
                    <a:pt x="164912" y="66445"/>
                  </a:cubicBezTo>
                  <a:cubicBezTo>
                    <a:pt x="164937" y="66521"/>
                    <a:pt x="164974" y="66596"/>
                    <a:pt x="164999" y="66672"/>
                  </a:cubicBezTo>
                  <a:cubicBezTo>
                    <a:pt x="164686" y="66784"/>
                    <a:pt x="164371" y="66898"/>
                    <a:pt x="164057" y="66999"/>
                  </a:cubicBezTo>
                  <a:cubicBezTo>
                    <a:pt x="164057" y="67049"/>
                    <a:pt x="164057" y="67111"/>
                    <a:pt x="164069" y="67162"/>
                  </a:cubicBezTo>
                  <a:cubicBezTo>
                    <a:pt x="164585" y="67136"/>
                    <a:pt x="165113" y="67111"/>
                    <a:pt x="165653" y="67086"/>
                  </a:cubicBezTo>
                  <a:cubicBezTo>
                    <a:pt x="165377" y="66156"/>
                    <a:pt x="165515" y="65980"/>
                    <a:pt x="166986" y="65904"/>
                  </a:cubicBezTo>
                  <a:lnTo>
                    <a:pt x="166986" y="65653"/>
                  </a:lnTo>
                  <a:cubicBezTo>
                    <a:pt x="166496" y="65590"/>
                    <a:pt x="165943" y="65515"/>
                    <a:pt x="165163" y="65401"/>
                  </a:cubicBezTo>
                  <a:cubicBezTo>
                    <a:pt x="165905" y="65163"/>
                    <a:pt x="166471" y="64974"/>
                    <a:pt x="166986" y="64798"/>
                  </a:cubicBezTo>
                  <a:lnTo>
                    <a:pt x="166986" y="64521"/>
                  </a:lnTo>
                  <a:cubicBezTo>
                    <a:pt x="166634" y="64572"/>
                    <a:pt x="166257" y="64610"/>
                    <a:pt x="165829" y="64672"/>
                  </a:cubicBezTo>
                  <a:cubicBezTo>
                    <a:pt x="165742" y="64396"/>
                    <a:pt x="165666" y="64182"/>
                    <a:pt x="165566" y="63881"/>
                  </a:cubicBezTo>
                  <a:cubicBezTo>
                    <a:pt x="165018" y="64470"/>
                    <a:pt x="164701" y="64749"/>
                    <a:pt x="164266" y="64749"/>
                  </a:cubicBezTo>
                  <a:cubicBezTo>
                    <a:pt x="163903" y="64749"/>
                    <a:pt x="163457" y="64554"/>
                    <a:pt x="162724" y="64182"/>
                  </a:cubicBezTo>
                  <a:lnTo>
                    <a:pt x="162724" y="64182"/>
                  </a:lnTo>
                  <a:cubicBezTo>
                    <a:pt x="163026" y="64220"/>
                    <a:pt x="163328" y="64270"/>
                    <a:pt x="163629" y="64308"/>
                  </a:cubicBezTo>
                  <a:cubicBezTo>
                    <a:pt x="163943" y="64345"/>
                    <a:pt x="164258" y="64384"/>
                    <a:pt x="164610" y="64421"/>
                  </a:cubicBezTo>
                  <a:cubicBezTo>
                    <a:pt x="164912" y="63968"/>
                    <a:pt x="165188" y="63541"/>
                    <a:pt x="165566" y="62962"/>
                  </a:cubicBezTo>
                  <a:cubicBezTo>
                    <a:pt x="165980" y="63428"/>
                    <a:pt x="166244" y="63730"/>
                    <a:pt x="166483" y="64006"/>
                  </a:cubicBezTo>
                  <a:lnTo>
                    <a:pt x="166986" y="63503"/>
                  </a:lnTo>
                  <a:lnTo>
                    <a:pt x="166986" y="56488"/>
                  </a:lnTo>
                  <a:cubicBezTo>
                    <a:pt x="166961" y="56475"/>
                    <a:pt x="166935" y="56463"/>
                    <a:pt x="166898" y="56450"/>
                  </a:cubicBezTo>
                  <a:cubicBezTo>
                    <a:pt x="166935" y="56324"/>
                    <a:pt x="166961" y="56212"/>
                    <a:pt x="166986" y="56086"/>
                  </a:cubicBezTo>
                  <a:lnTo>
                    <a:pt x="166986" y="53571"/>
                  </a:lnTo>
                  <a:cubicBezTo>
                    <a:pt x="166898" y="53370"/>
                    <a:pt x="166873" y="53169"/>
                    <a:pt x="166986" y="52943"/>
                  </a:cubicBezTo>
                  <a:lnTo>
                    <a:pt x="166986" y="50604"/>
                  </a:lnTo>
                  <a:cubicBezTo>
                    <a:pt x="166833" y="50573"/>
                    <a:pt x="166679" y="50534"/>
                    <a:pt x="166526" y="50534"/>
                  </a:cubicBezTo>
                  <a:cubicBezTo>
                    <a:pt x="166491" y="50534"/>
                    <a:pt x="166456" y="50536"/>
                    <a:pt x="166421" y="50541"/>
                  </a:cubicBezTo>
                  <a:cubicBezTo>
                    <a:pt x="166395" y="50541"/>
                    <a:pt x="166345" y="50365"/>
                    <a:pt x="166295" y="50264"/>
                  </a:cubicBezTo>
                  <a:cubicBezTo>
                    <a:pt x="166759" y="50239"/>
                    <a:pt x="166533" y="49761"/>
                    <a:pt x="166986" y="49711"/>
                  </a:cubicBezTo>
                  <a:lnTo>
                    <a:pt x="166986" y="48618"/>
                  </a:lnTo>
                  <a:cubicBezTo>
                    <a:pt x="166898" y="48542"/>
                    <a:pt x="166898" y="48404"/>
                    <a:pt x="166898" y="48140"/>
                  </a:cubicBezTo>
                  <a:lnTo>
                    <a:pt x="166898" y="48140"/>
                  </a:lnTo>
                  <a:cubicBezTo>
                    <a:pt x="166923" y="48152"/>
                    <a:pt x="166961" y="48165"/>
                    <a:pt x="166986" y="48165"/>
                  </a:cubicBezTo>
                  <a:lnTo>
                    <a:pt x="166986" y="43651"/>
                  </a:lnTo>
                  <a:cubicBezTo>
                    <a:pt x="166835" y="43601"/>
                    <a:pt x="166810" y="43463"/>
                    <a:pt x="166835" y="43187"/>
                  </a:cubicBezTo>
                  <a:cubicBezTo>
                    <a:pt x="166835" y="43061"/>
                    <a:pt x="166873" y="42960"/>
                    <a:pt x="166659" y="42872"/>
                  </a:cubicBezTo>
                  <a:cubicBezTo>
                    <a:pt x="166571" y="42835"/>
                    <a:pt x="166609" y="42671"/>
                    <a:pt x="166583" y="42533"/>
                  </a:cubicBezTo>
                  <a:lnTo>
                    <a:pt x="166583" y="42533"/>
                  </a:lnTo>
                  <a:cubicBezTo>
                    <a:pt x="166624" y="42536"/>
                    <a:pt x="166663" y="42537"/>
                    <a:pt x="166700" y="42537"/>
                  </a:cubicBezTo>
                  <a:cubicBezTo>
                    <a:pt x="166813" y="42537"/>
                    <a:pt x="166910" y="42523"/>
                    <a:pt x="166986" y="42495"/>
                  </a:cubicBezTo>
                  <a:lnTo>
                    <a:pt x="166986" y="40508"/>
                  </a:lnTo>
                  <a:cubicBezTo>
                    <a:pt x="166823" y="40320"/>
                    <a:pt x="166684" y="40144"/>
                    <a:pt x="166496" y="40005"/>
                  </a:cubicBezTo>
                  <a:cubicBezTo>
                    <a:pt x="166144" y="39729"/>
                    <a:pt x="166206" y="39326"/>
                    <a:pt x="166684" y="39175"/>
                  </a:cubicBezTo>
                  <a:cubicBezTo>
                    <a:pt x="166785" y="39138"/>
                    <a:pt x="166885" y="39113"/>
                    <a:pt x="166986" y="39088"/>
                  </a:cubicBezTo>
                  <a:lnTo>
                    <a:pt x="166986" y="37315"/>
                  </a:lnTo>
                  <a:cubicBezTo>
                    <a:pt x="166773" y="37227"/>
                    <a:pt x="166496" y="37177"/>
                    <a:pt x="166219" y="37102"/>
                  </a:cubicBezTo>
                  <a:cubicBezTo>
                    <a:pt x="166231" y="36963"/>
                    <a:pt x="166295" y="36812"/>
                    <a:pt x="166018" y="36649"/>
                  </a:cubicBezTo>
                  <a:cubicBezTo>
                    <a:pt x="165691" y="36473"/>
                    <a:pt x="165754" y="36146"/>
                    <a:pt x="165955" y="35869"/>
                  </a:cubicBezTo>
                  <a:lnTo>
                    <a:pt x="165955" y="35856"/>
                  </a:lnTo>
                  <a:lnTo>
                    <a:pt x="165968" y="35856"/>
                  </a:lnTo>
                  <a:cubicBezTo>
                    <a:pt x="166206" y="35655"/>
                    <a:pt x="166257" y="35429"/>
                    <a:pt x="166068" y="35165"/>
                  </a:cubicBezTo>
                  <a:lnTo>
                    <a:pt x="166068" y="35165"/>
                  </a:lnTo>
                  <a:cubicBezTo>
                    <a:pt x="165980" y="35191"/>
                    <a:pt x="165892" y="35228"/>
                    <a:pt x="165804" y="35253"/>
                  </a:cubicBezTo>
                  <a:lnTo>
                    <a:pt x="165804" y="35266"/>
                  </a:lnTo>
                  <a:cubicBezTo>
                    <a:pt x="165804" y="35278"/>
                    <a:pt x="165792" y="35278"/>
                    <a:pt x="165792" y="35278"/>
                  </a:cubicBezTo>
                  <a:lnTo>
                    <a:pt x="165792" y="35266"/>
                  </a:lnTo>
                  <a:cubicBezTo>
                    <a:pt x="165792" y="35266"/>
                    <a:pt x="165804" y="35266"/>
                    <a:pt x="165804" y="35253"/>
                  </a:cubicBezTo>
                  <a:cubicBezTo>
                    <a:pt x="165854" y="34976"/>
                    <a:pt x="165905" y="34700"/>
                    <a:pt x="165968" y="34423"/>
                  </a:cubicBezTo>
                  <a:lnTo>
                    <a:pt x="165955" y="34423"/>
                  </a:lnTo>
                  <a:cubicBezTo>
                    <a:pt x="165915" y="34423"/>
                    <a:pt x="165868" y="34421"/>
                    <a:pt x="165823" y="34421"/>
                  </a:cubicBezTo>
                  <a:cubicBezTo>
                    <a:pt x="165755" y="34421"/>
                    <a:pt x="165693" y="34426"/>
                    <a:pt x="165678" y="34448"/>
                  </a:cubicBezTo>
                  <a:cubicBezTo>
                    <a:pt x="165591" y="34549"/>
                    <a:pt x="165553" y="34675"/>
                    <a:pt x="165477" y="34839"/>
                  </a:cubicBezTo>
                  <a:cubicBezTo>
                    <a:pt x="165239" y="34725"/>
                    <a:pt x="165050" y="34624"/>
                    <a:pt x="164823" y="34524"/>
                  </a:cubicBezTo>
                  <a:cubicBezTo>
                    <a:pt x="165050" y="34160"/>
                    <a:pt x="165301" y="33808"/>
                    <a:pt x="165465" y="33442"/>
                  </a:cubicBezTo>
                  <a:cubicBezTo>
                    <a:pt x="165591" y="33154"/>
                    <a:pt x="165703" y="32877"/>
                    <a:pt x="165968" y="32626"/>
                  </a:cubicBezTo>
                  <a:cubicBezTo>
                    <a:pt x="166056" y="32537"/>
                    <a:pt x="166149" y="32501"/>
                    <a:pt x="166253" y="32501"/>
                  </a:cubicBezTo>
                  <a:cubicBezTo>
                    <a:pt x="166327" y="32501"/>
                    <a:pt x="166407" y="32519"/>
                    <a:pt x="166496" y="32550"/>
                  </a:cubicBezTo>
                  <a:cubicBezTo>
                    <a:pt x="166508" y="32688"/>
                    <a:pt x="166043" y="32789"/>
                    <a:pt x="166446" y="32990"/>
                  </a:cubicBezTo>
                  <a:cubicBezTo>
                    <a:pt x="166597" y="32889"/>
                    <a:pt x="166759" y="32802"/>
                    <a:pt x="166961" y="32663"/>
                  </a:cubicBezTo>
                  <a:cubicBezTo>
                    <a:pt x="166974" y="32701"/>
                    <a:pt x="166986" y="32726"/>
                    <a:pt x="166986" y="32751"/>
                  </a:cubicBezTo>
                  <a:lnTo>
                    <a:pt x="166986" y="30866"/>
                  </a:lnTo>
                  <a:cubicBezTo>
                    <a:pt x="166747" y="30715"/>
                    <a:pt x="166483" y="30626"/>
                    <a:pt x="166169" y="30564"/>
                  </a:cubicBezTo>
                  <a:cubicBezTo>
                    <a:pt x="165691" y="30488"/>
                    <a:pt x="165678" y="30425"/>
                    <a:pt x="165930" y="30098"/>
                  </a:cubicBezTo>
                  <a:lnTo>
                    <a:pt x="165930" y="30098"/>
                  </a:lnTo>
                  <a:cubicBezTo>
                    <a:pt x="166043" y="30174"/>
                    <a:pt x="166169" y="30237"/>
                    <a:pt x="166332" y="30338"/>
                  </a:cubicBezTo>
                  <a:cubicBezTo>
                    <a:pt x="166421" y="30174"/>
                    <a:pt x="166533" y="30036"/>
                    <a:pt x="166533" y="29897"/>
                  </a:cubicBezTo>
                  <a:cubicBezTo>
                    <a:pt x="166533" y="29746"/>
                    <a:pt x="166407" y="29595"/>
                    <a:pt x="166307" y="29369"/>
                  </a:cubicBezTo>
                  <a:lnTo>
                    <a:pt x="166307" y="29369"/>
                  </a:lnTo>
                  <a:cubicBezTo>
                    <a:pt x="166533" y="29458"/>
                    <a:pt x="166622" y="29495"/>
                    <a:pt x="166773" y="29558"/>
                  </a:cubicBezTo>
                  <a:cubicBezTo>
                    <a:pt x="166823" y="29181"/>
                    <a:pt x="166910" y="28866"/>
                    <a:pt x="166395" y="28577"/>
                  </a:cubicBezTo>
                  <a:cubicBezTo>
                    <a:pt x="165905" y="28301"/>
                    <a:pt x="165566" y="27911"/>
                    <a:pt x="165729" y="27383"/>
                  </a:cubicBezTo>
                  <a:cubicBezTo>
                    <a:pt x="166446" y="27232"/>
                    <a:pt x="166483" y="26842"/>
                    <a:pt x="166181" y="26314"/>
                  </a:cubicBezTo>
                  <a:lnTo>
                    <a:pt x="166181" y="26314"/>
                  </a:lnTo>
                  <a:cubicBezTo>
                    <a:pt x="166546" y="26390"/>
                    <a:pt x="166747" y="26440"/>
                    <a:pt x="166961" y="26477"/>
                  </a:cubicBezTo>
                  <a:cubicBezTo>
                    <a:pt x="166885" y="26239"/>
                    <a:pt x="166823" y="26000"/>
                    <a:pt x="166734" y="25786"/>
                  </a:cubicBezTo>
                  <a:cubicBezTo>
                    <a:pt x="166622" y="25547"/>
                    <a:pt x="166734" y="25396"/>
                    <a:pt x="166986" y="25258"/>
                  </a:cubicBezTo>
                  <a:lnTo>
                    <a:pt x="166986" y="6224"/>
                  </a:lnTo>
                  <a:cubicBezTo>
                    <a:pt x="166949" y="6211"/>
                    <a:pt x="166910" y="6186"/>
                    <a:pt x="166860" y="6174"/>
                  </a:cubicBezTo>
                  <a:cubicBezTo>
                    <a:pt x="166910" y="6135"/>
                    <a:pt x="166949" y="6085"/>
                    <a:pt x="166986" y="6035"/>
                  </a:cubicBezTo>
                  <a:lnTo>
                    <a:pt x="166986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25"/>
            <p:cNvSpPr/>
            <p:nvPr/>
          </p:nvSpPr>
          <p:spPr>
            <a:xfrm>
              <a:off x="250355" y="4605495"/>
              <a:ext cx="41120" cy="25139"/>
            </a:xfrm>
            <a:custGeom>
              <a:avLst/>
              <a:gdLst/>
              <a:ahLst/>
              <a:cxnLst/>
              <a:rect l="l" t="t" r="r" b="b"/>
              <a:pathLst>
                <a:path w="781" h="481" extrusionOk="0">
                  <a:moveTo>
                    <a:pt x="563" y="1"/>
                  </a:moveTo>
                  <a:cubicBezTo>
                    <a:pt x="496" y="1"/>
                    <a:pt x="434" y="5"/>
                    <a:pt x="403" y="28"/>
                  </a:cubicBezTo>
                  <a:cubicBezTo>
                    <a:pt x="252" y="167"/>
                    <a:pt x="126" y="330"/>
                    <a:pt x="1" y="480"/>
                  </a:cubicBezTo>
                  <a:cubicBezTo>
                    <a:pt x="264" y="418"/>
                    <a:pt x="516" y="355"/>
                    <a:pt x="780" y="292"/>
                  </a:cubicBezTo>
                  <a:cubicBezTo>
                    <a:pt x="755" y="204"/>
                    <a:pt x="730" y="103"/>
                    <a:pt x="705" y="16"/>
                  </a:cubicBezTo>
                  <a:lnTo>
                    <a:pt x="692" y="16"/>
                  </a:lnTo>
                  <a:lnTo>
                    <a:pt x="692" y="3"/>
                  </a:lnTo>
                  <a:cubicBezTo>
                    <a:pt x="652" y="3"/>
                    <a:pt x="607" y="1"/>
                    <a:pt x="563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25"/>
            <p:cNvSpPr/>
            <p:nvPr/>
          </p:nvSpPr>
          <p:spPr>
            <a:xfrm>
              <a:off x="265570" y="4384833"/>
              <a:ext cx="43120" cy="28850"/>
            </a:xfrm>
            <a:custGeom>
              <a:avLst/>
              <a:gdLst/>
              <a:ahLst/>
              <a:cxnLst/>
              <a:rect l="l" t="t" r="r" b="b"/>
              <a:pathLst>
                <a:path w="819" h="552" extrusionOk="0">
                  <a:moveTo>
                    <a:pt x="679" y="0"/>
                  </a:moveTo>
                  <a:cubicBezTo>
                    <a:pt x="453" y="101"/>
                    <a:pt x="227" y="202"/>
                    <a:pt x="0" y="315"/>
                  </a:cubicBezTo>
                  <a:cubicBezTo>
                    <a:pt x="38" y="476"/>
                    <a:pt x="177" y="552"/>
                    <a:pt x="356" y="552"/>
                  </a:cubicBezTo>
                  <a:cubicBezTo>
                    <a:pt x="414" y="552"/>
                    <a:pt x="477" y="544"/>
                    <a:pt x="542" y="528"/>
                  </a:cubicBezTo>
                  <a:cubicBezTo>
                    <a:pt x="818" y="478"/>
                    <a:pt x="755" y="315"/>
                    <a:pt x="718" y="176"/>
                  </a:cubicBezTo>
                  <a:cubicBezTo>
                    <a:pt x="704" y="114"/>
                    <a:pt x="692" y="64"/>
                    <a:pt x="67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25"/>
            <p:cNvSpPr/>
            <p:nvPr/>
          </p:nvSpPr>
          <p:spPr>
            <a:xfrm>
              <a:off x="332435" y="4496523"/>
              <a:ext cx="20534" cy="11237"/>
            </a:xfrm>
            <a:custGeom>
              <a:avLst/>
              <a:gdLst/>
              <a:ahLst/>
              <a:cxnLst/>
              <a:rect l="l" t="t" r="r" b="b"/>
              <a:pathLst>
                <a:path w="390" h="215" extrusionOk="0">
                  <a:moveTo>
                    <a:pt x="1" y="1"/>
                  </a:moveTo>
                  <a:cubicBezTo>
                    <a:pt x="101" y="64"/>
                    <a:pt x="202" y="139"/>
                    <a:pt x="302" y="215"/>
                  </a:cubicBezTo>
                  <a:cubicBezTo>
                    <a:pt x="328" y="177"/>
                    <a:pt x="365" y="152"/>
                    <a:pt x="390" y="126"/>
                  </a:cubicBezTo>
                  <a:cubicBezTo>
                    <a:pt x="264" y="76"/>
                    <a:pt x="126" y="39"/>
                    <a:pt x="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25"/>
            <p:cNvSpPr/>
            <p:nvPr/>
          </p:nvSpPr>
          <p:spPr>
            <a:xfrm>
              <a:off x="330434" y="4495216"/>
              <a:ext cx="2053" cy="1359"/>
            </a:xfrm>
            <a:custGeom>
              <a:avLst/>
              <a:gdLst/>
              <a:ahLst/>
              <a:cxnLst/>
              <a:rect l="l" t="t" r="r" b="b"/>
              <a:pathLst>
                <a:path w="39" h="26" extrusionOk="0">
                  <a:moveTo>
                    <a:pt x="14" y="1"/>
                  </a:moveTo>
                  <a:cubicBezTo>
                    <a:pt x="1" y="1"/>
                    <a:pt x="1" y="14"/>
                    <a:pt x="1" y="14"/>
                  </a:cubicBezTo>
                  <a:cubicBezTo>
                    <a:pt x="14" y="14"/>
                    <a:pt x="26" y="14"/>
                    <a:pt x="39" y="26"/>
                  </a:cubicBezTo>
                  <a:lnTo>
                    <a:pt x="39" y="26"/>
                  </a:lnTo>
                  <a:cubicBezTo>
                    <a:pt x="26" y="14"/>
                    <a:pt x="14" y="14"/>
                    <a:pt x="1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25"/>
            <p:cNvSpPr/>
            <p:nvPr/>
          </p:nvSpPr>
          <p:spPr>
            <a:xfrm>
              <a:off x="358233" y="4373021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1" y="0"/>
                  </a:moveTo>
                  <a:lnTo>
                    <a:pt x="1" y="13"/>
                  </a:lnTo>
                  <a:lnTo>
                    <a:pt x="1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25"/>
            <p:cNvSpPr/>
            <p:nvPr/>
          </p:nvSpPr>
          <p:spPr>
            <a:xfrm>
              <a:off x="300687" y="4384206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12"/>
                  </a:moveTo>
                  <a:lnTo>
                    <a:pt x="12" y="12"/>
                  </a:lnTo>
                  <a:cubicBezTo>
                    <a:pt x="12" y="12"/>
                    <a:pt x="12" y="0"/>
                    <a:pt x="0" y="0"/>
                  </a:cubicBezTo>
                  <a:cubicBezTo>
                    <a:pt x="12" y="0"/>
                    <a:pt x="12" y="12"/>
                    <a:pt x="12" y="12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25"/>
            <p:cNvSpPr/>
            <p:nvPr/>
          </p:nvSpPr>
          <p:spPr>
            <a:xfrm>
              <a:off x="264254" y="4400617"/>
              <a:ext cx="1369" cy="1359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0" y="0"/>
                  </a:moveTo>
                  <a:lnTo>
                    <a:pt x="0" y="25"/>
                  </a:lnTo>
                  <a:cubicBezTo>
                    <a:pt x="0" y="13"/>
                    <a:pt x="13" y="13"/>
                    <a:pt x="25" y="1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25"/>
            <p:cNvSpPr/>
            <p:nvPr/>
          </p:nvSpPr>
          <p:spPr>
            <a:xfrm>
              <a:off x="274837" y="4321749"/>
              <a:ext cx="92085" cy="80227"/>
            </a:xfrm>
            <a:custGeom>
              <a:avLst/>
              <a:gdLst/>
              <a:ahLst/>
              <a:cxnLst/>
              <a:rect l="l" t="t" r="r" b="b"/>
              <a:pathLst>
                <a:path w="1749" h="1535" extrusionOk="0">
                  <a:moveTo>
                    <a:pt x="906" y="0"/>
                  </a:moveTo>
                  <a:cubicBezTo>
                    <a:pt x="629" y="151"/>
                    <a:pt x="315" y="327"/>
                    <a:pt x="0" y="503"/>
                  </a:cubicBezTo>
                  <a:cubicBezTo>
                    <a:pt x="190" y="768"/>
                    <a:pt x="352" y="981"/>
                    <a:pt x="503" y="1207"/>
                  </a:cubicBezTo>
                  <a:cubicBezTo>
                    <a:pt x="617" y="1296"/>
                    <a:pt x="718" y="1396"/>
                    <a:pt x="855" y="1459"/>
                  </a:cubicBezTo>
                  <a:cubicBezTo>
                    <a:pt x="956" y="1509"/>
                    <a:pt x="1107" y="1509"/>
                    <a:pt x="1246" y="1534"/>
                  </a:cubicBezTo>
                  <a:cubicBezTo>
                    <a:pt x="1246" y="1447"/>
                    <a:pt x="1271" y="1346"/>
                    <a:pt x="1246" y="1258"/>
                  </a:cubicBezTo>
                  <a:cubicBezTo>
                    <a:pt x="1233" y="1207"/>
                    <a:pt x="1145" y="1145"/>
                    <a:pt x="1070" y="1070"/>
                  </a:cubicBezTo>
                  <a:cubicBezTo>
                    <a:pt x="1283" y="1031"/>
                    <a:pt x="1434" y="1006"/>
                    <a:pt x="1585" y="981"/>
                  </a:cubicBezTo>
                  <a:cubicBezTo>
                    <a:pt x="1748" y="579"/>
                    <a:pt x="1735" y="579"/>
                    <a:pt x="1296" y="352"/>
                  </a:cubicBezTo>
                  <a:cubicBezTo>
                    <a:pt x="1145" y="277"/>
                    <a:pt x="1070" y="151"/>
                    <a:pt x="90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25"/>
            <p:cNvSpPr/>
            <p:nvPr/>
          </p:nvSpPr>
          <p:spPr>
            <a:xfrm>
              <a:off x="464163" y="4370355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cubicBezTo>
                    <a:pt x="13" y="1"/>
                    <a:pt x="13" y="1"/>
                    <a:pt x="13" y="14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25"/>
            <p:cNvSpPr/>
            <p:nvPr/>
          </p:nvSpPr>
          <p:spPr>
            <a:xfrm>
              <a:off x="247722" y="4388753"/>
              <a:ext cx="16585" cy="12073"/>
            </a:xfrm>
            <a:custGeom>
              <a:avLst/>
              <a:gdLst/>
              <a:ahLst/>
              <a:cxnLst/>
              <a:rect l="l" t="t" r="r" b="b"/>
              <a:pathLst>
                <a:path w="315" h="231" extrusionOk="0">
                  <a:moveTo>
                    <a:pt x="101" y="1"/>
                  </a:moveTo>
                  <a:cubicBezTo>
                    <a:pt x="88" y="1"/>
                    <a:pt x="0" y="39"/>
                    <a:pt x="0" y="64"/>
                  </a:cubicBezTo>
                  <a:cubicBezTo>
                    <a:pt x="13" y="114"/>
                    <a:pt x="26" y="190"/>
                    <a:pt x="76" y="215"/>
                  </a:cubicBezTo>
                  <a:cubicBezTo>
                    <a:pt x="106" y="227"/>
                    <a:pt x="143" y="231"/>
                    <a:pt x="183" y="231"/>
                  </a:cubicBezTo>
                  <a:cubicBezTo>
                    <a:pt x="225" y="231"/>
                    <a:pt x="270" y="227"/>
                    <a:pt x="314" y="227"/>
                  </a:cubicBezTo>
                  <a:cubicBezTo>
                    <a:pt x="302" y="190"/>
                    <a:pt x="314" y="140"/>
                    <a:pt x="277" y="114"/>
                  </a:cubicBezTo>
                  <a:cubicBezTo>
                    <a:pt x="239" y="64"/>
                    <a:pt x="163" y="39"/>
                    <a:pt x="10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25"/>
            <p:cNvSpPr/>
            <p:nvPr/>
          </p:nvSpPr>
          <p:spPr>
            <a:xfrm>
              <a:off x="386716" y="4348718"/>
              <a:ext cx="77501" cy="52735"/>
            </a:xfrm>
            <a:custGeom>
              <a:avLst/>
              <a:gdLst/>
              <a:ahLst/>
              <a:cxnLst/>
              <a:rect l="l" t="t" r="r" b="b"/>
              <a:pathLst>
                <a:path w="1472" h="1009" extrusionOk="0">
                  <a:moveTo>
                    <a:pt x="956" y="0"/>
                  </a:moveTo>
                  <a:cubicBezTo>
                    <a:pt x="881" y="76"/>
                    <a:pt x="817" y="151"/>
                    <a:pt x="730" y="239"/>
                  </a:cubicBezTo>
                  <a:cubicBezTo>
                    <a:pt x="504" y="176"/>
                    <a:pt x="289" y="113"/>
                    <a:pt x="1" y="38"/>
                  </a:cubicBezTo>
                  <a:lnTo>
                    <a:pt x="1" y="38"/>
                  </a:lnTo>
                  <a:cubicBezTo>
                    <a:pt x="26" y="202"/>
                    <a:pt x="51" y="314"/>
                    <a:pt x="76" y="415"/>
                  </a:cubicBezTo>
                  <a:cubicBezTo>
                    <a:pt x="390" y="641"/>
                    <a:pt x="390" y="654"/>
                    <a:pt x="51" y="993"/>
                  </a:cubicBezTo>
                  <a:cubicBezTo>
                    <a:pt x="158" y="1000"/>
                    <a:pt x="262" y="1008"/>
                    <a:pt x="358" y="1008"/>
                  </a:cubicBezTo>
                  <a:cubicBezTo>
                    <a:pt x="599" y="1008"/>
                    <a:pt x="785" y="956"/>
                    <a:pt x="830" y="704"/>
                  </a:cubicBezTo>
                  <a:cubicBezTo>
                    <a:pt x="843" y="654"/>
                    <a:pt x="981" y="604"/>
                    <a:pt x="1069" y="566"/>
                  </a:cubicBezTo>
                  <a:cubicBezTo>
                    <a:pt x="1195" y="515"/>
                    <a:pt x="1333" y="465"/>
                    <a:pt x="1471" y="415"/>
                  </a:cubicBezTo>
                  <a:cubicBezTo>
                    <a:pt x="1308" y="289"/>
                    <a:pt x="1144" y="151"/>
                    <a:pt x="95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25"/>
            <p:cNvSpPr/>
            <p:nvPr/>
          </p:nvSpPr>
          <p:spPr>
            <a:xfrm>
              <a:off x="390033" y="4369728"/>
              <a:ext cx="737" cy="679"/>
            </a:xfrm>
            <a:custGeom>
              <a:avLst/>
              <a:gdLst/>
              <a:ahLst/>
              <a:cxnLst/>
              <a:rect l="l" t="t" r="r" b="b"/>
              <a:pathLst>
                <a:path w="14" h="13" extrusionOk="0">
                  <a:moveTo>
                    <a:pt x="0" y="1"/>
                  </a:moveTo>
                  <a:lnTo>
                    <a:pt x="0" y="13"/>
                  </a:lnTo>
                  <a:lnTo>
                    <a:pt x="13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25"/>
            <p:cNvSpPr/>
            <p:nvPr/>
          </p:nvSpPr>
          <p:spPr>
            <a:xfrm>
              <a:off x="233770" y="4591175"/>
              <a:ext cx="33170" cy="14530"/>
            </a:xfrm>
            <a:custGeom>
              <a:avLst/>
              <a:gdLst/>
              <a:ahLst/>
              <a:cxnLst/>
              <a:rect l="l" t="t" r="r" b="b"/>
              <a:pathLst>
                <a:path w="630" h="278" extrusionOk="0">
                  <a:moveTo>
                    <a:pt x="1" y="0"/>
                  </a:moveTo>
                  <a:lnTo>
                    <a:pt x="1" y="0"/>
                  </a:lnTo>
                  <a:cubicBezTo>
                    <a:pt x="129" y="186"/>
                    <a:pt x="192" y="277"/>
                    <a:pt x="272" y="277"/>
                  </a:cubicBezTo>
                  <a:cubicBezTo>
                    <a:pt x="350" y="277"/>
                    <a:pt x="444" y="192"/>
                    <a:pt x="630" y="25"/>
                  </a:cubicBezTo>
                  <a:cubicBezTo>
                    <a:pt x="366" y="13"/>
                    <a:pt x="190" y="13"/>
                    <a:pt x="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25"/>
            <p:cNvSpPr/>
            <p:nvPr/>
          </p:nvSpPr>
          <p:spPr>
            <a:xfrm>
              <a:off x="208025" y="4609572"/>
              <a:ext cx="31116" cy="14007"/>
            </a:xfrm>
            <a:custGeom>
              <a:avLst/>
              <a:gdLst/>
              <a:ahLst/>
              <a:cxnLst/>
              <a:rect l="l" t="t" r="r" b="b"/>
              <a:pathLst>
                <a:path w="591" h="268" extrusionOk="0">
                  <a:moveTo>
                    <a:pt x="0" y="0"/>
                  </a:moveTo>
                  <a:lnTo>
                    <a:pt x="0" y="0"/>
                  </a:lnTo>
                  <a:cubicBezTo>
                    <a:pt x="25" y="192"/>
                    <a:pt x="110" y="268"/>
                    <a:pt x="275" y="268"/>
                  </a:cubicBezTo>
                  <a:cubicBezTo>
                    <a:pt x="359" y="268"/>
                    <a:pt x="463" y="248"/>
                    <a:pt x="591" y="214"/>
                  </a:cubicBezTo>
                  <a:cubicBezTo>
                    <a:pt x="364" y="126"/>
                    <a:pt x="213" y="76"/>
                    <a:pt x="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25"/>
            <p:cNvSpPr/>
            <p:nvPr/>
          </p:nvSpPr>
          <p:spPr>
            <a:xfrm>
              <a:off x="217291" y="3993211"/>
              <a:ext cx="7266" cy="5279"/>
            </a:xfrm>
            <a:custGeom>
              <a:avLst/>
              <a:gdLst/>
              <a:ahLst/>
              <a:cxnLst/>
              <a:rect l="l" t="t" r="r" b="b"/>
              <a:pathLst>
                <a:path w="138" h="101" extrusionOk="0">
                  <a:moveTo>
                    <a:pt x="50" y="0"/>
                  </a:moveTo>
                  <a:cubicBezTo>
                    <a:pt x="37" y="0"/>
                    <a:pt x="0" y="25"/>
                    <a:pt x="12" y="38"/>
                  </a:cubicBezTo>
                  <a:cubicBezTo>
                    <a:pt x="12" y="64"/>
                    <a:pt x="37" y="89"/>
                    <a:pt x="63" y="101"/>
                  </a:cubicBezTo>
                  <a:cubicBezTo>
                    <a:pt x="88" y="89"/>
                    <a:pt x="113" y="64"/>
                    <a:pt x="138" y="51"/>
                  </a:cubicBezTo>
                  <a:cubicBezTo>
                    <a:pt x="113" y="38"/>
                    <a:pt x="76" y="13"/>
                    <a:pt x="5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25"/>
            <p:cNvSpPr/>
            <p:nvPr/>
          </p:nvSpPr>
          <p:spPr>
            <a:xfrm>
              <a:off x="426467" y="4323735"/>
              <a:ext cx="29800" cy="12178"/>
            </a:xfrm>
            <a:custGeom>
              <a:avLst/>
              <a:gdLst/>
              <a:ahLst/>
              <a:cxnLst/>
              <a:rect l="l" t="t" r="r" b="b"/>
              <a:pathLst>
                <a:path w="566" h="233" extrusionOk="0">
                  <a:moveTo>
                    <a:pt x="565" y="26"/>
                  </a:moveTo>
                  <a:lnTo>
                    <a:pt x="565" y="26"/>
                  </a:lnTo>
                  <a:cubicBezTo>
                    <a:pt x="352" y="38"/>
                    <a:pt x="113" y="1"/>
                    <a:pt x="0" y="227"/>
                  </a:cubicBezTo>
                  <a:cubicBezTo>
                    <a:pt x="41" y="231"/>
                    <a:pt x="79" y="232"/>
                    <a:pt x="115" y="232"/>
                  </a:cubicBezTo>
                  <a:cubicBezTo>
                    <a:pt x="337" y="232"/>
                    <a:pt x="479" y="166"/>
                    <a:pt x="565" y="2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25"/>
            <p:cNvSpPr/>
            <p:nvPr/>
          </p:nvSpPr>
          <p:spPr>
            <a:xfrm>
              <a:off x="506494" y="4930218"/>
              <a:ext cx="22587" cy="13850"/>
            </a:xfrm>
            <a:custGeom>
              <a:avLst/>
              <a:gdLst/>
              <a:ahLst/>
              <a:cxnLst/>
              <a:rect l="l" t="t" r="r" b="b"/>
              <a:pathLst>
                <a:path w="429" h="265" extrusionOk="0">
                  <a:moveTo>
                    <a:pt x="277" y="0"/>
                  </a:moveTo>
                  <a:cubicBezTo>
                    <a:pt x="190" y="51"/>
                    <a:pt x="89" y="101"/>
                    <a:pt x="1" y="164"/>
                  </a:cubicBezTo>
                  <a:cubicBezTo>
                    <a:pt x="39" y="190"/>
                    <a:pt x="76" y="227"/>
                    <a:pt x="101" y="265"/>
                  </a:cubicBezTo>
                  <a:cubicBezTo>
                    <a:pt x="215" y="215"/>
                    <a:pt x="328" y="176"/>
                    <a:pt x="428" y="126"/>
                  </a:cubicBezTo>
                  <a:cubicBezTo>
                    <a:pt x="378" y="89"/>
                    <a:pt x="328" y="39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25"/>
            <p:cNvSpPr/>
            <p:nvPr/>
          </p:nvSpPr>
          <p:spPr>
            <a:xfrm>
              <a:off x="325854" y="4238909"/>
              <a:ext cx="28484" cy="20488"/>
            </a:xfrm>
            <a:custGeom>
              <a:avLst/>
              <a:gdLst/>
              <a:ahLst/>
              <a:cxnLst/>
              <a:rect l="l" t="t" r="r" b="b"/>
              <a:pathLst>
                <a:path w="541" h="392" extrusionOk="0">
                  <a:moveTo>
                    <a:pt x="358" y="1"/>
                  </a:moveTo>
                  <a:cubicBezTo>
                    <a:pt x="173" y="1"/>
                    <a:pt x="57" y="55"/>
                    <a:pt x="37" y="190"/>
                  </a:cubicBezTo>
                  <a:cubicBezTo>
                    <a:pt x="0" y="378"/>
                    <a:pt x="188" y="392"/>
                    <a:pt x="377" y="392"/>
                  </a:cubicBezTo>
                  <a:cubicBezTo>
                    <a:pt x="427" y="266"/>
                    <a:pt x="478" y="140"/>
                    <a:pt x="540" y="14"/>
                  </a:cubicBezTo>
                  <a:cubicBezTo>
                    <a:pt x="474" y="6"/>
                    <a:pt x="413" y="1"/>
                    <a:pt x="358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25"/>
            <p:cNvSpPr/>
            <p:nvPr/>
          </p:nvSpPr>
          <p:spPr>
            <a:xfrm>
              <a:off x="456213" y="4324362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lnTo>
                    <a:pt x="0" y="14"/>
                  </a:lnTo>
                  <a:lnTo>
                    <a:pt x="13" y="14"/>
                  </a:lnTo>
                  <a:cubicBezTo>
                    <a:pt x="13" y="1"/>
                    <a:pt x="13" y="1"/>
                    <a:pt x="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25"/>
            <p:cNvSpPr/>
            <p:nvPr/>
          </p:nvSpPr>
          <p:spPr>
            <a:xfrm>
              <a:off x="603842" y="4961733"/>
              <a:ext cx="29168" cy="13902"/>
            </a:xfrm>
            <a:custGeom>
              <a:avLst/>
              <a:gdLst/>
              <a:ahLst/>
              <a:cxnLst/>
              <a:rect l="l" t="t" r="r" b="b"/>
              <a:pathLst>
                <a:path w="554" h="266" extrusionOk="0">
                  <a:moveTo>
                    <a:pt x="554" y="1"/>
                  </a:moveTo>
                  <a:lnTo>
                    <a:pt x="554" y="1"/>
                  </a:lnTo>
                  <a:cubicBezTo>
                    <a:pt x="364" y="64"/>
                    <a:pt x="188" y="127"/>
                    <a:pt x="0" y="190"/>
                  </a:cubicBezTo>
                  <a:lnTo>
                    <a:pt x="0" y="202"/>
                  </a:lnTo>
                  <a:cubicBezTo>
                    <a:pt x="12" y="227"/>
                    <a:pt x="26" y="252"/>
                    <a:pt x="51" y="265"/>
                  </a:cubicBezTo>
                  <a:lnTo>
                    <a:pt x="339" y="265"/>
                  </a:lnTo>
                  <a:cubicBezTo>
                    <a:pt x="440" y="202"/>
                    <a:pt x="490" y="89"/>
                    <a:pt x="55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25"/>
            <p:cNvSpPr/>
            <p:nvPr/>
          </p:nvSpPr>
          <p:spPr>
            <a:xfrm>
              <a:off x="182858" y="4311923"/>
              <a:ext cx="1625042" cy="663713"/>
            </a:xfrm>
            <a:custGeom>
              <a:avLst/>
              <a:gdLst/>
              <a:ahLst/>
              <a:cxnLst/>
              <a:rect l="l" t="t" r="r" b="b"/>
              <a:pathLst>
                <a:path w="30865" h="12699" extrusionOk="0">
                  <a:moveTo>
                    <a:pt x="9930" y="463"/>
                  </a:moveTo>
                  <a:cubicBezTo>
                    <a:pt x="9955" y="463"/>
                    <a:pt x="9988" y="492"/>
                    <a:pt x="10020" y="503"/>
                  </a:cubicBezTo>
                  <a:cubicBezTo>
                    <a:pt x="9995" y="528"/>
                    <a:pt x="9983" y="554"/>
                    <a:pt x="9958" y="579"/>
                  </a:cubicBezTo>
                  <a:cubicBezTo>
                    <a:pt x="9919" y="554"/>
                    <a:pt x="9869" y="540"/>
                    <a:pt x="9819" y="528"/>
                  </a:cubicBezTo>
                  <a:cubicBezTo>
                    <a:pt x="9857" y="503"/>
                    <a:pt x="9882" y="465"/>
                    <a:pt x="9919" y="465"/>
                  </a:cubicBezTo>
                  <a:cubicBezTo>
                    <a:pt x="9923" y="463"/>
                    <a:pt x="9927" y="463"/>
                    <a:pt x="9930" y="463"/>
                  </a:cubicBezTo>
                  <a:close/>
                  <a:moveTo>
                    <a:pt x="7446" y="1426"/>
                  </a:moveTo>
                  <a:cubicBezTo>
                    <a:pt x="7568" y="1426"/>
                    <a:pt x="7726" y="1468"/>
                    <a:pt x="7996" y="1534"/>
                  </a:cubicBezTo>
                  <a:cubicBezTo>
                    <a:pt x="8023" y="1539"/>
                    <a:pt x="8052" y="1541"/>
                    <a:pt x="8082" y="1541"/>
                  </a:cubicBezTo>
                  <a:cubicBezTo>
                    <a:pt x="8207" y="1541"/>
                    <a:pt x="8358" y="1506"/>
                    <a:pt x="8499" y="1496"/>
                  </a:cubicBezTo>
                  <a:cubicBezTo>
                    <a:pt x="8499" y="1496"/>
                    <a:pt x="8511" y="1496"/>
                    <a:pt x="8524" y="1521"/>
                  </a:cubicBezTo>
                  <a:cubicBezTo>
                    <a:pt x="8587" y="1735"/>
                    <a:pt x="8650" y="1937"/>
                    <a:pt x="8713" y="2150"/>
                  </a:cubicBezTo>
                  <a:lnTo>
                    <a:pt x="10008" y="2150"/>
                  </a:lnTo>
                  <a:cubicBezTo>
                    <a:pt x="10070" y="2150"/>
                    <a:pt x="10134" y="2113"/>
                    <a:pt x="10322" y="2049"/>
                  </a:cubicBezTo>
                  <a:lnTo>
                    <a:pt x="10322" y="2049"/>
                  </a:lnTo>
                  <a:cubicBezTo>
                    <a:pt x="10134" y="2213"/>
                    <a:pt x="10020" y="2314"/>
                    <a:pt x="9907" y="2414"/>
                  </a:cubicBezTo>
                  <a:cubicBezTo>
                    <a:pt x="9933" y="2653"/>
                    <a:pt x="10523" y="2703"/>
                    <a:pt x="10285" y="3030"/>
                  </a:cubicBezTo>
                  <a:cubicBezTo>
                    <a:pt x="10116" y="3254"/>
                    <a:pt x="9888" y="3349"/>
                    <a:pt x="9528" y="3349"/>
                  </a:cubicBezTo>
                  <a:cubicBezTo>
                    <a:pt x="9485" y="3349"/>
                    <a:pt x="9439" y="3347"/>
                    <a:pt x="9391" y="3345"/>
                  </a:cubicBezTo>
                  <a:cubicBezTo>
                    <a:pt x="9391" y="3281"/>
                    <a:pt x="9404" y="3219"/>
                    <a:pt x="9404" y="3143"/>
                  </a:cubicBezTo>
                  <a:lnTo>
                    <a:pt x="9404" y="3143"/>
                  </a:lnTo>
                  <a:cubicBezTo>
                    <a:pt x="9228" y="3181"/>
                    <a:pt x="9065" y="3206"/>
                    <a:pt x="8889" y="3244"/>
                  </a:cubicBezTo>
                  <a:cubicBezTo>
                    <a:pt x="8783" y="3272"/>
                    <a:pt x="8680" y="3292"/>
                    <a:pt x="8585" y="3292"/>
                  </a:cubicBezTo>
                  <a:cubicBezTo>
                    <a:pt x="8465" y="3292"/>
                    <a:pt x="8357" y="3260"/>
                    <a:pt x="8273" y="3169"/>
                  </a:cubicBezTo>
                  <a:cubicBezTo>
                    <a:pt x="8109" y="2980"/>
                    <a:pt x="8310" y="2867"/>
                    <a:pt x="8499" y="2778"/>
                  </a:cubicBezTo>
                  <a:cubicBezTo>
                    <a:pt x="8536" y="2753"/>
                    <a:pt x="8562" y="2728"/>
                    <a:pt x="8600" y="2703"/>
                  </a:cubicBezTo>
                  <a:cubicBezTo>
                    <a:pt x="8436" y="2465"/>
                    <a:pt x="7732" y="2602"/>
                    <a:pt x="7883" y="2175"/>
                  </a:cubicBezTo>
                  <a:lnTo>
                    <a:pt x="7883" y="2175"/>
                  </a:lnTo>
                  <a:cubicBezTo>
                    <a:pt x="7631" y="2213"/>
                    <a:pt x="7430" y="2250"/>
                    <a:pt x="7229" y="2275"/>
                  </a:cubicBezTo>
                  <a:cubicBezTo>
                    <a:pt x="7128" y="2125"/>
                    <a:pt x="7003" y="2062"/>
                    <a:pt x="6613" y="1987"/>
                  </a:cubicBezTo>
                  <a:cubicBezTo>
                    <a:pt x="6726" y="1898"/>
                    <a:pt x="6840" y="1823"/>
                    <a:pt x="6915" y="1747"/>
                  </a:cubicBezTo>
                  <a:cubicBezTo>
                    <a:pt x="7169" y="1516"/>
                    <a:pt x="7268" y="1426"/>
                    <a:pt x="7446" y="1426"/>
                  </a:cubicBezTo>
                  <a:close/>
                  <a:moveTo>
                    <a:pt x="7472" y="2485"/>
                  </a:moveTo>
                  <a:cubicBezTo>
                    <a:pt x="7516" y="2485"/>
                    <a:pt x="7561" y="2487"/>
                    <a:pt x="7606" y="2490"/>
                  </a:cubicBezTo>
                  <a:cubicBezTo>
                    <a:pt x="7267" y="2641"/>
                    <a:pt x="7041" y="2842"/>
                    <a:pt x="6940" y="3105"/>
                  </a:cubicBezTo>
                  <a:cubicBezTo>
                    <a:pt x="7028" y="3269"/>
                    <a:pt x="7569" y="3068"/>
                    <a:pt x="7455" y="3470"/>
                  </a:cubicBezTo>
                  <a:cubicBezTo>
                    <a:pt x="7116" y="3420"/>
                    <a:pt x="6764" y="3382"/>
                    <a:pt x="6463" y="3345"/>
                  </a:cubicBezTo>
                  <a:cubicBezTo>
                    <a:pt x="6349" y="3105"/>
                    <a:pt x="6273" y="2954"/>
                    <a:pt x="6173" y="2766"/>
                  </a:cubicBezTo>
                  <a:cubicBezTo>
                    <a:pt x="6566" y="2674"/>
                    <a:pt x="6970" y="2485"/>
                    <a:pt x="7472" y="2485"/>
                  </a:cubicBezTo>
                  <a:close/>
                  <a:moveTo>
                    <a:pt x="5532" y="3759"/>
                  </a:moveTo>
                  <a:cubicBezTo>
                    <a:pt x="5645" y="3873"/>
                    <a:pt x="5745" y="3923"/>
                    <a:pt x="5771" y="3998"/>
                  </a:cubicBezTo>
                  <a:cubicBezTo>
                    <a:pt x="5784" y="4024"/>
                    <a:pt x="5633" y="4124"/>
                    <a:pt x="5557" y="4124"/>
                  </a:cubicBezTo>
                  <a:cubicBezTo>
                    <a:pt x="5482" y="4124"/>
                    <a:pt x="5368" y="4036"/>
                    <a:pt x="5356" y="3985"/>
                  </a:cubicBezTo>
                  <a:cubicBezTo>
                    <a:pt x="5343" y="3935"/>
                    <a:pt x="5444" y="3873"/>
                    <a:pt x="5532" y="3759"/>
                  </a:cubicBezTo>
                  <a:close/>
                  <a:moveTo>
                    <a:pt x="7279" y="3621"/>
                  </a:moveTo>
                  <a:lnTo>
                    <a:pt x="7279" y="3621"/>
                  </a:lnTo>
                  <a:cubicBezTo>
                    <a:pt x="7167" y="3873"/>
                    <a:pt x="7078" y="4074"/>
                    <a:pt x="6978" y="4300"/>
                  </a:cubicBezTo>
                  <a:cubicBezTo>
                    <a:pt x="6764" y="4250"/>
                    <a:pt x="6538" y="4200"/>
                    <a:pt x="6312" y="4149"/>
                  </a:cubicBezTo>
                  <a:cubicBezTo>
                    <a:pt x="6789" y="4124"/>
                    <a:pt x="6802" y="3697"/>
                    <a:pt x="7279" y="3621"/>
                  </a:cubicBezTo>
                  <a:close/>
                  <a:moveTo>
                    <a:pt x="3206" y="3105"/>
                  </a:moveTo>
                  <a:cubicBezTo>
                    <a:pt x="3306" y="3281"/>
                    <a:pt x="3357" y="3370"/>
                    <a:pt x="3445" y="3521"/>
                  </a:cubicBezTo>
                  <a:cubicBezTo>
                    <a:pt x="3633" y="3332"/>
                    <a:pt x="3722" y="3244"/>
                    <a:pt x="3848" y="3130"/>
                  </a:cubicBezTo>
                  <a:cubicBezTo>
                    <a:pt x="3998" y="3130"/>
                    <a:pt x="4225" y="3143"/>
                    <a:pt x="4438" y="3156"/>
                  </a:cubicBezTo>
                  <a:cubicBezTo>
                    <a:pt x="4614" y="3533"/>
                    <a:pt x="4451" y="3772"/>
                    <a:pt x="3935" y="3885"/>
                  </a:cubicBezTo>
                  <a:cubicBezTo>
                    <a:pt x="4086" y="4049"/>
                    <a:pt x="4200" y="4174"/>
                    <a:pt x="4325" y="4300"/>
                  </a:cubicBezTo>
                  <a:lnTo>
                    <a:pt x="4337" y="4300"/>
                  </a:lnTo>
                  <a:cubicBezTo>
                    <a:pt x="4451" y="4225"/>
                    <a:pt x="4564" y="4149"/>
                    <a:pt x="4765" y="4010"/>
                  </a:cubicBezTo>
                  <a:lnTo>
                    <a:pt x="4765" y="4010"/>
                  </a:lnTo>
                  <a:cubicBezTo>
                    <a:pt x="4745" y="4256"/>
                    <a:pt x="4627" y="4310"/>
                    <a:pt x="4474" y="4310"/>
                  </a:cubicBezTo>
                  <a:cubicBezTo>
                    <a:pt x="4430" y="4310"/>
                    <a:pt x="4385" y="4306"/>
                    <a:pt x="4337" y="4300"/>
                  </a:cubicBezTo>
                  <a:cubicBezTo>
                    <a:pt x="4337" y="4312"/>
                    <a:pt x="4337" y="4312"/>
                    <a:pt x="4325" y="4312"/>
                  </a:cubicBezTo>
                  <a:lnTo>
                    <a:pt x="4325" y="4300"/>
                  </a:lnTo>
                  <a:lnTo>
                    <a:pt x="3809" y="4300"/>
                  </a:lnTo>
                  <a:cubicBezTo>
                    <a:pt x="3597" y="4135"/>
                    <a:pt x="3440" y="3881"/>
                    <a:pt x="3027" y="3881"/>
                  </a:cubicBezTo>
                  <a:cubicBezTo>
                    <a:pt x="3000" y="3881"/>
                    <a:pt x="2972" y="3882"/>
                    <a:pt x="2942" y="3885"/>
                  </a:cubicBezTo>
                  <a:cubicBezTo>
                    <a:pt x="2942" y="3885"/>
                    <a:pt x="2954" y="3885"/>
                    <a:pt x="2954" y="3898"/>
                  </a:cubicBezTo>
                  <a:lnTo>
                    <a:pt x="2942" y="3898"/>
                  </a:lnTo>
                  <a:cubicBezTo>
                    <a:pt x="3043" y="4049"/>
                    <a:pt x="3156" y="4200"/>
                    <a:pt x="3256" y="4362"/>
                  </a:cubicBezTo>
                  <a:cubicBezTo>
                    <a:pt x="3198" y="4374"/>
                    <a:pt x="3146" y="4379"/>
                    <a:pt x="3099" y="4379"/>
                  </a:cubicBezTo>
                  <a:cubicBezTo>
                    <a:pt x="2933" y="4379"/>
                    <a:pt x="2832" y="4309"/>
                    <a:pt x="2753" y="4161"/>
                  </a:cubicBezTo>
                  <a:cubicBezTo>
                    <a:pt x="2678" y="4010"/>
                    <a:pt x="2728" y="3935"/>
                    <a:pt x="2942" y="3898"/>
                  </a:cubicBezTo>
                  <a:lnTo>
                    <a:pt x="2942" y="3885"/>
                  </a:lnTo>
                  <a:cubicBezTo>
                    <a:pt x="2829" y="3772"/>
                    <a:pt x="2653" y="3671"/>
                    <a:pt x="2804" y="3521"/>
                  </a:cubicBezTo>
                  <a:cubicBezTo>
                    <a:pt x="2904" y="3407"/>
                    <a:pt x="3018" y="3294"/>
                    <a:pt x="3206" y="3105"/>
                  </a:cubicBezTo>
                  <a:close/>
                  <a:moveTo>
                    <a:pt x="11177" y="2842"/>
                  </a:moveTo>
                  <a:lnTo>
                    <a:pt x="11177" y="2842"/>
                  </a:lnTo>
                  <a:cubicBezTo>
                    <a:pt x="11542" y="2917"/>
                    <a:pt x="11793" y="2980"/>
                    <a:pt x="12157" y="3055"/>
                  </a:cubicBezTo>
                  <a:cubicBezTo>
                    <a:pt x="11869" y="3219"/>
                    <a:pt x="11680" y="3306"/>
                    <a:pt x="11504" y="3407"/>
                  </a:cubicBezTo>
                  <a:cubicBezTo>
                    <a:pt x="11579" y="3658"/>
                    <a:pt x="11668" y="3923"/>
                    <a:pt x="11755" y="4212"/>
                  </a:cubicBezTo>
                  <a:cubicBezTo>
                    <a:pt x="11844" y="4200"/>
                    <a:pt x="11944" y="4200"/>
                    <a:pt x="12057" y="4200"/>
                  </a:cubicBezTo>
                  <a:lnTo>
                    <a:pt x="12045" y="4186"/>
                  </a:lnTo>
                  <a:lnTo>
                    <a:pt x="12057" y="4186"/>
                  </a:lnTo>
                  <a:lnTo>
                    <a:pt x="12057" y="4200"/>
                  </a:lnTo>
                  <a:cubicBezTo>
                    <a:pt x="12095" y="4275"/>
                    <a:pt x="12132" y="4362"/>
                    <a:pt x="12182" y="4476"/>
                  </a:cubicBezTo>
                  <a:lnTo>
                    <a:pt x="11227" y="4476"/>
                  </a:lnTo>
                  <a:cubicBezTo>
                    <a:pt x="11101" y="4136"/>
                    <a:pt x="10963" y="3809"/>
                    <a:pt x="10800" y="3382"/>
                  </a:cubicBezTo>
                  <a:cubicBezTo>
                    <a:pt x="10774" y="3370"/>
                    <a:pt x="10611" y="3281"/>
                    <a:pt x="10435" y="3194"/>
                  </a:cubicBezTo>
                  <a:cubicBezTo>
                    <a:pt x="10543" y="3078"/>
                    <a:pt x="10651" y="3041"/>
                    <a:pt x="10759" y="3041"/>
                  </a:cubicBezTo>
                  <a:cubicBezTo>
                    <a:pt x="10953" y="3041"/>
                    <a:pt x="11148" y="3160"/>
                    <a:pt x="11347" y="3160"/>
                  </a:cubicBezTo>
                  <a:cubicBezTo>
                    <a:pt x="11386" y="3160"/>
                    <a:pt x="11426" y="3155"/>
                    <a:pt x="11466" y="3143"/>
                  </a:cubicBezTo>
                  <a:cubicBezTo>
                    <a:pt x="11391" y="3068"/>
                    <a:pt x="11328" y="3005"/>
                    <a:pt x="11177" y="2842"/>
                  </a:cubicBezTo>
                  <a:close/>
                  <a:moveTo>
                    <a:pt x="9933" y="3924"/>
                  </a:moveTo>
                  <a:cubicBezTo>
                    <a:pt x="10159" y="3924"/>
                    <a:pt x="10383" y="3974"/>
                    <a:pt x="10598" y="4136"/>
                  </a:cubicBezTo>
                  <a:cubicBezTo>
                    <a:pt x="10271" y="4275"/>
                    <a:pt x="9983" y="4463"/>
                    <a:pt x="9656" y="4501"/>
                  </a:cubicBezTo>
                  <a:cubicBezTo>
                    <a:pt x="9628" y="4503"/>
                    <a:pt x="9600" y="4505"/>
                    <a:pt x="9571" y="4505"/>
                  </a:cubicBezTo>
                  <a:cubicBezTo>
                    <a:pt x="9276" y="4505"/>
                    <a:pt x="8935" y="4394"/>
                    <a:pt x="8499" y="4325"/>
                  </a:cubicBezTo>
                  <a:cubicBezTo>
                    <a:pt x="8650" y="4200"/>
                    <a:pt x="8751" y="4049"/>
                    <a:pt x="8838" y="4049"/>
                  </a:cubicBezTo>
                  <a:cubicBezTo>
                    <a:pt x="8848" y="4049"/>
                    <a:pt x="8858" y="4049"/>
                    <a:pt x="8867" y="4049"/>
                  </a:cubicBezTo>
                  <a:cubicBezTo>
                    <a:pt x="9210" y="4049"/>
                    <a:pt x="9574" y="3924"/>
                    <a:pt x="9933" y="3924"/>
                  </a:cubicBezTo>
                  <a:close/>
                  <a:moveTo>
                    <a:pt x="6399" y="4526"/>
                  </a:moveTo>
                  <a:lnTo>
                    <a:pt x="6399" y="4526"/>
                  </a:lnTo>
                  <a:cubicBezTo>
                    <a:pt x="6374" y="4577"/>
                    <a:pt x="6362" y="4627"/>
                    <a:pt x="6337" y="4664"/>
                  </a:cubicBezTo>
                  <a:cubicBezTo>
                    <a:pt x="6324" y="4677"/>
                    <a:pt x="6261" y="4677"/>
                    <a:pt x="6123" y="4677"/>
                  </a:cubicBezTo>
                  <a:cubicBezTo>
                    <a:pt x="6248" y="4602"/>
                    <a:pt x="6324" y="4564"/>
                    <a:pt x="6399" y="4526"/>
                  </a:cubicBezTo>
                  <a:close/>
                  <a:moveTo>
                    <a:pt x="3269" y="4362"/>
                  </a:moveTo>
                  <a:cubicBezTo>
                    <a:pt x="3357" y="4451"/>
                    <a:pt x="3445" y="4538"/>
                    <a:pt x="3571" y="4652"/>
                  </a:cubicBezTo>
                  <a:cubicBezTo>
                    <a:pt x="3407" y="4714"/>
                    <a:pt x="3281" y="4765"/>
                    <a:pt x="3118" y="4815"/>
                  </a:cubicBezTo>
                  <a:cubicBezTo>
                    <a:pt x="2993" y="4614"/>
                    <a:pt x="3181" y="4501"/>
                    <a:pt x="3269" y="4362"/>
                  </a:cubicBezTo>
                  <a:close/>
                  <a:moveTo>
                    <a:pt x="10637" y="4426"/>
                  </a:moveTo>
                  <a:lnTo>
                    <a:pt x="10637" y="4426"/>
                  </a:lnTo>
                  <a:cubicBezTo>
                    <a:pt x="10838" y="4451"/>
                    <a:pt x="11026" y="4463"/>
                    <a:pt x="11215" y="4476"/>
                  </a:cubicBezTo>
                  <a:cubicBezTo>
                    <a:pt x="11190" y="4526"/>
                    <a:pt x="11177" y="4564"/>
                    <a:pt x="11139" y="4602"/>
                  </a:cubicBezTo>
                  <a:cubicBezTo>
                    <a:pt x="11054" y="4686"/>
                    <a:pt x="10935" y="4841"/>
                    <a:pt x="10848" y="4841"/>
                  </a:cubicBezTo>
                  <a:cubicBezTo>
                    <a:pt x="10844" y="4841"/>
                    <a:pt x="10841" y="4841"/>
                    <a:pt x="10838" y="4840"/>
                  </a:cubicBezTo>
                  <a:cubicBezTo>
                    <a:pt x="10536" y="4803"/>
                    <a:pt x="10586" y="4639"/>
                    <a:pt x="10637" y="4426"/>
                  </a:cubicBezTo>
                  <a:close/>
                  <a:moveTo>
                    <a:pt x="2728" y="4853"/>
                  </a:moveTo>
                  <a:cubicBezTo>
                    <a:pt x="2766" y="4878"/>
                    <a:pt x="2804" y="4916"/>
                    <a:pt x="2817" y="4941"/>
                  </a:cubicBezTo>
                  <a:cubicBezTo>
                    <a:pt x="2829" y="4954"/>
                    <a:pt x="2766" y="4979"/>
                    <a:pt x="2741" y="5004"/>
                  </a:cubicBezTo>
                  <a:cubicBezTo>
                    <a:pt x="2703" y="4979"/>
                    <a:pt x="2666" y="4954"/>
                    <a:pt x="2627" y="4916"/>
                  </a:cubicBezTo>
                  <a:cubicBezTo>
                    <a:pt x="2627" y="4916"/>
                    <a:pt x="2678" y="4878"/>
                    <a:pt x="2728" y="4853"/>
                  </a:cubicBezTo>
                  <a:close/>
                  <a:moveTo>
                    <a:pt x="7322" y="4687"/>
                  </a:moveTo>
                  <a:cubicBezTo>
                    <a:pt x="7447" y="4687"/>
                    <a:pt x="7497" y="4789"/>
                    <a:pt x="7631" y="5067"/>
                  </a:cubicBezTo>
                  <a:cubicBezTo>
                    <a:pt x="7430" y="4979"/>
                    <a:pt x="7229" y="4891"/>
                    <a:pt x="6991" y="4778"/>
                  </a:cubicBezTo>
                  <a:cubicBezTo>
                    <a:pt x="7149" y="4722"/>
                    <a:pt x="7248" y="4687"/>
                    <a:pt x="7322" y="4687"/>
                  </a:cubicBezTo>
                  <a:close/>
                  <a:moveTo>
                    <a:pt x="5448" y="5077"/>
                  </a:moveTo>
                  <a:cubicBezTo>
                    <a:pt x="5451" y="5077"/>
                    <a:pt x="5454" y="5078"/>
                    <a:pt x="5457" y="5080"/>
                  </a:cubicBezTo>
                  <a:cubicBezTo>
                    <a:pt x="5519" y="5080"/>
                    <a:pt x="5569" y="5105"/>
                    <a:pt x="5633" y="5117"/>
                  </a:cubicBezTo>
                  <a:cubicBezTo>
                    <a:pt x="5595" y="5155"/>
                    <a:pt x="5557" y="5192"/>
                    <a:pt x="5532" y="5192"/>
                  </a:cubicBezTo>
                  <a:cubicBezTo>
                    <a:pt x="5482" y="5180"/>
                    <a:pt x="5432" y="5155"/>
                    <a:pt x="5381" y="5130"/>
                  </a:cubicBezTo>
                  <a:cubicBezTo>
                    <a:pt x="5404" y="5118"/>
                    <a:pt x="5426" y="5077"/>
                    <a:pt x="5448" y="5077"/>
                  </a:cubicBezTo>
                  <a:close/>
                  <a:moveTo>
                    <a:pt x="2627" y="5318"/>
                  </a:moveTo>
                  <a:cubicBezTo>
                    <a:pt x="2678" y="5343"/>
                    <a:pt x="2728" y="5368"/>
                    <a:pt x="2817" y="5419"/>
                  </a:cubicBezTo>
                  <a:cubicBezTo>
                    <a:pt x="2741" y="5469"/>
                    <a:pt x="2691" y="5507"/>
                    <a:pt x="2627" y="5532"/>
                  </a:cubicBezTo>
                  <a:cubicBezTo>
                    <a:pt x="2602" y="5532"/>
                    <a:pt x="2502" y="5469"/>
                    <a:pt x="2502" y="5444"/>
                  </a:cubicBezTo>
                  <a:cubicBezTo>
                    <a:pt x="2527" y="5406"/>
                    <a:pt x="2590" y="5356"/>
                    <a:pt x="2627" y="5318"/>
                  </a:cubicBezTo>
                  <a:close/>
                  <a:moveTo>
                    <a:pt x="3156" y="5217"/>
                  </a:moveTo>
                  <a:lnTo>
                    <a:pt x="3156" y="5217"/>
                  </a:lnTo>
                  <a:cubicBezTo>
                    <a:pt x="3533" y="5230"/>
                    <a:pt x="3697" y="5381"/>
                    <a:pt x="3797" y="5582"/>
                  </a:cubicBezTo>
                  <a:cubicBezTo>
                    <a:pt x="3470" y="5569"/>
                    <a:pt x="3194" y="5519"/>
                    <a:pt x="3156" y="5217"/>
                  </a:cubicBezTo>
                  <a:close/>
                  <a:moveTo>
                    <a:pt x="7192" y="5306"/>
                  </a:moveTo>
                  <a:cubicBezTo>
                    <a:pt x="7343" y="5343"/>
                    <a:pt x="7480" y="5381"/>
                    <a:pt x="7682" y="5432"/>
                  </a:cubicBezTo>
                  <a:cubicBezTo>
                    <a:pt x="7575" y="5514"/>
                    <a:pt x="7468" y="5609"/>
                    <a:pt x="7435" y="5609"/>
                  </a:cubicBezTo>
                  <a:cubicBezTo>
                    <a:pt x="7433" y="5609"/>
                    <a:pt x="7432" y="5608"/>
                    <a:pt x="7430" y="5608"/>
                  </a:cubicBezTo>
                  <a:cubicBezTo>
                    <a:pt x="7304" y="5557"/>
                    <a:pt x="7204" y="5469"/>
                    <a:pt x="7078" y="5406"/>
                  </a:cubicBezTo>
                  <a:cubicBezTo>
                    <a:pt x="7116" y="5368"/>
                    <a:pt x="7154" y="5343"/>
                    <a:pt x="7192" y="5306"/>
                  </a:cubicBezTo>
                  <a:close/>
                  <a:moveTo>
                    <a:pt x="6161" y="5419"/>
                  </a:moveTo>
                  <a:cubicBezTo>
                    <a:pt x="6236" y="5507"/>
                    <a:pt x="6312" y="5582"/>
                    <a:pt x="6374" y="5670"/>
                  </a:cubicBezTo>
                  <a:cubicBezTo>
                    <a:pt x="6349" y="5683"/>
                    <a:pt x="6324" y="5695"/>
                    <a:pt x="6287" y="5708"/>
                  </a:cubicBezTo>
                  <a:lnTo>
                    <a:pt x="6022" y="5482"/>
                  </a:lnTo>
                  <a:cubicBezTo>
                    <a:pt x="6072" y="5457"/>
                    <a:pt x="6123" y="5444"/>
                    <a:pt x="6161" y="5419"/>
                  </a:cubicBezTo>
                  <a:close/>
                  <a:moveTo>
                    <a:pt x="9027" y="5947"/>
                  </a:moveTo>
                  <a:cubicBezTo>
                    <a:pt x="9178" y="5947"/>
                    <a:pt x="9329" y="5960"/>
                    <a:pt x="9480" y="5960"/>
                  </a:cubicBezTo>
                  <a:lnTo>
                    <a:pt x="9480" y="6047"/>
                  </a:lnTo>
                  <a:cubicBezTo>
                    <a:pt x="9329" y="6060"/>
                    <a:pt x="9178" y="6060"/>
                    <a:pt x="9039" y="6072"/>
                  </a:cubicBezTo>
                  <a:cubicBezTo>
                    <a:pt x="9027" y="6035"/>
                    <a:pt x="9027" y="5985"/>
                    <a:pt x="9027" y="5947"/>
                  </a:cubicBezTo>
                  <a:close/>
                  <a:moveTo>
                    <a:pt x="6789" y="5972"/>
                  </a:moveTo>
                  <a:cubicBezTo>
                    <a:pt x="6852" y="6047"/>
                    <a:pt x="6890" y="6123"/>
                    <a:pt x="6927" y="6198"/>
                  </a:cubicBezTo>
                  <a:lnTo>
                    <a:pt x="6776" y="6236"/>
                  </a:lnTo>
                  <a:lnTo>
                    <a:pt x="6625" y="6010"/>
                  </a:lnTo>
                  <a:cubicBezTo>
                    <a:pt x="6689" y="5997"/>
                    <a:pt x="6789" y="5972"/>
                    <a:pt x="6789" y="5972"/>
                  </a:cubicBezTo>
                  <a:close/>
                  <a:moveTo>
                    <a:pt x="5004" y="5293"/>
                  </a:moveTo>
                  <a:lnTo>
                    <a:pt x="5004" y="5293"/>
                  </a:lnTo>
                  <a:cubicBezTo>
                    <a:pt x="4840" y="5432"/>
                    <a:pt x="4765" y="5494"/>
                    <a:pt x="4677" y="5557"/>
                  </a:cubicBezTo>
                  <a:cubicBezTo>
                    <a:pt x="4287" y="5846"/>
                    <a:pt x="4287" y="5859"/>
                    <a:pt x="4790" y="6173"/>
                  </a:cubicBezTo>
                  <a:cubicBezTo>
                    <a:pt x="4448" y="6235"/>
                    <a:pt x="4161" y="6406"/>
                    <a:pt x="3844" y="6406"/>
                  </a:cubicBezTo>
                  <a:cubicBezTo>
                    <a:pt x="3706" y="6406"/>
                    <a:pt x="3563" y="6374"/>
                    <a:pt x="3407" y="6287"/>
                  </a:cubicBezTo>
                  <a:lnTo>
                    <a:pt x="3407" y="6287"/>
                  </a:lnTo>
                  <a:cubicBezTo>
                    <a:pt x="3418" y="6287"/>
                    <a:pt x="3430" y="6287"/>
                    <a:pt x="3441" y="6287"/>
                  </a:cubicBezTo>
                  <a:cubicBezTo>
                    <a:pt x="3768" y="6287"/>
                    <a:pt x="3902" y="6116"/>
                    <a:pt x="4024" y="5935"/>
                  </a:cubicBezTo>
                  <a:cubicBezTo>
                    <a:pt x="4200" y="5670"/>
                    <a:pt x="4401" y="5419"/>
                    <a:pt x="5004" y="5293"/>
                  </a:cubicBezTo>
                  <a:close/>
                  <a:moveTo>
                    <a:pt x="5633" y="5846"/>
                  </a:moveTo>
                  <a:cubicBezTo>
                    <a:pt x="5708" y="5972"/>
                    <a:pt x="5796" y="6085"/>
                    <a:pt x="5884" y="6198"/>
                  </a:cubicBezTo>
                  <a:lnTo>
                    <a:pt x="5896" y="6198"/>
                  </a:lnTo>
                  <a:lnTo>
                    <a:pt x="5896" y="6211"/>
                  </a:lnTo>
                  <a:cubicBezTo>
                    <a:pt x="5923" y="6209"/>
                    <a:pt x="5947" y="6209"/>
                    <a:pt x="5969" y="6209"/>
                  </a:cubicBezTo>
                  <a:cubicBezTo>
                    <a:pt x="6262" y="6209"/>
                    <a:pt x="6187" y="6357"/>
                    <a:pt x="6198" y="6463"/>
                  </a:cubicBezTo>
                  <a:cubicBezTo>
                    <a:pt x="6148" y="6488"/>
                    <a:pt x="6097" y="6500"/>
                    <a:pt x="6060" y="6513"/>
                  </a:cubicBezTo>
                  <a:cubicBezTo>
                    <a:pt x="5997" y="6412"/>
                    <a:pt x="5947" y="6312"/>
                    <a:pt x="5896" y="6211"/>
                  </a:cubicBezTo>
                  <a:lnTo>
                    <a:pt x="5884" y="6211"/>
                  </a:lnTo>
                  <a:lnTo>
                    <a:pt x="5884" y="6198"/>
                  </a:lnTo>
                  <a:cubicBezTo>
                    <a:pt x="5759" y="6248"/>
                    <a:pt x="5645" y="6299"/>
                    <a:pt x="5532" y="6324"/>
                  </a:cubicBezTo>
                  <a:cubicBezTo>
                    <a:pt x="5523" y="6326"/>
                    <a:pt x="5513" y="6327"/>
                    <a:pt x="5502" y="6327"/>
                  </a:cubicBezTo>
                  <a:cubicBezTo>
                    <a:pt x="5451" y="6327"/>
                    <a:pt x="5374" y="6305"/>
                    <a:pt x="5230" y="6273"/>
                  </a:cubicBezTo>
                  <a:cubicBezTo>
                    <a:pt x="5318" y="6123"/>
                    <a:pt x="5393" y="5985"/>
                    <a:pt x="5469" y="5846"/>
                  </a:cubicBezTo>
                  <a:close/>
                  <a:moveTo>
                    <a:pt x="7732" y="6123"/>
                  </a:moveTo>
                  <a:cubicBezTo>
                    <a:pt x="7782" y="6123"/>
                    <a:pt x="7832" y="6136"/>
                    <a:pt x="7896" y="6148"/>
                  </a:cubicBezTo>
                  <a:cubicBezTo>
                    <a:pt x="7921" y="6324"/>
                    <a:pt x="8059" y="6525"/>
                    <a:pt x="7807" y="6664"/>
                  </a:cubicBezTo>
                  <a:cubicBezTo>
                    <a:pt x="7774" y="6688"/>
                    <a:pt x="7720" y="6695"/>
                    <a:pt x="7651" y="6695"/>
                  </a:cubicBezTo>
                  <a:cubicBezTo>
                    <a:pt x="7539" y="6695"/>
                    <a:pt x="7388" y="6676"/>
                    <a:pt x="7217" y="6676"/>
                  </a:cubicBezTo>
                  <a:cubicBezTo>
                    <a:pt x="7443" y="6437"/>
                    <a:pt x="7581" y="6273"/>
                    <a:pt x="7732" y="6123"/>
                  </a:cubicBezTo>
                  <a:close/>
                  <a:moveTo>
                    <a:pt x="3269" y="5796"/>
                  </a:moveTo>
                  <a:cubicBezTo>
                    <a:pt x="3319" y="5796"/>
                    <a:pt x="3357" y="5809"/>
                    <a:pt x="3407" y="5809"/>
                  </a:cubicBezTo>
                  <a:cubicBezTo>
                    <a:pt x="3357" y="5871"/>
                    <a:pt x="3319" y="5935"/>
                    <a:pt x="3269" y="5997"/>
                  </a:cubicBezTo>
                  <a:lnTo>
                    <a:pt x="3269" y="6022"/>
                  </a:lnTo>
                  <a:lnTo>
                    <a:pt x="3256" y="6022"/>
                  </a:lnTo>
                  <a:lnTo>
                    <a:pt x="3370" y="6287"/>
                  </a:lnTo>
                  <a:lnTo>
                    <a:pt x="3407" y="6287"/>
                  </a:lnTo>
                  <a:cubicBezTo>
                    <a:pt x="3395" y="6287"/>
                    <a:pt x="3382" y="6299"/>
                    <a:pt x="3382" y="6299"/>
                  </a:cubicBezTo>
                  <a:cubicBezTo>
                    <a:pt x="3382" y="6287"/>
                    <a:pt x="3370" y="6287"/>
                    <a:pt x="3370" y="6287"/>
                  </a:cubicBezTo>
                  <a:cubicBezTo>
                    <a:pt x="3206" y="6287"/>
                    <a:pt x="3030" y="6299"/>
                    <a:pt x="2817" y="6312"/>
                  </a:cubicBezTo>
                  <a:cubicBezTo>
                    <a:pt x="2766" y="6412"/>
                    <a:pt x="2703" y="6525"/>
                    <a:pt x="2615" y="6701"/>
                  </a:cubicBezTo>
                  <a:cubicBezTo>
                    <a:pt x="2439" y="6198"/>
                    <a:pt x="2540" y="6111"/>
                    <a:pt x="3256" y="6022"/>
                  </a:cubicBezTo>
                  <a:cubicBezTo>
                    <a:pt x="3256" y="6010"/>
                    <a:pt x="3269" y="6010"/>
                    <a:pt x="3269" y="5997"/>
                  </a:cubicBezTo>
                  <a:lnTo>
                    <a:pt x="3269" y="5796"/>
                  </a:lnTo>
                  <a:close/>
                  <a:moveTo>
                    <a:pt x="4598" y="6922"/>
                  </a:moveTo>
                  <a:cubicBezTo>
                    <a:pt x="4613" y="6922"/>
                    <a:pt x="4627" y="6923"/>
                    <a:pt x="4639" y="6927"/>
                  </a:cubicBezTo>
                  <a:cubicBezTo>
                    <a:pt x="4677" y="6940"/>
                    <a:pt x="4689" y="6978"/>
                    <a:pt x="4702" y="7003"/>
                  </a:cubicBezTo>
                  <a:cubicBezTo>
                    <a:pt x="4675" y="7012"/>
                    <a:pt x="4642" y="7021"/>
                    <a:pt x="4621" y="7021"/>
                  </a:cubicBezTo>
                  <a:cubicBezTo>
                    <a:pt x="4612" y="7021"/>
                    <a:pt x="4605" y="7019"/>
                    <a:pt x="4602" y="7016"/>
                  </a:cubicBezTo>
                  <a:cubicBezTo>
                    <a:pt x="4552" y="6991"/>
                    <a:pt x="4538" y="6952"/>
                    <a:pt x="4513" y="6927"/>
                  </a:cubicBezTo>
                  <a:cubicBezTo>
                    <a:pt x="4539" y="6927"/>
                    <a:pt x="4570" y="6922"/>
                    <a:pt x="4598" y="6922"/>
                  </a:cubicBezTo>
                  <a:close/>
                  <a:moveTo>
                    <a:pt x="10963" y="8159"/>
                  </a:moveTo>
                  <a:cubicBezTo>
                    <a:pt x="11014" y="8184"/>
                    <a:pt x="11039" y="8210"/>
                    <a:pt x="11076" y="8223"/>
                  </a:cubicBezTo>
                  <a:cubicBezTo>
                    <a:pt x="11026" y="8248"/>
                    <a:pt x="10976" y="8273"/>
                    <a:pt x="10925" y="8285"/>
                  </a:cubicBezTo>
                  <a:cubicBezTo>
                    <a:pt x="10924" y="8287"/>
                    <a:pt x="10922" y="8287"/>
                    <a:pt x="10920" y="8287"/>
                  </a:cubicBezTo>
                  <a:cubicBezTo>
                    <a:pt x="10902" y="8287"/>
                    <a:pt x="10860" y="8246"/>
                    <a:pt x="10838" y="8235"/>
                  </a:cubicBezTo>
                  <a:cubicBezTo>
                    <a:pt x="10888" y="8210"/>
                    <a:pt x="10925" y="8184"/>
                    <a:pt x="10963" y="8159"/>
                  </a:cubicBezTo>
                  <a:close/>
                  <a:moveTo>
                    <a:pt x="14682" y="8073"/>
                  </a:moveTo>
                  <a:cubicBezTo>
                    <a:pt x="14839" y="8073"/>
                    <a:pt x="14944" y="8138"/>
                    <a:pt x="15049" y="8198"/>
                  </a:cubicBezTo>
                  <a:cubicBezTo>
                    <a:pt x="15049" y="8235"/>
                    <a:pt x="15037" y="8273"/>
                    <a:pt x="15024" y="8310"/>
                  </a:cubicBezTo>
                  <a:cubicBezTo>
                    <a:pt x="14823" y="8273"/>
                    <a:pt x="14609" y="8248"/>
                    <a:pt x="14269" y="8184"/>
                  </a:cubicBezTo>
                  <a:cubicBezTo>
                    <a:pt x="14443" y="8103"/>
                    <a:pt x="14574" y="8073"/>
                    <a:pt x="14682" y="8073"/>
                  </a:cubicBezTo>
                  <a:close/>
                  <a:moveTo>
                    <a:pt x="7893" y="8233"/>
                  </a:moveTo>
                  <a:cubicBezTo>
                    <a:pt x="8047" y="8233"/>
                    <a:pt x="8078" y="8309"/>
                    <a:pt x="8172" y="8550"/>
                  </a:cubicBezTo>
                  <a:cubicBezTo>
                    <a:pt x="7946" y="8449"/>
                    <a:pt x="7770" y="8360"/>
                    <a:pt x="7581" y="8273"/>
                  </a:cubicBezTo>
                  <a:cubicBezTo>
                    <a:pt x="7724" y="8249"/>
                    <a:pt x="7822" y="8233"/>
                    <a:pt x="7893" y="8233"/>
                  </a:cubicBezTo>
                  <a:close/>
                  <a:moveTo>
                    <a:pt x="18117" y="8461"/>
                  </a:moveTo>
                  <a:cubicBezTo>
                    <a:pt x="18155" y="8461"/>
                    <a:pt x="18180" y="8486"/>
                    <a:pt x="18217" y="8499"/>
                  </a:cubicBezTo>
                  <a:cubicBezTo>
                    <a:pt x="18180" y="8511"/>
                    <a:pt x="18155" y="8524"/>
                    <a:pt x="18130" y="8550"/>
                  </a:cubicBezTo>
                  <a:lnTo>
                    <a:pt x="18066" y="8486"/>
                  </a:lnTo>
                  <a:cubicBezTo>
                    <a:pt x="18066" y="8474"/>
                    <a:pt x="18105" y="8461"/>
                    <a:pt x="18117" y="8461"/>
                  </a:cubicBezTo>
                  <a:close/>
                  <a:moveTo>
                    <a:pt x="22807" y="8335"/>
                  </a:moveTo>
                  <a:cubicBezTo>
                    <a:pt x="22695" y="8507"/>
                    <a:pt x="22649" y="8577"/>
                    <a:pt x="22521" y="8577"/>
                  </a:cubicBezTo>
                  <a:cubicBezTo>
                    <a:pt x="22433" y="8577"/>
                    <a:pt x="22305" y="8543"/>
                    <a:pt x="22089" y="8486"/>
                  </a:cubicBezTo>
                  <a:lnTo>
                    <a:pt x="22807" y="8335"/>
                  </a:lnTo>
                  <a:close/>
                  <a:moveTo>
                    <a:pt x="10724" y="8461"/>
                  </a:moveTo>
                  <a:cubicBezTo>
                    <a:pt x="10774" y="8474"/>
                    <a:pt x="10800" y="8511"/>
                    <a:pt x="10850" y="8550"/>
                  </a:cubicBezTo>
                  <a:cubicBezTo>
                    <a:pt x="10796" y="8571"/>
                    <a:pt x="10751" y="8602"/>
                    <a:pt x="10731" y="8602"/>
                  </a:cubicBezTo>
                  <a:cubicBezTo>
                    <a:pt x="10728" y="8602"/>
                    <a:pt x="10726" y="8601"/>
                    <a:pt x="10724" y="8600"/>
                  </a:cubicBezTo>
                  <a:cubicBezTo>
                    <a:pt x="10687" y="8575"/>
                    <a:pt x="10649" y="8536"/>
                    <a:pt x="10624" y="8511"/>
                  </a:cubicBezTo>
                  <a:cubicBezTo>
                    <a:pt x="10649" y="8499"/>
                    <a:pt x="10699" y="8461"/>
                    <a:pt x="10724" y="8461"/>
                  </a:cubicBezTo>
                  <a:close/>
                  <a:moveTo>
                    <a:pt x="11743" y="8524"/>
                  </a:moveTo>
                  <a:lnTo>
                    <a:pt x="11743" y="8524"/>
                  </a:lnTo>
                  <a:cubicBezTo>
                    <a:pt x="11680" y="8575"/>
                    <a:pt x="11617" y="8637"/>
                    <a:pt x="11554" y="8700"/>
                  </a:cubicBezTo>
                  <a:cubicBezTo>
                    <a:pt x="11517" y="8675"/>
                    <a:pt x="11478" y="8650"/>
                    <a:pt x="11453" y="8637"/>
                  </a:cubicBezTo>
                  <a:cubicBezTo>
                    <a:pt x="11554" y="8600"/>
                    <a:pt x="11642" y="8562"/>
                    <a:pt x="11743" y="8524"/>
                  </a:cubicBezTo>
                  <a:close/>
                  <a:moveTo>
                    <a:pt x="8703" y="8397"/>
                  </a:moveTo>
                  <a:cubicBezTo>
                    <a:pt x="8708" y="8397"/>
                    <a:pt x="8711" y="8397"/>
                    <a:pt x="8713" y="8399"/>
                  </a:cubicBezTo>
                  <a:cubicBezTo>
                    <a:pt x="8801" y="8486"/>
                    <a:pt x="8863" y="8575"/>
                    <a:pt x="8939" y="8675"/>
                  </a:cubicBezTo>
                  <a:cubicBezTo>
                    <a:pt x="8889" y="8700"/>
                    <a:pt x="8826" y="8726"/>
                    <a:pt x="8776" y="8751"/>
                  </a:cubicBezTo>
                  <a:cubicBezTo>
                    <a:pt x="8575" y="8726"/>
                    <a:pt x="8411" y="8650"/>
                    <a:pt x="8511" y="8474"/>
                  </a:cubicBezTo>
                  <a:cubicBezTo>
                    <a:pt x="8523" y="8440"/>
                    <a:pt x="8664" y="8397"/>
                    <a:pt x="8703" y="8397"/>
                  </a:cubicBezTo>
                  <a:close/>
                  <a:moveTo>
                    <a:pt x="5557" y="8424"/>
                  </a:moveTo>
                  <a:cubicBezTo>
                    <a:pt x="5582" y="8550"/>
                    <a:pt x="5633" y="8675"/>
                    <a:pt x="5608" y="8801"/>
                  </a:cubicBezTo>
                  <a:cubicBezTo>
                    <a:pt x="5608" y="8826"/>
                    <a:pt x="5356" y="8826"/>
                    <a:pt x="5054" y="8863"/>
                  </a:cubicBezTo>
                  <a:cubicBezTo>
                    <a:pt x="5256" y="8637"/>
                    <a:pt x="5343" y="8536"/>
                    <a:pt x="5432" y="8424"/>
                  </a:cubicBezTo>
                  <a:close/>
                  <a:moveTo>
                    <a:pt x="20770" y="8801"/>
                  </a:moveTo>
                  <a:cubicBezTo>
                    <a:pt x="20795" y="8851"/>
                    <a:pt x="20807" y="8902"/>
                    <a:pt x="20832" y="8952"/>
                  </a:cubicBezTo>
                  <a:cubicBezTo>
                    <a:pt x="20694" y="8977"/>
                    <a:pt x="20569" y="8989"/>
                    <a:pt x="20443" y="9002"/>
                  </a:cubicBezTo>
                  <a:cubicBezTo>
                    <a:pt x="20443" y="9002"/>
                    <a:pt x="20393" y="8902"/>
                    <a:pt x="20405" y="8889"/>
                  </a:cubicBezTo>
                  <a:cubicBezTo>
                    <a:pt x="20518" y="8851"/>
                    <a:pt x="20644" y="8826"/>
                    <a:pt x="20770" y="8801"/>
                  </a:cubicBezTo>
                  <a:close/>
                  <a:moveTo>
                    <a:pt x="18569" y="8863"/>
                  </a:moveTo>
                  <a:lnTo>
                    <a:pt x="18633" y="8927"/>
                  </a:lnTo>
                  <a:cubicBezTo>
                    <a:pt x="18569" y="8964"/>
                    <a:pt x="18507" y="9002"/>
                    <a:pt x="18443" y="9027"/>
                  </a:cubicBezTo>
                  <a:cubicBezTo>
                    <a:pt x="18443" y="8977"/>
                    <a:pt x="18431" y="8927"/>
                    <a:pt x="18457" y="8889"/>
                  </a:cubicBezTo>
                  <a:cubicBezTo>
                    <a:pt x="18457" y="8876"/>
                    <a:pt x="18532" y="8876"/>
                    <a:pt x="18569" y="8863"/>
                  </a:cubicBezTo>
                  <a:close/>
                  <a:moveTo>
                    <a:pt x="1308" y="9039"/>
                  </a:moveTo>
                  <a:cubicBezTo>
                    <a:pt x="1395" y="9065"/>
                    <a:pt x="1484" y="9078"/>
                    <a:pt x="1584" y="9103"/>
                  </a:cubicBezTo>
                  <a:cubicBezTo>
                    <a:pt x="1559" y="9140"/>
                    <a:pt x="1546" y="9165"/>
                    <a:pt x="1521" y="9203"/>
                  </a:cubicBezTo>
                  <a:cubicBezTo>
                    <a:pt x="1434" y="9165"/>
                    <a:pt x="1358" y="9140"/>
                    <a:pt x="1270" y="9103"/>
                  </a:cubicBezTo>
                  <a:cubicBezTo>
                    <a:pt x="1283" y="9090"/>
                    <a:pt x="1295" y="9065"/>
                    <a:pt x="1308" y="9039"/>
                  </a:cubicBezTo>
                  <a:close/>
                  <a:moveTo>
                    <a:pt x="21122" y="9014"/>
                  </a:moveTo>
                  <a:cubicBezTo>
                    <a:pt x="21172" y="9027"/>
                    <a:pt x="21222" y="9052"/>
                    <a:pt x="21260" y="9065"/>
                  </a:cubicBezTo>
                  <a:cubicBezTo>
                    <a:pt x="21209" y="9115"/>
                    <a:pt x="21159" y="9178"/>
                    <a:pt x="21097" y="9215"/>
                  </a:cubicBezTo>
                  <a:cubicBezTo>
                    <a:pt x="21095" y="9217"/>
                    <a:pt x="21092" y="9218"/>
                    <a:pt x="21089" y="9218"/>
                  </a:cubicBezTo>
                  <a:cubicBezTo>
                    <a:pt x="21070" y="9218"/>
                    <a:pt x="21028" y="9189"/>
                    <a:pt x="20996" y="9178"/>
                  </a:cubicBezTo>
                  <a:cubicBezTo>
                    <a:pt x="21033" y="9128"/>
                    <a:pt x="21084" y="9065"/>
                    <a:pt x="21122" y="9014"/>
                  </a:cubicBezTo>
                  <a:close/>
                  <a:moveTo>
                    <a:pt x="18720" y="9241"/>
                  </a:moveTo>
                  <a:cubicBezTo>
                    <a:pt x="18745" y="9266"/>
                    <a:pt x="18796" y="9291"/>
                    <a:pt x="18796" y="9304"/>
                  </a:cubicBezTo>
                  <a:cubicBezTo>
                    <a:pt x="18783" y="9329"/>
                    <a:pt x="18745" y="9341"/>
                    <a:pt x="18708" y="9366"/>
                  </a:cubicBezTo>
                  <a:cubicBezTo>
                    <a:pt x="18683" y="9341"/>
                    <a:pt x="18645" y="9316"/>
                    <a:pt x="18607" y="9279"/>
                  </a:cubicBezTo>
                  <a:lnTo>
                    <a:pt x="18720" y="9241"/>
                  </a:lnTo>
                  <a:close/>
                  <a:moveTo>
                    <a:pt x="26371" y="9239"/>
                  </a:moveTo>
                  <a:cubicBezTo>
                    <a:pt x="26373" y="9239"/>
                    <a:pt x="26376" y="9239"/>
                    <a:pt x="26377" y="9241"/>
                  </a:cubicBezTo>
                  <a:cubicBezTo>
                    <a:pt x="26414" y="9266"/>
                    <a:pt x="26453" y="9304"/>
                    <a:pt x="26503" y="9329"/>
                  </a:cubicBezTo>
                  <a:cubicBezTo>
                    <a:pt x="26459" y="9351"/>
                    <a:pt x="26406" y="9382"/>
                    <a:pt x="26392" y="9382"/>
                  </a:cubicBezTo>
                  <a:cubicBezTo>
                    <a:pt x="26390" y="9382"/>
                    <a:pt x="26389" y="9381"/>
                    <a:pt x="26389" y="9379"/>
                  </a:cubicBezTo>
                  <a:cubicBezTo>
                    <a:pt x="26339" y="9354"/>
                    <a:pt x="26302" y="9316"/>
                    <a:pt x="26277" y="9279"/>
                  </a:cubicBezTo>
                  <a:cubicBezTo>
                    <a:pt x="26277" y="9279"/>
                    <a:pt x="26346" y="9239"/>
                    <a:pt x="26371" y="9239"/>
                  </a:cubicBezTo>
                  <a:close/>
                  <a:moveTo>
                    <a:pt x="12874" y="9304"/>
                  </a:moveTo>
                  <a:cubicBezTo>
                    <a:pt x="12912" y="9304"/>
                    <a:pt x="12950" y="9341"/>
                    <a:pt x="12975" y="9354"/>
                  </a:cubicBezTo>
                  <a:cubicBezTo>
                    <a:pt x="12950" y="9379"/>
                    <a:pt x="12900" y="9417"/>
                    <a:pt x="12887" y="9417"/>
                  </a:cubicBezTo>
                  <a:cubicBezTo>
                    <a:pt x="12849" y="9391"/>
                    <a:pt x="12799" y="9366"/>
                    <a:pt x="12761" y="9341"/>
                  </a:cubicBezTo>
                  <a:cubicBezTo>
                    <a:pt x="12799" y="9329"/>
                    <a:pt x="12836" y="9304"/>
                    <a:pt x="12874" y="9304"/>
                  </a:cubicBezTo>
                  <a:close/>
                  <a:moveTo>
                    <a:pt x="16696" y="9254"/>
                  </a:moveTo>
                  <a:cubicBezTo>
                    <a:pt x="16722" y="9291"/>
                    <a:pt x="16772" y="9316"/>
                    <a:pt x="16784" y="9354"/>
                  </a:cubicBezTo>
                  <a:cubicBezTo>
                    <a:pt x="16784" y="9366"/>
                    <a:pt x="16734" y="9391"/>
                    <a:pt x="16709" y="9417"/>
                  </a:cubicBezTo>
                  <a:cubicBezTo>
                    <a:pt x="16671" y="9379"/>
                    <a:pt x="16633" y="9354"/>
                    <a:pt x="16608" y="9329"/>
                  </a:cubicBezTo>
                  <a:cubicBezTo>
                    <a:pt x="16596" y="9316"/>
                    <a:pt x="16646" y="9291"/>
                    <a:pt x="16696" y="9254"/>
                  </a:cubicBezTo>
                  <a:close/>
                  <a:moveTo>
                    <a:pt x="7330" y="9354"/>
                  </a:moveTo>
                  <a:cubicBezTo>
                    <a:pt x="7418" y="9379"/>
                    <a:pt x="7493" y="9417"/>
                    <a:pt x="7569" y="9455"/>
                  </a:cubicBezTo>
                  <a:cubicBezTo>
                    <a:pt x="7581" y="9455"/>
                    <a:pt x="7581" y="9455"/>
                    <a:pt x="7594" y="9442"/>
                  </a:cubicBezTo>
                  <a:lnTo>
                    <a:pt x="7594" y="9442"/>
                  </a:lnTo>
                  <a:lnTo>
                    <a:pt x="7594" y="9442"/>
                  </a:lnTo>
                  <a:lnTo>
                    <a:pt x="7594" y="9467"/>
                  </a:lnTo>
                  <a:cubicBezTo>
                    <a:pt x="7594" y="9455"/>
                    <a:pt x="7581" y="9455"/>
                    <a:pt x="7581" y="9455"/>
                  </a:cubicBezTo>
                  <a:lnTo>
                    <a:pt x="7569" y="9455"/>
                  </a:lnTo>
                  <a:cubicBezTo>
                    <a:pt x="7556" y="9455"/>
                    <a:pt x="7544" y="9467"/>
                    <a:pt x="7531" y="9467"/>
                  </a:cubicBezTo>
                  <a:lnTo>
                    <a:pt x="7279" y="9467"/>
                  </a:lnTo>
                  <a:cubicBezTo>
                    <a:pt x="7292" y="9430"/>
                    <a:pt x="7317" y="9391"/>
                    <a:pt x="7330" y="9354"/>
                  </a:cubicBezTo>
                  <a:close/>
                  <a:moveTo>
                    <a:pt x="24340" y="8550"/>
                  </a:moveTo>
                  <a:cubicBezTo>
                    <a:pt x="24567" y="8612"/>
                    <a:pt x="24780" y="8662"/>
                    <a:pt x="25044" y="8726"/>
                  </a:cubicBezTo>
                  <a:cubicBezTo>
                    <a:pt x="24780" y="8989"/>
                    <a:pt x="24503" y="9241"/>
                    <a:pt x="24240" y="9505"/>
                  </a:cubicBezTo>
                  <a:cubicBezTo>
                    <a:pt x="24190" y="9492"/>
                    <a:pt x="24151" y="9480"/>
                    <a:pt x="24101" y="9455"/>
                  </a:cubicBezTo>
                  <a:cubicBezTo>
                    <a:pt x="24176" y="9165"/>
                    <a:pt x="24252" y="8863"/>
                    <a:pt x="24340" y="8550"/>
                  </a:cubicBezTo>
                  <a:close/>
                  <a:moveTo>
                    <a:pt x="3244" y="8851"/>
                  </a:moveTo>
                  <a:cubicBezTo>
                    <a:pt x="3521" y="9090"/>
                    <a:pt x="3923" y="9203"/>
                    <a:pt x="3672" y="9580"/>
                  </a:cubicBezTo>
                  <a:cubicBezTo>
                    <a:pt x="3495" y="9555"/>
                    <a:pt x="3194" y="9593"/>
                    <a:pt x="3093" y="9517"/>
                  </a:cubicBezTo>
                  <a:cubicBezTo>
                    <a:pt x="2829" y="9304"/>
                    <a:pt x="3143" y="9115"/>
                    <a:pt x="3244" y="8851"/>
                  </a:cubicBezTo>
                  <a:close/>
                  <a:moveTo>
                    <a:pt x="16027" y="8334"/>
                  </a:moveTo>
                  <a:cubicBezTo>
                    <a:pt x="16044" y="8334"/>
                    <a:pt x="16062" y="8334"/>
                    <a:pt x="16080" y="8335"/>
                  </a:cubicBezTo>
                  <a:cubicBezTo>
                    <a:pt x="16168" y="8536"/>
                    <a:pt x="16244" y="8738"/>
                    <a:pt x="16319" y="8927"/>
                  </a:cubicBezTo>
                  <a:cubicBezTo>
                    <a:pt x="16043" y="9165"/>
                    <a:pt x="15791" y="9366"/>
                    <a:pt x="15552" y="9580"/>
                  </a:cubicBezTo>
                  <a:cubicBezTo>
                    <a:pt x="15213" y="9467"/>
                    <a:pt x="14836" y="9354"/>
                    <a:pt x="14433" y="9228"/>
                  </a:cubicBezTo>
                  <a:cubicBezTo>
                    <a:pt x="14584" y="9190"/>
                    <a:pt x="14722" y="9153"/>
                    <a:pt x="14873" y="9140"/>
                  </a:cubicBezTo>
                  <a:cubicBezTo>
                    <a:pt x="15602" y="9039"/>
                    <a:pt x="15602" y="9039"/>
                    <a:pt x="15703" y="8536"/>
                  </a:cubicBezTo>
                  <a:cubicBezTo>
                    <a:pt x="15738" y="8398"/>
                    <a:pt x="15836" y="8334"/>
                    <a:pt x="16027" y="8334"/>
                  </a:cubicBezTo>
                  <a:close/>
                  <a:moveTo>
                    <a:pt x="13905" y="9329"/>
                  </a:moveTo>
                  <a:cubicBezTo>
                    <a:pt x="13729" y="9656"/>
                    <a:pt x="13453" y="9580"/>
                    <a:pt x="13252" y="9643"/>
                  </a:cubicBezTo>
                  <a:cubicBezTo>
                    <a:pt x="13239" y="9606"/>
                    <a:pt x="13213" y="9567"/>
                    <a:pt x="13188" y="9530"/>
                  </a:cubicBezTo>
                  <a:cubicBezTo>
                    <a:pt x="13389" y="9480"/>
                    <a:pt x="13579" y="9417"/>
                    <a:pt x="13905" y="9329"/>
                  </a:cubicBezTo>
                  <a:close/>
                  <a:moveTo>
                    <a:pt x="17909" y="9402"/>
                  </a:moveTo>
                  <a:cubicBezTo>
                    <a:pt x="18069" y="9402"/>
                    <a:pt x="18186" y="9528"/>
                    <a:pt x="18393" y="9832"/>
                  </a:cubicBezTo>
                  <a:cubicBezTo>
                    <a:pt x="18066" y="9706"/>
                    <a:pt x="17828" y="9618"/>
                    <a:pt x="17563" y="9517"/>
                  </a:cubicBezTo>
                  <a:cubicBezTo>
                    <a:pt x="17710" y="9444"/>
                    <a:pt x="17817" y="9402"/>
                    <a:pt x="17909" y="9402"/>
                  </a:cubicBezTo>
                  <a:close/>
                  <a:moveTo>
                    <a:pt x="7594" y="9467"/>
                  </a:moveTo>
                  <a:lnTo>
                    <a:pt x="7594" y="9467"/>
                  </a:lnTo>
                  <a:cubicBezTo>
                    <a:pt x="7846" y="9517"/>
                    <a:pt x="8022" y="9618"/>
                    <a:pt x="7896" y="9907"/>
                  </a:cubicBezTo>
                  <a:cubicBezTo>
                    <a:pt x="7770" y="9718"/>
                    <a:pt x="7682" y="9593"/>
                    <a:pt x="7594" y="9467"/>
                  </a:cubicBezTo>
                  <a:close/>
                  <a:moveTo>
                    <a:pt x="24542" y="9819"/>
                  </a:moveTo>
                  <a:cubicBezTo>
                    <a:pt x="24604" y="9832"/>
                    <a:pt x="24642" y="9844"/>
                    <a:pt x="24679" y="9857"/>
                  </a:cubicBezTo>
                  <a:cubicBezTo>
                    <a:pt x="24654" y="9894"/>
                    <a:pt x="24642" y="9933"/>
                    <a:pt x="24604" y="9958"/>
                  </a:cubicBezTo>
                  <a:cubicBezTo>
                    <a:pt x="24604" y="9960"/>
                    <a:pt x="24600" y="9961"/>
                    <a:pt x="24595" y="9961"/>
                  </a:cubicBezTo>
                  <a:cubicBezTo>
                    <a:pt x="24570" y="9961"/>
                    <a:pt x="24503" y="9942"/>
                    <a:pt x="24503" y="9933"/>
                  </a:cubicBezTo>
                  <a:cubicBezTo>
                    <a:pt x="24503" y="9894"/>
                    <a:pt x="24529" y="9857"/>
                    <a:pt x="24542" y="9819"/>
                  </a:cubicBezTo>
                  <a:close/>
                  <a:moveTo>
                    <a:pt x="12082" y="8838"/>
                  </a:moveTo>
                  <a:lnTo>
                    <a:pt x="12082" y="8838"/>
                  </a:lnTo>
                  <a:cubicBezTo>
                    <a:pt x="11956" y="9517"/>
                    <a:pt x="12900" y="9618"/>
                    <a:pt x="13352" y="9970"/>
                  </a:cubicBezTo>
                  <a:cubicBezTo>
                    <a:pt x="13302" y="10020"/>
                    <a:pt x="13277" y="10033"/>
                    <a:pt x="13264" y="10033"/>
                  </a:cubicBezTo>
                  <a:cubicBezTo>
                    <a:pt x="12950" y="9945"/>
                    <a:pt x="12623" y="9844"/>
                    <a:pt x="12296" y="9743"/>
                  </a:cubicBezTo>
                  <a:cubicBezTo>
                    <a:pt x="11994" y="9643"/>
                    <a:pt x="11629" y="9757"/>
                    <a:pt x="11353" y="9606"/>
                  </a:cubicBezTo>
                  <a:cubicBezTo>
                    <a:pt x="11240" y="9555"/>
                    <a:pt x="11177" y="9467"/>
                    <a:pt x="11026" y="9354"/>
                  </a:cubicBezTo>
                  <a:lnTo>
                    <a:pt x="11026" y="9354"/>
                  </a:lnTo>
                  <a:cubicBezTo>
                    <a:pt x="11315" y="9366"/>
                    <a:pt x="11491" y="9379"/>
                    <a:pt x="11642" y="9391"/>
                  </a:cubicBezTo>
                  <a:cubicBezTo>
                    <a:pt x="11755" y="9190"/>
                    <a:pt x="11844" y="9027"/>
                    <a:pt x="11919" y="8863"/>
                  </a:cubicBezTo>
                  <a:cubicBezTo>
                    <a:pt x="11981" y="8851"/>
                    <a:pt x="12032" y="8851"/>
                    <a:pt x="12082" y="8838"/>
                  </a:cubicBezTo>
                  <a:close/>
                  <a:moveTo>
                    <a:pt x="6739" y="9681"/>
                  </a:moveTo>
                  <a:cubicBezTo>
                    <a:pt x="7016" y="9782"/>
                    <a:pt x="7204" y="9857"/>
                    <a:pt x="7418" y="9933"/>
                  </a:cubicBezTo>
                  <a:cubicBezTo>
                    <a:pt x="7231" y="10001"/>
                    <a:pt x="7118" y="10043"/>
                    <a:pt x="7036" y="10043"/>
                  </a:cubicBezTo>
                  <a:cubicBezTo>
                    <a:pt x="6910" y="10043"/>
                    <a:pt x="6862" y="9941"/>
                    <a:pt x="6739" y="9681"/>
                  </a:cubicBezTo>
                  <a:close/>
                  <a:moveTo>
                    <a:pt x="27119" y="9503"/>
                  </a:moveTo>
                  <a:cubicBezTo>
                    <a:pt x="27149" y="9503"/>
                    <a:pt x="27178" y="9504"/>
                    <a:pt x="27207" y="9505"/>
                  </a:cubicBezTo>
                  <a:cubicBezTo>
                    <a:pt x="27484" y="9505"/>
                    <a:pt x="27760" y="9593"/>
                    <a:pt x="28124" y="9668"/>
                  </a:cubicBezTo>
                  <a:cubicBezTo>
                    <a:pt x="27760" y="9743"/>
                    <a:pt x="27534" y="9794"/>
                    <a:pt x="27307" y="9844"/>
                  </a:cubicBezTo>
                  <a:cubicBezTo>
                    <a:pt x="27307" y="9907"/>
                    <a:pt x="27320" y="9983"/>
                    <a:pt x="27320" y="10058"/>
                  </a:cubicBezTo>
                  <a:cubicBezTo>
                    <a:pt x="27238" y="10068"/>
                    <a:pt x="27172" y="10087"/>
                    <a:pt x="27117" y="10087"/>
                  </a:cubicBezTo>
                  <a:cubicBezTo>
                    <a:pt x="27105" y="10087"/>
                    <a:pt x="27093" y="10086"/>
                    <a:pt x="27081" y="10083"/>
                  </a:cubicBezTo>
                  <a:cubicBezTo>
                    <a:pt x="26867" y="10033"/>
                    <a:pt x="26528" y="10045"/>
                    <a:pt x="26578" y="9782"/>
                  </a:cubicBezTo>
                  <a:cubicBezTo>
                    <a:pt x="26623" y="9558"/>
                    <a:pt x="26877" y="9503"/>
                    <a:pt x="27119" y="9503"/>
                  </a:cubicBezTo>
                  <a:close/>
                  <a:moveTo>
                    <a:pt x="19902" y="9639"/>
                  </a:moveTo>
                  <a:cubicBezTo>
                    <a:pt x="20043" y="9639"/>
                    <a:pt x="20227" y="9671"/>
                    <a:pt x="20468" y="9731"/>
                  </a:cubicBezTo>
                  <a:cubicBezTo>
                    <a:pt x="20141" y="9844"/>
                    <a:pt x="19814" y="9970"/>
                    <a:pt x="19437" y="10109"/>
                  </a:cubicBezTo>
                  <a:cubicBezTo>
                    <a:pt x="19497" y="9784"/>
                    <a:pt x="19603" y="9639"/>
                    <a:pt x="19902" y="9639"/>
                  </a:cubicBezTo>
                  <a:close/>
                  <a:moveTo>
                    <a:pt x="14672" y="9958"/>
                  </a:moveTo>
                  <a:cubicBezTo>
                    <a:pt x="14685" y="9970"/>
                    <a:pt x="14710" y="9983"/>
                    <a:pt x="14735" y="9995"/>
                  </a:cubicBezTo>
                  <a:cubicBezTo>
                    <a:pt x="14685" y="10033"/>
                    <a:pt x="14635" y="10070"/>
                    <a:pt x="14584" y="10121"/>
                  </a:cubicBezTo>
                  <a:lnTo>
                    <a:pt x="14509" y="10083"/>
                  </a:lnTo>
                  <a:cubicBezTo>
                    <a:pt x="14559" y="10033"/>
                    <a:pt x="14609" y="9995"/>
                    <a:pt x="14672" y="9958"/>
                  </a:cubicBezTo>
                  <a:close/>
                  <a:moveTo>
                    <a:pt x="15666" y="9958"/>
                  </a:moveTo>
                  <a:cubicBezTo>
                    <a:pt x="15678" y="9983"/>
                    <a:pt x="15703" y="9995"/>
                    <a:pt x="15728" y="10020"/>
                  </a:cubicBezTo>
                  <a:cubicBezTo>
                    <a:pt x="15627" y="10058"/>
                    <a:pt x="15527" y="10083"/>
                    <a:pt x="15426" y="10121"/>
                  </a:cubicBezTo>
                  <a:cubicBezTo>
                    <a:pt x="15426" y="10121"/>
                    <a:pt x="15414" y="10134"/>
                    <a:pt x="15401" y="10134"/>
                  </a:cubicBezTo>
                  <a:cubicBezTo>
                    <a:pt x="15401" y="10146"/>
                    <a:pt x="15389" y="10146"/>
                    <a:pt x="15389" y="10146"/>
                  </a:cubicBezTo>
                  <a:lnTo>
                    <a:pt x="15389" y="10134"/>
                  </a:lnTo>
                  <a:cubicBezTo>
                    <a:pt x="15401" y="10121"/>
                    <a:pt x="15414" y="10121"/>
                    <a:pt x="15426" y="10121"/>
                  </a:cubicBezTo>
                  <a:cubicBezTo>
                    <a:pt x="15502" y="10058"/>
                    <a:pt x="15577" y="10008"/>
                    <a:pt x="15666" y="9958"/>
                  </a:cubicBezTo>
                  <a:close/>
                  <a:moveTo>
                    <a:pt x="10548" y="9983"/>
                  </a:moveTo>
                  <a:lnTo>
                    <a:pt x="10649" y="10083"/>
                  </a:lnTo>
                  <a:cubicBezTo>
                    <a:pt x="10586" y="10109"/>
                    <a:pt x="10523" y="10146"/>
                    <a:pt x="10447" y="10184"/>
                  </a:cubicBezTo>
                  <a:lnTo>
                    <a:pt x="10360" y="10095"/>
                  </a:lnTo>
                  <a:lnTo>
                    <a:pt x="10548" y="9983"/>
                  </a:lnTo>
                  <a:close/>
                  <a:moveTo>
                    <a:pt x="22005" y="10056"/>
                  </a:moveTo>
                  <a:cubicBezTo>
                    <a:pt x="22009" y="10056"/>
                    <a:pt x="22012" y="10056"/>
                    <a:pt x="22014" y="10058"/>
                  </a:cubicBezTo>
                  <a:cubicBezTo>
                    <a:pt x="22064" y="10083"/>
                    <a:pt x="22089" y="10121"/>
                    <a:pt x="22153" y="10159"/>
                  </a:cubicBezTo>
                  <a:cubicBezTo>
                    <a:pt x="22064" y="10184"/>
                    <a:pt x="22014" y="10196"/>
                    <a:pt x="21964" y="10221"/>
                  </a:cubicBezTo>
                  <a:cubicBezTo>
                    <a:pt x="21939" y="10184"/>
                    <a:pt x="21913" y="10146"/>
                    <a:pt x="21913" y="10109"/>
                  </a:cubicBezTo>
                  <a:cubicBezTo>
                    <a:pt x="21913" y="10087"/>
                    <a:pt x="21979" y="10056"/>
                    <a:pt x="22005" y="10056"/>
                  </a:cubicBezTo>
                  <a:close/>
                  <a:moveTo>
                    <a:pt x="22039" y="9140"/>
                  </a:moveTo>
                  <a:cubicBezTo>
                    <a:pt x="22279" y="9140"/>
                    <a:pt x="22505" y="9153"/>
                    <a:pt x="22731" y="9178"/>
                  </a:cubicBezTo>
                  <a:cubicBezTo>
                    <a:pt x="22857" y="9190"/>
                    <a:pt x="23070" y="9203"/>
                    <a:pt x="23083" y="9241"/>
                  </a:cubicBezTo>
                  <a:cubicBezTo>
                    <a:pt x="23095" y="9329"/>
                    <a:pt x="23058" y="9442"/>
                    <a:pt x="22995" y="9530"/>
                  </a:cubicBezTo>
                  <a:cubicBezTo>
                    <a:pt x="22919" y="9618"/>
                    <a:pt x="22807" y="9693"/>
                    <a:pt x="22681" y="9794"/>
                  </a:cubicBezTo>
                  <a:cubicBezTo>
                    <a:pt x="22819" y="9880"/>
                    <a:pt x="22936" y="9910"/>
                    <a:pt x="23042" y="9910"/>
                  </a:cubicBezTo>
                  <a:cubicBezTo>
                    <a:pt x="23291" y="9910"/>
                    <a:pt x="23476" y="9740"/>
                    <a:pt x="23724" y="9731"/>
                  </a:cubicBezTo>
                  <a:lnTo>
                    <a:pt x="23724" y="9731"/>
                  </a:lnTo>
                  <a:cubicBezTo>
                    <a:pt x="23875" y="9882"/>
                    <a:pt x="23812" y="10020"/>
                    <a:pt x="23586" y="10109"/>
                  </a:cubicBezTo>
                  <a:cubicBezTo>
                    <a:pt x="23410" y="10184"/>
                    <a:pt x="23209" y="10246"/>
                    <a:pt x="23008" y="10271"/>
                  </a:cubicBezTo>
                  <a:cubicBezTo>
                    <a:pt x="22994" y="10273"/>
                    <a:pt x="22980" y="10274"/>
                    <a:pt x="22964" y="10274"/>
                  </a:cubicBezTo>
                  <a:cubicBezTo>
                    <a:pt x="22838" y="10274"/>
                    <a:pt x="22661" y="10227"/>
                    <a:pt x="22605" y="10171"/>
                  </a:cubicBezTo>
                  <a:cubicBezTo>
                    <a:pt x="22304" y="9857"/>
                    <a:pt x="22027" y="9530"/>
                    <a:pt x="21725" y="9178"/>
                  </a:cubicBezTo>
                  <a:cubicBezTo>
                    <a:pt x="21813" y="9165"/>
                    <a:pt x="21927" y="9140"/>
                    <a:pt x="22039" y="9140"/>
                  </a:cubicBezTo>
                  <a:close/>
                  <a:moveTo>
                    <a:pt x="15389" y="10146"/>
                  </a:moveTo>
                  <a:cubicBezTo>
                    <a:pt x="15378" y="10269"/>
                    <a:pt x="15326" y="10376"/>
                    <a:pt x="15120" y="10376"/>
                  </a:cubicBezTo>
                  <a:cubicBezTo>
                    <a:pt x="15075" y="10376"/>
                    <a:pt x="15022" y="10371"/>
                    <a:pt x="14961" y="10360"/>
                  </a:cubicBezTo>
                  <a:cubicBezTo>
                    <a:pt x="15099" y="10285"/>
                    <a:pt x="15250" y="10209"/>
                    <a:pt x="15389" y="10146"/>
                  </a:cubicBezTo>
                  <a:close/>
                  <a:moveTo>
                    <a:pt x="29168" y="10297"/>
                  </a:moveTo>
                  <a:cubicBezTo>
                    <a:pt x="29205" y="10347"/>
                    <a:pt x="29256" y="10385"/>
                    <a:pt x="29244" y="10410"/>
                  </a:cubicBezTo>
                  <a:cubicBezTo>
                    <a:pt x="29205" y="10447"/>
                    <a:pt x="29143" y="10461"/>
                    <a:pt x="29093" y="10486"/>
                  </a:cubicBezTo>
                  <a:cubicBezTo>
                    <a:pt x="29055" y="10461"/>
                    <a:pt x="28992" y="10410"/>
                    <a:pt x="29004" y="10397"/>
                  </a:cubicBezTo>
                  <a:cubicBezTo>
                    <a:pt x="29029" y="10360"/>
                    <a:pt x="29093" y="10335"/>
                    <a:pt x="29168" y="10297"/>
                  </a:cubicBezTo>
                  <a:close/>
                  <a:moveTo>
                    <a:pt x="20354" y="10335"/>
                  </a:moveTo>
                  <a:cubicBezTo>
                    <a:pt x="20405" y="10360"/>
                    <a:pt x="20443" y="10385"/>
                    <a:pt x="20518" y="10435"/>
                  </a:cubicBezTo>
                  <a:cubicBezTo>
                    <a:pt x="20474" y="10458"/>
                    <a:pt x="20429" y="10500"/>
                    <a:pt x="20402" y="10500"/>
                  </a:cubicBezTo>
                  <a:cubicBezTo>
                    <a:pt x="20399" y="10500"/>
                    <a:pt x="20396" y="10499"/>
                    <a:pt x="20393" y="10498"/>
                  </a:cubicBezTo>
                  <a:cubicBezTo>
                    <a:pt x="20342" y="10486"/>
                    <a:pt x="20279" y="10461"/>
                    <a:pt x="20254" y="10422"/>
                  </a:cubicBezTo>
                  <a:cubicBezTo>
                    <a:pt x="20254" y="10397"/>
                    <a:pt x="20317" y="10360"/>
                    <a:pt x="20354" y="10335"/>
                  </a:cubicBezTo>
                  <a:close/>
                  <a:moveTo>
                    <a:pt x="13113" y="10372"/>
                  </a:moveTo>
                  <a:lnTo>
                    <a:pt x="13226" y="10410"/>
                  </a:lnTo>
                  <a:cubicBezTo>
                    <a:pt x="13201" y="10447"/>
                    <a:pt x="13176" y="10473"/>
                    <a:pt x="13151" y="10511"/>
                  </a:cubicBezTo>
                  <a:cubicBezTo>
                    <a:pt x="13113" y="10486"/>
                    <a:pt x="13076" y="10473"/>
                    <a:pt x="13063" y="10447"/>
                  </a:cubicBezTo>
                  <a:cubicBezTo>
                    <a:pt x="13050" y="10422"/>
                    <a:pt x="13088" y="10397"/>
                    <a:pt x="13113" y="10372"/>
                  </a:cubicBezTo>
                  <a:close/>
                  <a:moveTo>
                    <a:pt x="15904" y="10397"/>
                  </a:moveTo>
                  <a:cubicBezTo>
                    <a:pt x="15954" y="10422"/>
                    <a:pt x="15992" y="10461"/>
                    <a:pt x="16018" y="10486"/>
                  </a:cubicBezTo>
                  <a:cubicBezTo>
                    <a:pt x="16030" y="10498"/>
                    <a:pt x="15954" y="10548"/>
                    <a:pt x="15942" y="10548"/>
                  </a:cubicBezTo>
                  <a:cubicBezTo>
                    <a:pt x="15892" y="10523"/>
                    <a:pt x="15854" y="10498"/>
                    <a:pt x="15816" y="10473"/>
                  </a:cubicBezTo>
                  <a:cubicBezTo>
                    <a:pt x="15816" y="10461"/>
                    <a:pt x="15867" y="10422"/>
                    <a:pt x="15904" y="10397"/>
                  </a:cubicBezTo>
                  <a:close/>
                  <a:moveTo>
                    <a:pt x="17472" y="10322"/>
                  </a:moveTo>
                  <a:cubicBezTo>
                    <a:pt x="17550" y="10322"/>
                    <a:pt x="17635" y="10326"/>
                    <a:pt x="17727" y="10335"/>
                  </a:cubicBezTo>
                  <a:cubicBezTo>
                    <a:pt x="17287" y="10447"/>
                    <a:pt x="16985" y="10523"/>
                    <a:pt x="16683" y="10598"/>
                  </a:cubicBezTo>
                  <a:cubicBezTo>
                    <a:pt x="16671" y="10598"/>
                    <a:pt x="16671" y="10598"/>
                    <a:pt x="16658" y="10611"/>
                  </a:cubicBezTo>
                  <a:cubicBezTo>
                    <a:pt x="16646" y="10611"/>
                    <a:pt x="16646" y="10623"/>
                    <a:pt x="16633" y="10623"/>
                  </a:cubicBezTo>
                  <a:cubicBezTo>
                    <a:pt x="16633" y="10611"/>
                    <a:pt x="16646" y="10611"/>
                    <a:pt x="16646" y="10598"/>
                  </a:cubicBezTo>
                  <a:lnTo>
                    <a:pt x="16683" y="10598"/>
                  </a:lnTo>
                  <a:cubicBezTo>
                    <a:pt x="16861" y="10421"/>
                    <a:pt x="17090" y="10322"/>
                    <a:pt x="17472" y="10322"/>
                  </a:cubicBezTo>
                  <a:close/>
                  <a:moveTo>
                    <a:pt x="5594" y="9125"/>
                  </a:moveTo>
                  <a:cubicBezTo>
                    <a:pt x="5706" y="9125"/>
                    <a:pt x="5820" y="9161"/>
                    <a:pt x="5935" y="9254"/>
                  </a:cubicBezTo>
                  <a:cubicBezTo>
                    <a:pt x="5645" y="9366"/>
                    <a:pt x="5368" y="9480"/>
                    <a:pt x="5092" y="9593"/>
                  </a:cubicBezTo>
                  <a:cubicBezTo>
                    <a:pt x="5105" y="9819"/>
                    <a:pt x="5658" y="9757"/>
                    <a:pt x="5494" y="10058"/>
                  </a:cubicBezTo>
                  <a:cubicBezTo>
                    <a:pt x="5343" y="10020"/>
                    <a:pt x="5180" y="9970"/>
                    <a:pt x="4991" y="9933"/>
                  </a:cubicBezTo>
                  <a:cubicBezTo>
                    <a:pt x="4966" y="10008"/>
                    <a:pt x="4954" y="10058"/>
                    <a:pt x="4929" y="10121"/>
                  </a:cubicBezTo>
                  <a:cubicBezTo>
                    <a:pt x="5192" y="10209"/>
                    <a:pt x="5457" y="10285"/>
                    <a:pt x="5720" y="10372"/>
                  </a:cubicBezTo>
                  <a:cubicBezTo>
                    <a:pt x="5496" y="10579"/>
                    <a:pt x="5200" y="10690"/>
                    <a:pt x="4833" y="10690"/>
                  </a:cubicBezTo>
                  <a:cubicBezTo>
                    <a:pt x="4688" y="10690"/>
                    <a:pt x="4531" y="10672"/>
                    <a:pt x="4362" y="10637"/>
                  </a:cubicBezTo>
                  <a:cubicBezTo>
                    <a:pt x="4564" y="10461"/>
                    <a:pt x="4740" y="10297"/>
                    <a:pt x="4929" y="10121"/>
                  </a:cubicBezTo>
                  <a:lnTo>
                    <a:pt x="4929" y="10121"/>
                  </a:lnTo>
                  <a:cubicBezTo>
                    <a:pt x="4879" y="10126"/>
                    <a:pt x="4832" y="10129"/>
                    <a:pt x="4788" y="10129"/>
                  </a:cubicBezTo>
                  <a:cubicBezTo>
                    <a:pt x="4608" y="10129"/>
                    <a:pt x="4476" y="10079"/>
                    <a:pt x="4426" y="9907"/>
                  </a:cubicBezTo>
                  <a:cubicBezTo>
                    <a:pt x="4376" y="9743"/>
                    <a:pt x="4275" y="9580"/>
                    <a:pt x="4174" y="9354"/>
                  </a:cubicBezTo>
                  <a:cubicBezTo>
                    <a:pt x="4320" y="9333"/>
                    <a:pt x="4491" y="9269"/>
                    <a:pt x="4624" y="9269"/>
                  </a:cubicBezTo>
                  <a:cubicBezTo>
                    <a:pt x="4652" y="9269"/>
                    <a:pt x="4678" y="9272"/>
                    <a:pt x="4702" y="9279"/>
                  </a:cubicBezTo>
                  <a:cubicBezTo>
                    <a:pt x="4767" y="9296"/>
                    <a:pt x="4826" y="9304"/>
                    <a:pt x="4880" y="9304"/>
                  </a:cubicBezTo>
                  <a:cubicBezTo>
                    <a:pt x="5058" y="9304"/>
                    <a:pt x="5189" y="9226"/>
                    <a:pt x="5343" y="9178"/>
                  </a:cubicBezTo>
                  <a:cubicBezTo>
                    <a:pt x="5425" y="9146"/>
                    <a:pt x="5509" y="9125"/>
                    <a:pt x="5594" y="9125"/>
                  </a:cubicBezTo>
                  <a:close/>
                  <a:moveTo>
                    <a:pt x="25107" y="9970"/>
                  </a:moveTo>
                  <a:cubicBezTo>
                    <a:pt x="25207" y="10121"/>
                    <a:pt x="25296" y="10246"/>
                    <a:pt x="25396" y="10385"/>
                  </a:cubicBezTo>
                  <a:cubicBezTo>
                    <a:pt x="25057" y="10486"/>
                    <a:pt x="24743" y="10586"/>
                    <a:pt x="24378" y="10699"/>
                  </a:cubicBezTo>
                  <a:cubicBezTo>
                    <a:pt x="24352" y="10271"/>
                    <a:pt x="24830" y="10209"/>
                    <a:pt x="25107" y="9970"/>
                  </a:cubicBezTo>
                  <a:close/>
                  <a:moveTo>
                    <a:pt x="16633" y="10623"/>
                  </a:moveTo>
                  <a:lnTo>
                    <a:pt x="16633" y="10623"/>
                  </a:lnTo>
                  <a:cubicBezTo>
                    <a:pt x="16583" y="10699"/>
                    <a:pt x="16546" y="10774"/>
                    <a:pt x="16495" y="10850"/>
                  </a:cubicBezTo>
                  <a:cubicBezTo>
                    <a:pt x="16457" y="10838"/>
                    <a:pt x="16407" y="10813"/>
                    <a:pt x="16370" y="10800"/>
                  </a:cubicBezTo>
                  <a:cubicBezTo>
                    <a:pt x="16457" y="10737"/>
                    <a:pt x="16546" y="10687"/>
                    <a:pt x="16633" y="10623"/>
                  </a:cubicBezTo>
                  <a:close/>
                  <a:moveTo>
                    <a:pt x="9656" y="10762"/>
                  </a:moveTo>
                  <a:cubicBezTo>
                    <a:pt x="9681" y="10774"/>
                    <a:pt x="9718" y="10800"/>
                    <a:pt x="9743" y="10813"/>
                  </a:cubicBezTo>
                  <a:cubicBezTo>
                    <a:pt x="9706" y="10838"/>
                    <a:pt x="9668" y="10863"/>
                    <a:pt x="9631" y="10875"/>
                  </a:cubicBezTo>
                  <a:cubicBezTo>
                    <a:pt x="9606" y="10850"/>
                    <a:pt x="9567" y="10825"/>
                    <a:pt x="9567" y="10813"/>
                  </a:cubicBezTo>
                  <a:cubicBezTo>
                    <a:pt x="9567" y="10787"/>
                    <a:pt x="9618" y="10774"/>
                    <a:pt x="9656" y="10762"/>
                  </a:cubicBezTo>
                  <a:close/>
                  <a:moveTo>
                    <a:pt x="8374" y="10372"/>
                  </a:moveTo>
                  <a:cubicBezTo>
                    <a:pt x="8449" y="10548"/>
                    <a:pt x="8511" y="10699"/>
                    <a:pt x="8587" y="10888"/>
                  </a:cubicBezTo>
                  <a:cubicBezTo>
                    <a:pt x="8538" y="10894"/>
                    <a:pt x="8491" y="10896"/>
                    <a:pt x="8446" y="10896"/>
                  </a:cubicBezTo>
                  <a:cubicBezTo>
                    <a:pt x="8192" y="10896"/>
                    <a:pt x="8012" y="10808"/>
                    <a:pt x="7958" y="10637"/>
                  </a:cubicBezTo>
                  <a:cubicBezTo>
                    <a:pt x="7896" y="10486"/>
                    <a:pt x="8059" y="10372"/>
                    <a:pt x="8374" y="10372"/>
                  </a:cubicBezTo>
                  <a:close/>
                  <a:moveTo>
                    <a:pt x="21964" y="10712"/>
                  </a:moveTo>
                  <a:cubicBezTo>
                    <a:pt x="22052" y="10774"/>
                    <a:pt x="22140" y="10850"/>
                    <a:pt x="22228" y="10913"/>
                  </a:cubicBezTo>
                  <a:cubicBezTo>
                    <a:pt x="22165" y="10938"/>
                    <a:pt x="22103" y="10963"/>
                    <a:pt x="22039" y="11001"/>
                  </a:cubicBezTo>
                  <a:cubicBezTo>
                    <a:pt x="21977" y="10925"/>
                    <a:pt x="21913" y="10838"/>
                    <a:pt x="21863" y="10762"/>
                  </a:cubicBezTo>
                  <a:cubicBezTo>
                    <a:pt x="21863" y="10762"/>
                    <a:pt x="21952" y="10712"/>
                    <a:pt x="21964" y="10712"/>
                  </a:cubicBezTo>
                  <a:close/>
                  <a:moveTo>
                    <a:pt x="28019" y="10320"/>
                  </a:moveTo>
                  <a:cubicBezTo>
                    <a:pt x="28285" y="10320"/>
                    <a:pt x="28490" y="10335"/>
                    <a:pt x="28540" y="10372"/>
                  </a:cubicBezTo>
                  <a:cubicBezTo>
                    <a:pt x="28791" y="10586"/>
                    <a:pt x="29269" y="10749"/>
                    <a:pt x="28954" y="11126"/>
                  </a:cubicBezTo>
                  <a:cubicBezTo>
                    <a:pt x="28703" y="11101"/>
                    <a:pt x="28451" y="11089"/>
                    <a:pt x="28188" y="11064"/>
                  </a:cubicBezTo>
                  <a:lnTo>
                    <a:pt x="28188" y="11076"/>
                  </a:lnTo>
                  <a:cubicBezTo>
                    <a:pt x="28162" y="11089"/>
                    <a:pt x="28137" y="11089"/>
                    <a:pt x="28112" y="11101"/>
                  </a:cubicBezTo>
                  <a:cubicBezTo>
                    <a:pt x="28124" y="11089"/>
                    <a:pt x="28149" y="11076"/>
                    <a:pt x="28162" y="11064"/>
                  </a:cubicBezTo>
                  <a:lnTo>
                    <a:pt x="28188" y="11064"/>
                  </a:lnTo>
                  <a:cubicBezTo>
                    <a:pt x="28225" y="10963"/>
                    <a:pt x="28250" y="10863"/>
                    <a:pt x="28275" y="10787"/>
                  </a:cubicBezTo>
                  <a:cubicBezTo>
                    <a:pt x="27685" y="10687"/>
                    <a:pt x="27093" y="10573"/>
                    <a:pt x="26453" y="10461"/>
                  </a:cubicBezTo>
                  <a:cubicBezTo>
                    <a:pt x="26680" y="10384"/>
                    <a:pt x="27476" y="10320"/>
                    <a:pt x="28019" y="10320"/>
                  </a:cubicBezTo>
                  <a:close/>
                  <a:moveTo>
                    <a:pt x="28112" y="11101"/>
                  </a:moveTo>
                  <a:lnTo>
                    <a:pt x="28112" y="11101"/>
                  </a:lnTo>
                  <a:cubicBezTo>
                    <a:pt x="28062" y="11139"/>
                    <a:pt x="28024" y="11165"/>
                    <a:pt x="27973" y="11190"/>
                  </a:cubicBezTo>
                  <a:cubicBezTo>
                    <a:pt x="27961" y="11190"/>
                    <a:pt x="27948" y="11177"/>
                    <a:pt x="27936" y="11165"/>
                  </a:cubicBezTo>
                  <a:cubicBezTo>
                    <a:pt x="27998" y="11139"/>
                    <a:pt x="28049" y="11126"/>
                    <a:pt x="28112" y="11101"/>
                  </a:cubicBezTo>
                  <a:close/>
                  <a:moveTo>
                    <a:pt x="16297" y="11052"/>
                  </a:moveTo>
                  <a:cubicBezTo>
                    <a:pt x="16373" y="11052"/>
                    <a:pt x="16459" y="11072"/>
                    <a:pt x="16558" y="11114"/>
                  </a:cubicBezTo>
                  <a:cubicBezTo>
                    <a:pt x="16467" y="11205"/>
                    <a:pt x="16373" y="11229"/>
                    <a:pt x="16280" y="11229"/>
                  </a:cubicBezTo>
                  <a:cubicBezTo>
                    <a:pt x="16181" y="11229"/>
                    <a:pt x="16083" y="11202"/>
                    <a:pt x="15992" y="11202"/>
                  </a:cubicBezTo>
                  <a:cubicBezTo>
                    <a:pt x="16071" y="11107"/>
                    <a:pt x="16170" y="11052"/>
                    <a:pt x="16297" y="11052"/>
                  </a:cubicBezTo>
                  <a:close/>
                  <a:moveTo>
                    <a:pt x="13943" y="10800"/>
                  </a:moveTo>
                  <a:lnTo>
                    <a:pt x="13943" y="10800"/>
                  </a:lnTo>
                  <a:cubicBezTo>
                    <a:pt x="14169" y="11039"/>
                    <a:pt x="14031" y="11126"/>
                    <a:pt x="13817" y="11252"/>
                  </a:cubicBezTo>
                  <a:cubicBezTo>
                    <a:pt x="13604" y="11064"/>
                    <a:pt x="13755" y="10963"/>
                    <a:pt x="13943" y="10800"/>
                  </a:cubicBezTo>
                  <a:close/>
                  <a:moveTo>
                    <a:pt x="15602" y="11089"/>
                  </a:moveTo>
                  <a:lnTo>
                    <a:pt x="15602" y="11089"/>
                  </a:lnTo>
                  <a:cubicBezTo>
                    <a:pt x="15753" y="11139"/>
                    <a:pt x="15854" y="11165"/>
                    <a:pt x="15967" y="11202"/>
                  </a:cubicBezTo>
                  <a:cubicBezTo>
                    <a:pt x="15889" y="11274"/>
                    <a:pt x="15826" y="11311"/>
                    <a:pt x="15774" y="11311"/>
                  </a:cubicBezTo>
                  <a:cubicBezTo>
                    <a:pt x="15699" y="11311"/>
                    <a:pt x="15646" y="11237"/>
                    <a:pt x="15602" y="11089"/>
                  </a:cubicBezTo>
                  <a:close/>
                  <a:moveTo>
                    <a:pt x="18393" y="11252"/>
                  </a:moveTo>
                  <a:cubicBezTo>
                    <a:pt x="18406" y="11290"/>
                    <a:pt x="18418" y="11315"/>
                    <a:pt x="18431" y="11353"/>
                  </a:cubicBezTo>
                  <a:cubicBezTo>
                    <a:pt x="18306" y="11366"/>
                    <a:pt x="18192" y="11378"/>
                    <a:pt x="18079" y="11391"/>
                  </a:cubicBezTo>
                  <a:cubicBezTo>
                    <a:pt x="18079" y="11366"/>
                    <a:pt x="18066" y="11341"/>
                    <a:pt x="18054" y="11328"/>
                  </a:cubicBezTo>
                  <a:lnTo>
                    <a:pt x="18393" y="11252"/>
                  </a:lnTo>
                  <a:close/>
                  <a:moveTo>
                    <a:pt x="571" y="11275"/>
                  </a:moveTo>
                  <a:cubicBezTo>
                    <a:pt x="577" y="11275"/>
                    <a:pt x="584" y="11276"/>
                    <a:pt x="591" y="11277"/>
                  </a:cubicBezTo>
                  <a:cubicBezTo>
                    <a:pt x="641" y="11277"/>
                    <a:pt x="691" y="11315"/>
                    <a:pt x="767" y="11353"/>
                  </a:cubicBezTo>
                  <a:cubicBezTo>
                    <a:pt x="711" y="11387"/>
                    <a:pt x="645" y="11430"/>
                    <a:pt x="614" y="11430"/>
                  </a:cubicBezTo>
                  <a:cubicBezTo>
                    <a:pt x="610" y="11430"/>
                    <a:pt x="607" y="11430"/>
                    <a:pt x="604" y="11428"/>
                  </a:cubicBezTo>
                  <a:cubicBezTo>
                    <a:pt x="540" y="11416"/>
                    <a:pt x="490" y="11366"/>
                    <a:pt x="440" y="11328"/>
                  </a:cubicBezTo>
                  <a:cubicBezTo>
                    <a:pt x="483" y="11306"/>
                    <a:pt x="527" y="11275"/>
                    <a:pt x="571" y="11275"/>
                  </a:cubicBezTo>
                  <a:close/>
                  <a:moveTo>
                    <a:pt x="25070" y="10774"/>
                  </a:moveTo>
                  <a:lnTo>
                    <a:pt x="25070" y="10774"/>
                  </a:lnTo>
                  <a:cubicBezTo>
                    <a:pt x="24881" y="11026"/>
                    <a:pt x="24730" y="11240"/>
                    <a:pt x="24567" y="11466"/>
                  </a:cubicBezTo>
                  <a:cubicBezTo>
                    <a:pt x="24366" y="11152"/>
                    <a:pt x="24529" y="10913"/>
                    <a:pt x="25070" y="10774"/>
                  </a:cubicBezTo>
                  <a:close/>
                  <a:moveTo>
                    <a:pt x="23573" y="11378"/>
                  </a:moveTo>
                  <a:cubicBezTo>
                    <a:pt x="23598" y="11416"/>
                    <a:pt x="23636" y="11441"/>
                    <a:pt x="23662" y="11478"/>
                  </a:cubicBezTo>
                  <a:cubicBezTo>
                    <a:pt x="23662" y="11491"/>
                    <a:pt x="23573" y="11529"/>
                    <a:pt x="23573" y="11529"/>
                  </a:cubicBezTo>
                  <a:cubicBezTo>
                    <a:pt x="23523" y="11504"/>
                    <a:pt x="23486" y="11466"/>
                    <a:pt x="23447" y="11428"/>
                  </a:cubicBezTo>
                  <a:cubicBezTo>
                    <a:pt x="23486" y="11416"/>
                    <a:pt x="23523" y="11403"/>
                    <a:pt x="23573" y="11378"/>
                  </a:cubicBezTo>
                  <a:close/>
                  <a:moveTo>
                    <a:pt x="10266" y="11439"/>
                  </a:moveTo>
                  <a:cubicBezTo>
                    <a:pt x="10288" y="11439"/>
                    <a:pt x="10347" y="11478"/>
                    <a:pt x="10347" y="11478"/>
                  </a:cubicBezTo>
                  <a:cubicBezTo>
                    <a:pt x="10322" y="11517"/>
                    <a:pt x="10285" y="11542"/>
                    <a:pt x="10259" y="11579"/>
                  </a:cubicBezTo>
                  <a:cubicBezTo>
                    <a:pt x="10221" y="11567"/>
                    <a:pt x="10196" y="11554"/>
                    <a:pt x="10146" y="11529"/>
                  </a:cubicBezTo>
                  <a:cubicBezTo>
                    <a:pt x="10184" y="11491"/>
                    <a:pt x="10221" y="11453"/>
                    <a:pt x="10259" y="11441"/>
                  </a:cubicBezTo>
                  <a:cubicBezTo>
                    <a:pt x="10261" y="11440"/>
                    <a:pt x="10263" y="11439"/>
                    <a:pt x="10266" y="11439"/>
                  </a:cubicBezTo>
                  <a:close/>
                  <a:moveTo>
                    <a:pt x="13025" y="11491"/>
                  </a:moveTo>
                  <a:lnTo>
                    <a:pt x="13138" y="11529"/>
                  </a:lnTo>
                  <a:cubicBezTo>
                    <a:pt x="13088" y="11629"/>
                    <a:pt x="13025" y="11718"/>
                    <a:pt x="12975" y="11805"/>
                  </a:cubicBezTo>
                  <a:cubicBezTo>
                    <a:pt x="12925" y="11780"/>
                    <a:pt x="12874" y="11755"/>
                    <a:pt x="12811" y="11743"/>
                  </a:cubicBezTo>
                  <a:cubicBezTo>
                    <a:pt x="12887" y="11654"/>
                    <a:pt x="12950" y="11579"/>
                    <a:pt x="13025" y="11491"/>
                  </a:cubicBezTo>
                  <a:close/>
                  <a:moveTo>
                    <a:pt x="30375" y="11441"/>
                  </a:moveTo>
                  <a:lnTo>
                    <a:pt x="30375" y="11441"/>
                  </a:lnTo>
                  <a:cubicBezTo>
                    <a:pt x="30312" y="11768"/>
                    <a:pt x="30300" y="11768"/>
                    <a:pt x="29822" y="11956"/>
                  </a:cubicBezTo>
                  <a:lnTo>
                    <a:pt x="29822" y="11969"/>
                  </a:lnTo>
                  <a:cubicBezTo>
                    <a:pt x="29809" y="11969"/>
                    <a:pt x="29809" y="11956"/>
                    <a:pt x="29809" y="11956"/>
                  </a:cubicBezTo>
                  <a:lnTo>
                    <a:pt x="29822" y="11956"/>
                  </a:lnTo>
                  <a:cubicBezTo>
                    <a:pt x="29847" y="11856"/>
                    <a:pt x="29847" y="11755"/>
                    <a:pt x="29923" y="11693"/>
                  </a:cubicBezTo>
                  <a:cubicBezTo>
                    <a:pt x="30035" y="11592"/>
                    <a:pt x="30224" y="11517"/>
                    <a:pt x="30375" y="11441"/>
                  </a:cubicBezTo>
                  <a:close/>
                  <a:moveTo>
                    <a:pt x="11567" y="11906"/>
                  </a:moveTo>
                  <a:cubicBezTo>
                    <a:pt x="11604" y="11944"/>
                    <a:pt x="11642" y="11981"/>
                    <a:pt x="11654" y="12020"/>
                  </a:cubicBezTo>
                  <a:cubicBezTo>
                    <a:pt x="11668" y="12032"/>
                    <a:pt x="11604" y="12057"/>
                    <a:pt x="11579" y="12070"/>
                  </a:cubicBezTo>
                  <a:cubicBezTo>
                    <a:pt x="11542" y="12045"/>
                    <a:pt x="11491" y="12006"/>
                    <a:pt x="11466" y="11969"/>
                  </a:cubicBezTo>
                  <a:cubicBezTo>
                    <a:pt x="11466" y="11956"/>
                    <a:pt x="11529" y="11931"/>
                    <a:pt x="11567" y="11906"/>
                  </a:cubicBezTo>
                  <a:close/>
                  <a:moveTo>
                    <a:pt x="2817" y="12020"/>
                  </a:moveTo>
                  <a:cubicBezTo>
                    <a:pt x="2904" y="12095"/>
                    <a:pt x="2993" y="12145"/>
                    <a:pt x="2993" y="12182"/>
                  </a:cubicBezTo>
                  <a:cubicBezTo>
                    <a:pt x="2980" y="12233"/>
                    <a:pt x="2879" y="12296"/>
                    <a:pt x="2829" y="12296"/>
                  </a:cubicBezTo>
                  <a:cubicBezTo>
                    <a:pt x="2766" y="12296"/>
                    <a:pt x="2678" y="12233"/>
                    <a:pt x="2666" y="12182"/>
                  </a:cubicBezTo>
                  <a:cubicBezTo>
                    <a:pt x="2653" y="12145"/>
                    <a:pt x="2741" y="12095"/>
                    <a:pt x="2817" y="12020"/>
                  </a:cubicBezTo>
                  <a:close/>
                  <a:moveTo>
                    <a:pt x="4966" y="12070"/>
                  </a:moveTo>
                  <a:cubicBezTo>
                    <a:pt x="5004" y="12182"/>
                    <a:pt x="5041" y="12283"/>
                    <a:pt x="5105" y="12447"/>
                  </a:cubicBezTo>
                  <a:cubicBezTo>
                    <a:pt x="4916" y="12434"/>
                    <a:pt x="4715" y="12447"/>
                    <a:pt x="4664" y="12397"/>
                  </a:cubicBezTo>
                  <a:cubicBezTo>
                    <a:pt x="4552" y="12258"/>
                    <a:pt x="4614" y="12132"/>
                    <a:pt x="4966" y="12070"/>
                  </a:cubicBezTo>
                  <a:close/>
                  <a:moveTo>
                    <a:pt x="9857" y="0"/>
                  </a:moveTo>
                  <a:cubicBezTo>
                    <a:pt x="9794" y="227"/>
                    <a:pt x="9794" y="227"/>
                    <a:pt x="9366" y="252"/>
                  </a:cubicBezTo>
                  <a:cubicBezTo>
                    <a:pt x="9404" y="339"/>
                    <a:pt x="9442" y="428"/>
                    <a:pt x="9492" y="566"/>
                  </a:cubicBezTo>
                  <a:cubicBezTo>
                    <a:pt x="9215" y="478"/>
                    <a:pt x="9002" y="415"/>
                    <a:pt x="8763" y="339"/>
                  </a:cubicBezTo>
                  <a:lnTo>
                    <a:pt x="8763" y="339"/>
                  </a:lnTo>
                  <a:cubicBezTo>
                    <a:pt x="8876" y="767"/>
                    <a:pt x="8838" y="880"/>
                    <a:pt x="8486" y="1018"/>
                  </a:cubicBezTo>
                  <a:cubicBezTo>
                    <a:pt x="8404" y="1049"/>
                    <a:pt x="8298" y="1088"/>
                    <a:pt x="8214" y="1088"/>
                  </a:cubicBezTo>
                  <a:cubicBezTo>
                    <a:pt x="8194" y="1088"/>
                    <a:pt x="8176" y="1086"/>
                    <a:pt x="8159" y="1082"/>
                  </a:cubicBezTo>
                  <a:cubicBezTo>
                    <a:pt x="8013" y="1038"/>
                    <a:pt x="7875" y="1019"/>
                    <a:pt x="7747" y="1019"/>
                  </a:cubicBezTo>
                  <a:cubicBezTo>
                    <a:pt x="7467" y="1019"/>
                    <a:pt x="7230" y="1108"/>
                    <a:pt x="7041" y="1219"/>
                  </a:cubicBezTo>
                  <a:cubicBezTo>
                    <a:pt x="6500" y="1082"/>
                    <a:pt x="6035" y="956"/>
                    <a:pt x="5519" y="817"/>
                  </a:cubicBezTo>
                  <a:cubicBezTo>
                    <a:pt x="5457" y="931"/>
                    <a:pt x="5406" y="1018"/>
                    <a:pt x="5356" y="1119"/>
                  </a:cubicBezTo>
                  <a:cubicBezTo>
                    <a:pt x="5569" y="1182"/>
                    <a:pt x="5771" y="1232"/>
                    <a:pt x="6136" y="1333"/>
                  </a:cubicBezTo>
                  <a:cubicBezTo>
                    <a:pt x="5745" y="1408"/>
                    <a:pt x="5482" y="1446"/>
                    <a:pt x="5130" y="1509"/>
                  </a:cubicBezTo>
                  <a:cubicBezTo>
                    <a:pt x="5381" y="1647"/>
                    <a:pt x="5608" y="1760"/>
                    <a:pt x="5821" y="1873"/>
                  </a:cubicBezTo>
                  <a:cubicBezTo>
                    <a:pt x="5482" y="2024"/>
                    <a:pt x="5155" y="2175"/>
                    <a:pt x="4778" y="2351"/>
                  </a:cubicBezTo>
                  <a:cubicBezTo>
                    <a:pt x="4557" y="2258"/>
                    <a:pt x="4326" y="2222"/>
                    <a:pt x="4082" y="2222"/>
                  </a:cubicBezTo>
                  <a:cubicBezTo>
                    <a:pt x="3702" y="2222"/>
                    <a:pt x="3288" y="2309"/>
                    <a:pt x="2829" y="2401"/>
                  </a:cubicBezTo>
                  <a:cubicBezTo>
                    <a:pt x="3068" y="2540"/>
                    <a:pt x="3206" y="2602"/>
                    <a:pt x="3445" y="2741"/>
                  </a:cubicBezTo>
                  <a:cubicBezTo>
                    <a:pt x="3194" y="2716"/>
                    <a:pt x="3055" y="2716"/>
                    <a:pt x="2879" y="2703"/>
                  </a:cubicBezTo>
                  <a:cubicBezTo>
                    <a:pt x="2741" y="2904"/>
                    <a:pt x="2804" y="3194"/>
                    <a:pt x="2414" y="3332"/>
                  </a:cubicBezTo>
                  <a:cubicBezTo>
                    <a:pt x="2326" y="3370"/>
                    <a:pt x="2376" y="3583"/>
                    <a:pt x="2364" y="3834"/>
                  </a:cubicBezTo>
                  <a:cubicBezTo>
                    <a:pt x="2138" y="3633"/>
                    <a:pt x="2012" y="3508"/>
                    <a:pt x="1861" y="3407"/>
                  </a:cubicBezTo>
                  <a:cubicBezTo>
                    <a:pt x="1779" y="3343"/>
                    <a:pt x="1674" y="3311"/>
                    <a:pt x="1563" y="3311"/>
                  </a:cubicBezTo>
                  <a:cubicBezTo>
                    <a:pt x="1437" y="3311"/>
                    <a:pt x="1303" y="3352"/>
                    <a:pt x="1182" y="3432"/>
                  </a:cubicBezTo>
                  <a:cubicBezTo>
                    <a:pt x="993" y="3558"/>
                    <a:pt x="1018" y="3671"/>
                    <a:pt x="1245" y="3772"/>
                  </a:cubicBezTo>
                  <a:cubicBezTo>
                    <a:pt x="1484" y="3885"/>
                    <a:pt x="1484" y="4036"/>
                    <a:pt x="1395" y="4200"/>
                  </a:cubicBezTo>
                  <a:cubicBezTo>
                    <a:pt x="1324" y="4334"/>
                    <a:pt x="1213" y="4385"/>
                    <a:pt x="1055" y="4385"/>
                  </a:cubicBezTo>
                  <a:cubicBezTo>
                    <a:pt x="992" y="4385"/>
                    <a:pt x="921" y="4377"/>
                    <a:pt x="842" y="4362"/>
                  </a:cubicBezTo>
                  <a:cubicBezTo>
                    <a:pt x="815" y="4359"/>
                    <a:pt x="791" y="4357"/>
                    <a:pt x="768" y="4357"/>
                  </a:cubicBezTo>
                  <a:cubicBezTo>
                    <a:pt x="565" y="4357"/>
                    <a:pt x="507" y="4500"/>
                    <a:pt x="540" y="4714"/>
                  </a:cubicBezTo>
                  <a:cubicBezTo>
                    <a:pt x="817" y="4714"/>
                    <a:pt x="1107" y="4728"/>
                    <a:pt x="1408" y="4740"/>
                  </a:cubicBezTo>
                  <a:cubicBezTo>
                    <a:pt x="1722" y="4991"/>
                    <a:pt x="2314" y="5155"/>
                    <a:pt x="1974" y="5620"/>
                  </a:cubicBezTo>
                  <a:lnTo>
                    <a:pt x="1987" y="5620"/>
                  </a:lnTo>
                  <a:lnTo>
                    <a:pt x="1987" y="5633"/>
                  </a:lnTo>
                  <a:cubicBezTo>
                    <a:pt x="2002" y="5632"/>
                    <a:pt x="2016" y="5632"/>
                    <a:pt x="2030" y="5632"/>
                  </a:cubicBezTo>
                  <a:cubicBezTo>
                    <a:pt x="2286" y="5632"/>
                    <a:pt x="2373" y="5743"/>
                    <a:pt x="2314" y="5921"/>
                  </a:cubicBezTo>
                  <a:cubicBezTo>
                    <a:pt x="2314" y="5926"/>
                    <a:pt x="2295" y="5927"/>
                    <a:pt x="2268" y="5927"/>
                  </a:cubicBezTo>
                  <a:cubicBezTo>
                    <a:pt x="2213" y="5927"/>
                    <a:pt x="2121" y="5921"/>
                    <a:pt x="2062" y="5921"/>
                  </a:cubicBezTo>
                  <a:cubicBezTo>
                    <a:pt x="2074" y="6072"/>
                    <a:pt x="2099" y="6223"/>
                    <a:pt x="2113" y="6374"/>
                  </a:cubicBezTo>
                  <a:cubicBezTo>
                    <a:pt x="1933" y="6413"/>
                    <a:pt x="1806" y="6437"/>
                    <a:pt x="1707" y="6437"/>
                  </a:cubicBezTo>
                  <a:cubicBezTo>
                    <a:pt x="1516" y="6437"/>
                    <a:pt x="1432" y="6346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097"/>
                    <a:pt x="1283" y="6097"/>
                  </a:cubicBezTo>
                  <a:cubicBezTo>
                    <a:pt x="1272" y="6097"/>
                    <a:pt x="1270" y="6097"/>
                    <a:pt x="1270" y="6104"/>
                  </a:cubicBezTo>
                  <a:lnTo>
                    <a:pt x="1270" y="6104"/>
                  </a:lnTo>
                  <a:cubicBezTo>
                    <a:pt x="1274" y="6102"/>
                    <a:pt x="1278" y="6100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111"/>
                    <a:pt x="1270" y="6111"/>
                  </a:cubicBezTo>
                  <a:cubicBezTo>
                    <a:pt x="1270" y="6108"/>
                    <a:pt x="1270" y="6106"/>
                    <a:pt x="1270" y="6104"/>
                  </a:cubicBezTo>
                  <a:lnTo>
                    <a:pt x="1270" y="6104"/>
                  </a:lnTo>
                  <a:cubicBezTo>
                    <a:pt x="921" y="6291"/>
                    <a:pt x="1071" y="6490"/>
                    <a:pt x="1308" y="6664"/>
                  </a:cubicBezTo>
                  <a:cubicBezTo>
                    <a:pt x="1459" y="6776"/>
                    <a:pt x="1685" y="6840"/>
                    <a:pt x="1886" y="6927"/>
                  </a:cubicBezTo>
                  <a:lnTo>
                    <a:pt x="1786" y="7028"/>
                  </a:lnTo>
                  <a:cubicBezTo>
                    <a:pt x="1685" y="7179"/>
                    <a:pt x="1597" y="7330"/>
                    <a:pt x="1496" y="7506"/>
                  </a:cubicBezTo>
                  <a:cubicBezTo>
                    <a:pt x="2301" y="7493"/>
                    <a:pt x="3018" y="7304"/>
                    <a:pt x="3508" y="6978"/>
                  </a:cubicBezTo>
                  <a:lnTo>
                    <a:pt x="3508" y="6965"/>
                  </a:lnTo>
                  <a:cubicBezTo>
                    <a:pt x="3370" y="6927"/>
                    <a:pt x="3219" y="6890"/>
                    <a:pt x="2942" y="6815"/>
                  </a:cubicBezTo>
                  <a:cubicBezTo>
                    <a:pt x="3041" y="6795"/>
                    <a:pt x="3122" y="6787"/>
                    <a:pt x="3189" y="6787"/>
                  </a:cubicBezTo>
                  <a:cubicBezTo>
                    <a:pt x="3386" y="6787"/>
                    <a:pt x="3461" y="6862"/>
                    <a:pt x="3508" y="6965"/>
                  </a:cubicBezTo>
                  <a:lnTo>
                    <a:pt x="3521" y="6965"/>
                  </a:lnTo>
                  <a:lnTo>
                    <a:pt x="3508" y="6978"/>
                  </a:lnTo>
                  <a:cubicBezTo>
                    <a:pt x="3571" y="7016"/>
                    <a:pt x="3672" y="7103"/>
                    <a:pt x="3658" y="7103"/>
                  </a:cubicBezTo>
                  <a:cubicBezTo>
                    <a:pt x="3508" y="7217"/>
                    <a:pt x="3357" y="7343"/>
                    <a:pt x="3169" y="7418"/>
                  </a:cubicBezTo>
                  <a:cubicBezTo>
                    <a:pt x="2993" y="7493"/>
                    <a:pt x="2766" y="7506"/>
                    <a:pt x="2552" y="7544"/>
                  </a:cubicBezTo>
                  <a:cubicBezTo>
                    <a:pt x="2342" y="8046"/>
                    <a:pt x="2172" y="8230"/>
                    <a:pt x="1732" y="8230"/>
                  </a:cubicBezTo>
                  <a:cubicBezTo>
                    <a:pt x="1567" y="8230"/>
                    <a:pt x="1364" y="8204"/>
                    <a:pt x="1107" y="8159"/>
                  </a:cubicBezTo>
                  <a:lnTo>
                    <a:pt x="1107" y="8159"/>
                  </a:lnTo>
                  <a:cubicBezTo>
                    <a:pt x="1735" y="8612"/>
                    <a:pt x="2113" y="8763"/>
                    <a:pt x="2804" y="8788"/>
                  </a:cubicBezTo>
                  <a:cubicBezTo>
                    <a:pt x="2766" y="8726"/>
                    <a:pt x="2728" y="8650"/>
                    <a:pt x="2666" y="8625"/>
                  </a:cubicBezTo>
                  <a:cubicBezTo>
                    <a:pt x="2515" y="8587"/>
                    <a:pt x="2339" y="8562"/>
                    <a:pt x="2113" y="8524"/>
                  </a:cubicBezTo>
                  <a:cubicBezTo>
                    <a:pt x="2243" y="8353"/>
                    <a:pt x="2375" y="8270"/>
                    <a:pt x="2557" y="8270"/>
                  </a:cubicBezTo>
                  <a:cubicBezTo>
                    <a:pt x="2603" y="8270"/>
                    <a:pt x="2651" y="8275"/>
                    <a:pt x="2703" y="8285"/>
                  </a:cubicBezTo>
                  <a:cubicBezTo>
                    <a:pt x="2917" y="8335"/>
                    <a:pt x="3143" y="8360"/>
                    <a:pt x="3357" y="8411"/>
                  </a:cubicBezTo>
                  <a:cubicBezTo>
                    <a:pt x="3357" y="8399"/>
                    <a:pt x="3357" y="8399"/>
                    <a:pt x="3370" y="8399"/>
                  </a:cubicBezTo>
                  <a:lnTo>
                    <a:pt x="3382" y="8399"/>
                  </a:lnTo>
                  <a:cubicBezTo>
                    <a:pt x="3495" y="8298"/>
                    <a:pt x="3608" y="8184"/>
                    <a:pt x="3747" y="8059"/>
                  </a:cubicBezTo>
                  <a:cubicBezTo>
                    <a:pt x="4010" y="8172"/>
                    <a:pt x="4212" y="8248"/>
                    <a:pt x="4413" y="8335"/>
                  </a:cubicBezTo>
                  <a:cubicBezTo>
                    <a:pt x="4401" y="8360"/>
                    <a:pt x="4388" y="8374"/>
                    <a:pt x="4376" y="8399"/>
                  </a:cubicBezTo>
                  <a:lnTo>
                    <a:pt x="3382" y="8399"/>
                  </a:lnTo>
                  <a:lnTo>
                    <a:pt x="3382" y="8411"/>
                  </a:lnTo>
                  <a:lnTo>
                    <a:pt x="3357" y="8411"/>
                  </a:lnTo>
                  <a:cubicBezTo>
                    <a:pt x="3181" y="8536"/>
                    <a:pt x="2993" y="8662"/>
                    <a:pt x="2804" y="8788"/>
                  </a:cubicBezTo>
                  <a:cubicBezTo>
                    <a:pt x="2829" y="8838"/>
                    <a:pt x="2842" y="8876"/>
                    <a:pt x="2879" y="8952"/>
                  </a:cubicBezTo>
                  <a:cubicBezTo>
                    <a:pt x="2728" y="8999"/>
                    <a:pt x="2586" y="9018"/>
                    <a:pt x="2452" y="9018"/>
                  </a:cubicBezTo>
                  <a:cubicBezTo>
                    <a:pt x="1940" y="9018"/>
                    <a:pt x="1527" y="8737"/>
                    <a:pt x="1018" y="8637"/>
                  </a:cubicBezTo>
                  <a:cubicBezTo>
                    <a:pt x="842" y="8738"/>
                    <a:pt x="629" y="8851"/>
                    <a:pt x="327" y="9002"/>
                  </a:cubicBezTo>
                  <a:cubicBezTo>
                    <a:pt x="755" y="9190"/>
                    <a:pt x="1119" y="9341"/>
                    <a:pt x="1484" y="9505"/>
                  </a:cubicBezTo>
                  <a:cubicBezTo>
                    <a:pt x="1647" y="9580"/>
                    <a:pt x="1786" y="9668"/>
                    <a:pt x="1937" y="9757"/>
                  </a:cubicBezTo>
                  <a:lnTo>
                    <a:pt x="1962" y="9757"/>
                  </a:lnTo>
                  <a:cubicBezTo>
                    <a:pt x="1974" y="9757"/>
                    <a:pt x="1974" y="9757"/>
                    <a:pt x="1987" y="9769"/>
                  </a:cubicBezTo>
                  <a:cubicBezTo>
                    <a:pt x="2026" y="9766"/>
                    <a:pt x="2066" y="9763"/>
                    <a:pt x="2105" y="9763"/>
                  </a:cubicBezTo>
                  <a:cubicBezTo>
                    <a:pt x="2244" y="9763"/>
                    <a:pt x="2382" y="9797"/>
                    <a:pt x="2490" y="9983"/>
                  </a:cubicBezTo>
                  <a:cubicBezTo>
                    <a:pt x="2250" y="9882"/>
                    <a:pt x="2113" y="9819"/>
                    <a:pt x="1987" y="9769"/>
                  </a:cubicBezTo>
                  <a:lnTo>
                    <a:pt x="1962" y="9769"/>
                  </a:lnTo>
                  <a:cubicBezTo>
                    <a:pt x="1949" y="9757"/>
                    <a:pt x="1949" y="9757"/>
                    <a:pt x="1937" y="9757"/>
                  </a:cubicBezTo>
                  <a:cubicBezTo>
                    <a:pt x="1915" y="9755"/>
                    <a:pt x="1893" y="9755"/>
                    <a:pt x="1872" y="9755"/>
                  </a:cubicBezTo>
                  <a:cubicBezTo>
                    <a:pt x="1486" y="9755"/>
                    <a:pt x="1266" y="9968"/>
                    <a:pt x="956" y="10159"/>
                  </a:cubicBezTo>
                  <a:cubicBezTo>
                    <a:pt x="1169" y="10259"/>
                    <a:pt x="1395" y="10360"/>
                    <a:pt x="1622" y="10473"/>
                  </a:cubicBezTo>
                  <a:cubicBezTo>
                    <a:pt x="1571" y="10511"/>
                    <a:pt x="1521" y="10548"/>
                    <a:pt x="1484" y="10598"/>
                  </a:cubicBezTo>
                  <a:cubicBezTo>
                    <a:pt x="1258" y="10511"/>
                    <a:pt x="1031" y="10435"/>
                    <a:pt x="805" y="10360"/>
                  </a:cubicBezTo>
                  <a:cubicBezTo>
                    <a:pt x="690" y="10320"/>
                    <a:pt x="580" y="10301"/>
                    <a:pt x="481" y="10301"/>
                  </a:cubicBezTo>
                  <a:cubicBezTo>
                    <a:pt x="268" y="10301"/>
                    <a:pt x="110" y="10393"/>
                    <a:pt x="76" y="10573"/>
                  </a:cubicBezTo>
                  <a:cubicBezTo>
                    <a:pt x="38" y="10774"/>
                    <a:pt x="12" y="10976"/>
                    <a:pt x="0" y="11177"/>
                  </a:cubicBezTo>
                  <a:cubicBezTo>
                    <a:pt x="289" y="11302"/>
                    <a:pt x="566" y="11416"/>
                    <a:pt x="855" y="11542"/>
                  </a:cubicBezTo>
                  <a:cubicBezTo>
                    <a:pt x="943" y="11478"/>
                    <a:pt x="1043" y="11416"/>
                    <a:pt x="1144" y="11341"/>
                  </a:cubicBezTo>
                  <a:cubicBezTo>
                    <a:pt x="1308" y="11529"/>
                    <a:pt x="1446" y="11693"/>
                    <a:pt x="1559" y="11830"/>
                  </a:cubicBezTo>
                  <a:cubicBezTo>
                    <a:pt x="1886" y="11969"/>
                    <a:pt x="2213" y="12107"/>
                    <a:pt x="2540" y="12233"/>
                  </a:cubicBezTo>
                  <a:cubicBezTo>
                    <a:pt x="2743" y="12317"/>
                    <a:pt x="2992" y="12435"/>
                    <a:pt x="3211" y="12435"/>
                  </a:cubicBezTo>
                  <a:cubicBezTo>
                    <a:pt x="3222" y="12435"/>
                    <a:pt x="3233" y="12435"/>
                    <a:pt x="3244" y="12434"/>
                  </a:cubicBezTo>
                  <a:cubicBezTo>
                    <a:pt x="3343" y="12428"/>
                    <a:pt x="3439" y="12426"/>
                    <a:pt x="3533" y="12426"/>
                  </a:cubicBezTo>
                  <a:cubicBezTo>
                    <a:pt x="4064" y="12426"/>
                    <a:pt x="4496" y="12516"/>
                    <a:pt x="4828" y="12698"/>
                  </a:cubicBezTo>
                  <a:lnTo>
                    <a:pt x="6852" y="12698"/>
                  </a:lnTo>
                  <a:cubicBezTo>
                    <a:pt x="6639" y="12610"/>
                    <a:pt x="6424" y="12522"/>
                    <a:pt x="6236" y="12409"/>
                  </a:cubicBezTo>
                  <a:cubicBezTo>
                    <a:pt x="5997" y="12283"/>
                    <a:pt x="5884" y="12045"/>
                    <a:pt x="5733" y="11881"/>
                  </a:cubicBezTo>
                  <a:cubicBezTo>
                    <a:pt x="6022" y="11617"/>
                    <a:pt x="6287" y="11366"/>
                    <a:pt x="6538" y="11126"/>
                  </a:cubicBezTo>
                  <a:cubicBezTo>
                    <a:pt x="6387" y="10976"/>
                    <a:pt x="6236" y="10787"/>
                    <a:pt x="6035" y="10498"/>
                  </a:cubicBezTo>
                  <a:lnTo>
                    <a:pt x="6035" y="10498"/>
                  </a:lnTo>
                  <a:cubicBezTo>
                    <a:pt x="6287" y="10611"/>
                    <a:pt x="6563" y="10724"/>
                    <a:pt x="6827" y="10850"/>
                  </a:cubicBezTo>
                  <a:lnTo>
                    <a:pt x="6852" y="10825"/>
                  </a:lnTo>
                  <a:cubicBezTo>
                    <a:pt x="6852" y="10813"/>
                    <a:pt x="6852" y="10813"/>
                    <a:pt x="6865" y="10813"/>
                  </a:cubicBezTo>
                  <a:cubicBezTo>
                    <a:pt x="6751" y="10724"/>
                    <a:pt x="6639" y="10637"/>
                    <a:pt x="6437" y="10486"/>
                  </a:cubicBezTo>
                  <a:cubicBezTo>
                    <a:pt x="6701" y="10473"/>
                    <a:pt x="6852" y="10461"/>
                    <a:pt x="7066" y="10447"/>
                  </a:cubicBezTo>
                  <a:lnTo>
                    <a:pt x="7066" y="10447"/>
                  </a:lnTo>
                  <a:cubicBezTo>
                    <a:pt x="6978" y="10598"/>
                    <a:pt x="6915" y="10699"/>
                    <a:pt x="6865" y="10813"/>
                  </a:cubicBezTo>
                  <a:lnTo>
                    <a:pt x="6852" y="10825"/>
                  </a:lnTo>
                  <a:cubicBezTo>
                    <a:pt x="6884" y="10823"/>
                    <a:pt x="6915" y="10822"/>
                    <a:pt x="6945" y="10822"/>
                  </a:cubicBezTo>
                  <a:cubicBezTo>
                    <a:pt x="7147" y="10822"/>
                    <a:pt x="7289" y="10865"/>
                    <a:pt x="7355" y="11051"/>
                  </a:cubicBezTo>
                  <a:cubicBezTo>
                    <a:pt x="7355" y="11064"/>
                    <a:pt x="7368" y="11064"/>
                    <a:pt x="7368" y="11076"/>
                  </a:cubicBezTo>
                  <a:cubicBezTo>
                    <a:pt x="7871" y="11290"/>
                    <a:pt x="8386" y="11517"/>
                    <a:pt x="8902" y="11743"/>
                  </a:cubicBezTo>
                  <a:cubicBezTo>
                    <a:pt x="9165" y="11604"/>
                    <a:pt x="9455" y="11466"/>
                    <a:pt x="9844" y="11277"/>
                  </a:cubicBezTo>
                  <a:lnTo>
                    <a:pt x="9844" y="11277"/>
                  </a:lnTo>
                  <a:cubicBezTo>
                    <a:pt x="9706" y="11592"/>
                    <a:pt x="9970" y="11881"/>
                    <a:pt x="9782" y="12132"/>
                  </a:cubicBezTo>
                  <a:cubicBezTo>
                    <a:pt x="9857" y="12157"/>
                    <a:pt x="9933" y="12196"/>
                    <a:pt x="10008" y="12233"/>
                  </a:cubicBezTo>
                  <a:cubicBezTo>
                    <a:pt x="10159" y="12208"/>
                    <a:pt x="10297" y="12182"/>
                    <a:pt x="10447" y="12170"/>
                  </a:cubicBezTo>
                  <a:cubicBezTo>
                    <a:pt x="10461" y="12182"/>
                    <a:pt x="10486" y="12196"/>
                    <a:pt x="10498" y="12221"/>
                  </a:cubicBezTo>
                  <a:cubicBezTo>
                    <a:pt x="10422" y="12258"/>
                    <a:pt x="10335" y="12296"/>
                    <a:pt x="10259" y="12333"/>
                  </a:cubicBezTo>
                  <a:cubicBezTo>
                    <a:pt x="10372" y="12397"/>
                    <a:pt x="10498" y="12447"/>
                    <a:pt x="10624" y="12497"/>
                  </a:cubicBezTo>
                  <a:cubicBezTo>
                    <a:pt x="10825" y="12560"/>
                    <a:pt x="11064" y="12623"/>
                    <a:pt x="11328" y="12698"/>
                  </a:cubicBezTo>
                  <a:lnTo>
                    <a:pt x="11403" y="12698"/>
                  </a:lnTo>
                  <a:cubicBezTo>
                    <a:pt x="11654" y="12509"/>
                    <a:pt x="11931" y="12296"/>
                    <a:pt x="12208" y="12070"/>
                  </a:cubicBezTo>
                  <a:cubicBezTo>
                    <a:pt x="12522" y="12296"/>
                    <a:pt x="12799" y="12472"/>
                    <a:pt x="13063" y="12660"/>
                  </a:cubicBezTo>
                  <a:cubicBezTo>
                    <a:pt x="13076" y="12673"/>
                    <a:pt x="13088" y="12685"/>
                    <a:pt x="13113" y="12698"/>
                  </a:cubicBezTo>
                  <a:lnTo>
                    <a:pt x="13553" y="12698"/>
                  </a:lnTo>
                  <a:cubicBezTo>
                    <a:pt x="13616" y="12610"/>
                    <a:pt x="13704" y="12534"/>
                    <a:pt x="13855" y="12358"/>
                  </a:cubicBezTo>
                  <a:cubicBezTo>
                    <a:pt x="13892" y="12484"/>
                    <a:pt x="13880" y="12598"/>
                    <a:pt x="13905" y="12698"/>
                  </a:cubicBezTo>
                  <a:lnTo>
                    <a:pt x="14308" y="12698"/>
                  </a:lnTo>
                  <a:cubicBezTo>
                    <a:pt x="14308" y="12635"/>
                    <a:pt x="14320" y="12560"/>
                    <a:pt x="14333" y="12459"/>
                  </a:cubicBezTo>
                  <a:lnTo>
                    <a:pt x="14571" y="12698"/>
                  </a:lnTo>
                  <a:lnTo>
                    <a:pt x="16068" y="12698"/>
                  </a:lnTo>
                  <a:cubicBezTo>
                    <a:pt x="15954" y="12283"/>
                    <a:pt x="15992" y="12258"/>
                    <a:pt x="16495" y="12246"/>
                  </a:cubicBezTo>
                  <a:lnTo>
                    <a:pt x="16495" y="12246"/>
                  </a:lnTo>
                  <a:lnTo>
                    <a:pt x="16118" y="12698"/>
                  </a:lnTo>
                  <a:lnTo>
                    <a:pt x="17010" y="12698"/>
                  </a:lnTo>
                  <a:cubicBezTo>
                    <a:pt x="17111" y="12484"/>
                    <a:pt x="17262" y="12283"/>
                    <a:pt x="17513" y="12095"/>
                  </a:cubicBezTo>
                  <a:cubicBezTo>
                    <a:pt x="17452" y="12087"/>
                    <a:pt x="17389" y="12086"/>
                    <a:pt x="17326" y="12086"/>
                  </a:cubicBezTo>
                  <a:cubicBezTo>
                    <a:pt x="17277" y="12086"/>
                    <a:pt x="17229" y="12087"/>
                    <a:pt x="17182" y="12087"/>
                  </a:cubicBezTo>
                  <a:cubicBezTo>
                    <a:pt x="16986" y="12087"/>
                    <a:pt x="16821" y="12069"/>
                    <a:pt x="16772" y="11881"/>
                  </a:cubicBezTo>
                  <a:cubicBezTo>
                    <a:pt x="16869" y="11859"/>
                    <a:pt x="16962" y="11850"/>
                    <a:pt x="17053" y="11850"/>
                  </a:cubicBezTo>
                  <a:cubicBezTo>
                    <a:pt x="17488" y="11850"/>
                    <a:pt x="17862" y="12066"/>
                    <a:pt x="18331" y="12170"/>
                  </a:cubicBezTo>
                  <a:cubicBezTo>
                    <a:pt x="18029" y="12321"/>
                    <a:pt x="17727" y="12459"/>
                    <a:pt x="17387" y="12623"/>
                  </a:cubicBezTo>
                  <a:lnTo>
                    <a:pt x="17463" y="12698"/>
                  </a:lnTo>
                  <a:lnTo>
                    <a:pt x="19110" y="12698"/>
                  </a:lnTo>
                  <a:cubicBezTo>
                    <a:pt x="19110" y="12534"/>
                    <a:pt x="19072" y="12372"/>
                    <a:pt x="19072" y="12196"/>
                  </a:cubicBezTo>
                  <a:cubicBezTo>
                    <a:pt x="19064" y="11999"/>
                    <a:pt x="19090" y="11919"/>
                    <a:pt x="19237" y="11919"/>
                  </a:cubicBezTo>
                  <a:cubicBezTo>
                    <a:pt x="19307" y="11919"/>
                    <a:pt x="19404" y="11937"/>
                    <a:pt x="19538" y="11969"/>
                  </a:cubicBezTo>
                  <a:cubicBezTo>
                    <a:pt x="19600" y="11994"/>
                    <a:pt x="19664" y="12020"/>
                    <a:pt x="19776" y="12057"/>
                  </a:cubicBezTo>
                  <a:lnTo>
                    <a:pt x="19776" y="11567"/>
                  </a:lnTo>
                  <a:cubicBezTo>
                    <a:pt x="19990" y="11654"/>
                    <a:pt x="20116" y="11743"/>
                    <a:pt x="20279" y="11780"/>
                  </a:cubicBezTo>
                  <a:cubicBezTo>
                    <a:pt x="20770" y="11944"/>
                    <a:pt x="20782" y="11981"/>
                    <a:pt x="20405" y="12258"/>
                  </a:cubicBezTo>
                  <a:cubicBezTo>
                    <a:pt x="20368" y="12283"/>
                    <a:pt x="20354" y="12346"/>
                    <a:pt x="20329" y="12397"/>
                  </a:cubicBezTo>
                  <a:lnTo>
                    <a:pt x="21801" y="12397"/>
                  </a:lnTo>
                  <a:cubicBezTo>
                    <a:pt x="21952" y="12308"/>
                    <a:pt x="22140" y="12196"/>
                    <a:pt x="22329" y="12082"/>
                  </a:cubicBezTo>
                  <a:cubicBezTo>
                    <a:pt x="22366" y="12107"/>
                    <a:pt x="22404" y="12132"/>
                    <a:pt x="22429" y="12145"/>
                  </a:cubicBezTo>
                  <a:cubicBezTo>
                    <a:pt x="22366" y="12246"/>
                    <a:pt x="22304" y="12333"/>
                    <a:pt x="22228" y="12422"/>
                  </a:cubicBezTo>
                  <a:cubicBezTo>
                    <a:pt x="22429" y="12522"/>
                    <a:pt x="22618" y="12610"/>
                    <a:pt x="22819" y="12698"/>
                  </a:cubicBezTo>
                  <a:lnTo>
                    <a:pt x="22882" y="12698"/>
                  </a:lnTo>
                  <a:cubicBezTo>
                    <a:pt x="23573" y="12484"/>
                    <a:pt x="23611" y="12434"/>
                    <a:pt x="23435" y="11944"/>
                  </a:cubicBezTo>
                  <a:cubicBezTo>
                    <a:pt x="23588" y="11905"/>
                    <a:pt x="23736" y="11889"/>
                    <a:pt x="23881" y="11889"/>
                  </a:cubicBezTo>
                  <a:cubicBezTo>
                    <a:pt x="24430" y="11889"/>
                    <a:pt x="24938" y="12115"/>
                    <a:pt x="25484" y="12145"/>
                  </a:cubicBezTo>
                  <a:cubicBezTo>
                    <a:pt x="25673" y="12145"/>
                    <a:pt x="25799" y="12271"/>
                    <a:pt x="25623" y="12422"/>
                  </a:cubicBezTo>
                  <a:cubicBezTo>
                    <a:pt x="25350" y="12323"/>
                    <a:pt x="25099" y="12275"/>
                    <a:pt x="24879" y="12275"/>
                  </a:cubicBezTo>
                  <a:cubicBezTo>
                    <a:pt x="24651" y="12275"/>
                    <a:pt x="24455" y="12326"/>
                    <a:pt x="24302" y="12422"/>
                  </a:cubicBezTo>
                  <a:cubicBezTo>
                    <a:pt x="24453" y="12522"/>
                    <a:pt x="24604" y="12610"/>
                    <a:pt x="24755" y="12698"/>
                  </a:cubicBezTo>
                  <a:lnTo>
                    <a:pt x="25371" y="12698"/>
                  </a:lnTo>
                  <a:cubicBezTo>
                    <a:pt x="25459" y="12610"/>
                    <a:pt x="25547" y="12509"/>
                    <a:pt x="25635" y="12422"/>
                  </a:cubicBezTo>
                  <a:cubicBezTo>
                    <a:pt x="25660" y="12509"/>
                    <a:pt x="25648" y="12623"/>
                    <a:pt x="25685" y="12698"/>
                  </a:cubicBezTo>
                  <a:lnTo>
                    <a:pt x="26805" y="12698"/>
                  </a:lnTo>
                  <a:cubicBezTo>
                    <a:pt x="26842" y="12685"/>
                    <a:pt x="26867" y="12685"/>
                    <a:pt x="26905" y="12673"/>
                  </a:cubicBezTo>
                  <a:cubicBezTo>
                    <a:pt x="26905" y="12660"/>
                    <a:pt x="26905" y="12635"/>
                    <a:pt x="26917" y="12623"/>
                  </a:cubicBezTo>
                  <a:cubicBezTo>
                    <a:pt x="26867" y="12534"/>
                    <a:pt x="26389" y="12623"/>
                    <a:pt x="26465" y="12308"/>
                  </a:cubicBezTo>
                  <a:cubicBezTo>
                    <a:pt x="26503" y="12182"/>
                    <a:pt x="26176" y="12020"/>
                    <a:pt x="26025" y="11869"/>
                  </a:cubicBezTo>
                  <a:cubicBezTo>
                    <a:pt x="25874" y="11705"/>
                    <a:pt x="25735" y="11542"/>
                    <a:pt x="25585" y="11378"/>
                  </a:cubicBezTo>
                  <a:cubicBezTo>
                    <a:pt x="25861" y="11240"/>
                    <a:pt x="26113" y="11089"/>
                    <a:pt x="26453" y="10900"/>
                  </a:cubicBezTo>
                  <a:lnTo>
                    <a:pt x="26453" y="10900"/>
                  </a:lnTo>
                  <a:cubicBezTo>
                    <a:pt x="26427" y="11152"/>
                    <a:pt x="26414" y="11315"/>
                    <a:pt x="26402" y="11504"/>
                  </a:cubicBezTo>
                  <a:cubicBezTo>
                    <a:pt x="26830" y="11617"/>
                    <a:pt x="27207" y="11718"/>
                    <a:pt x="27584" y="11818"/>
                  </a:cubicBezTo>
                  <a:cubicBezTo>
                    <a:pt x="27697" y="12057"/>
                    <a:pt x="27358" y="12271"/>
                    <a:pt x="27470" y="12509"/>
                  </a:cubicBezTo>
                  <a:cubicBezTo>
                    <a:pt x="27596" y="12472"/>
                    <a:pt x="27722" y="12434"/>
                    <a:pt x="27836" y="12397"/>
                  </a:cubicBezTo>
                  <a:cubicBezTo>
                    <a:pt x="27873" y="12459"/>
                    <a:pt x="27923" y="12534"/>
                    <a:pt x="27961" y="12598"/>
                  </a:cubicBezTo>
                  <a:cubicBezTo>
                    <a:pt x="27923" y="12635"/>
                    <a:pt x="27898" y="12660"/>
                    <a:pt x="27873" y="12698"/>
                  </a:cubicBezTo>
                  <a:lnTo>
                    <a:pt x="29105" y="12698"/>
                  </a:lnTo>
                  <a:cubicBezTo>
                    <a:pt x="29155" y="12660"/>
                    <a:pt x="29180" y="12598"/>
                    <a:pt x="29193" y="12534"/>
                  </a:cubicBezTo>
                  <a:cubicBezTo>
                    <a:pt x="29231" y="12233"/>
                    <a:pt x="29445" y="12070"/>
                    <a:pt x="29822" y="11969"/>
                  </a:cubicBezTo>
                  <a:lnTo>
                    <a:pt x="29822" y="11969"/>
                  </a:lnTo>
                  <a:cubicBezTo>
                    <a:pt x="30060" y="12170"/>
                    <a:pt x="29897" y="12321"/>
                    <a:pt x="29621" y="12447"/>
                  </a:cubicBezTo>
                  <a:cubicBezTo>
                    <a:pt x="29748" y="12508"/>
                    <a:pt x="29854" y="12540"/>
                    <a:pt x="29945" y="12540"/>
                  </a:cubicBezTo>
                  <a:cubicBezTo>
                    <a:pt x="30060" y="12540"/>
                    <a:pt x="30152" y="12489"/>
                    <a:pt x="30236" y="12384"/>
                  </a:cubicBezTo>
                  <a:cubicBezTo>
                    <a:pt x="30387" y="12182"/>
                    <a:pt x="30563" y="11994"/>
                    <a:pt x="30865" y="11844"/>
                  </a:cubicBezTo>
                  <a:cubicBezTo>
                    <a:pt x="30261" y="10950"/>
                    <a:pt x="29520" y="10095"/>
                    <a:pt x="28577" y="9329"/>
                  </a:cubicBezTo>
                  <a:cubicBezTo>
                    <a:pt x="28565" y="9379"/>
                    <a:pt x="28514" y="9442"/>
                    <a:pt x="28426" y="9492"/>
                  </a:cubicBezTo>
                  <a:cubicBezTo>
                    <a:pt x="28225" y="9304"/>
                    <a:pt x="27797" y="9215"/>
                    <a:pt x="27936" y="8927"/>
                  </a:cubicBezTo>
                  <a:cubicBezTo>
                    <a:pt x="27948" y="8902"/>
                    <a:pt x="27973" y="8889"/>
                    <a:pt x="27998" y="8876"/>
                  </a:cubicBezTo>
                  <a:cubicBezTo>
                    <a:pt x="27822" y="8751"/>
                    <a:pt x="27634" y="8625"/>
                    <a:pt x="27458" y="8499"/>
                  </a:cubicBezTo>
                  <a:lnTo>
                    <a:pt x="26490" y="8499"/>
                  </a:lnTo>
                  <a:cubicBezTo>
                    <a:pt x="26540" y="8335"/>
                    <a:pt x="26716" y="8248"/>
                    <a:pt x="26892" y="8159"/>
                  </a:cubicBezTo>
                  <a:cubicBezTo>
                    <a:pt x="26867" y="8134"/>
                    <a:pt x="26830" y="8122"/>
                    <a:pt x="26805" y="8097"/>
                  </a:cubicBezTo>
                  <a:cubicBezTo>
                    <a:pt x="26490" y="7921"/>
                    <a:pt x="26163" y="7757"/>
                    <a:pt x="25861" y="7569"/>
                  </a:cubicBezTo>
                  <a:cubicBezTo>
                    <a:pt x="25735" y="7493"/>
                    <a:pt x="25610" y="7405"/>
                    <a:pt x="25472" y="7317"/>
                  </a:cubicBezTo>
                  <a:cubicBezTo>
                    <a:pt x="25472" y="7368"/>
                    <a:pt x="25422" y="7418"/>
                    <a:pt x="25358" y="7455"/>
                  </a:cubicBezTo>
                  <a:cubicBezTo>
                    <a:pt x="25217" y="7558"/>
                    <a:pt x="25075" y="7594"/>
                    <a:pt x="24930" y="7594"/>
                  </a:cubicBezTo>
                  <a:cubicBezTo>
                    <a:pt x="24701" y="7594"/>
                    <a:pt x="24463" y="7505"/>
                    <a:pt x="24202" y="7443"/>
                  </a:cubicBezTo>
                  <a:cubicBezTo>
                    <a:pt x="24503" y="7128"/>
                    <a:pt x="24139" y="6902"/>
                    <a:pt x="23875" y="6575"/>
                  </a:cubicBezTo>
                  <a:cubicBezTo>
                    <a:pt x="24051" y="6575"/>
                    <a:pt x="24190" y="6563"/>
                    <a:pt x="24302" y="6563"/>
                  </a:cubicBezTo>
                  <a:cubicBezTo>
                    <a:pt x="23913" y="6312"/>
                    <a:pt x="23523" y="6060"/>
                    <a:pt x="23120" y="5809"/>
                  </a:cubicBezTo>
                  <a:cubicBezTo>
                    <a:pt x="23108" y="5846"/>
                    <a:pt x="23095" y="5871"/>
                    <a:pt x="23083" y="5909"/>
                  </a:cubicBezTo>
                  <a:cubicBezTo>
                    <a:pt x="23045" y="5909"/>
                    <a:pt x="22995" y="5921"/>
                    <a:pt x="22944" y="5921"/>
                  </a:cubicBezTo>
                  <a:cubicBezTo>
                    <a:pt x="22894" y="5859"/>
                    <a:pt x="22794" y="5784"/>
                    <a:pt x="22807" y="5733"/>
                  </a:cubicBezTo>
                  <a:cubicBezTo>
                    <a:pt x="22819" y="5695"/>
                    <a:pt x="22832" y="5658"/>
                    <a:pt x="22844" y="5633"/>
                  </a:cubicBezTo>
                  <a:cubicBezTo>
                    <a:pt x="22693" y="5532"/>
                    <a:pt x="22542" y="5432"/>
                    <a:pt x="22391" y="5343"/>
                  </a:cubicBezTo>
                  <a:cubicBezTo>
                    <a:pt x="22361" y="5347"/>
                    <a:pt x="22333" y="5348"/>
                    <a:pt x="22305" y="5348"/>
                  </a:cubicBezTo>
                  <a:cubicBezTo>
                    <a:pt x="22041" y="5348"/>
                    <a:pt x="21864" y="5193"/>
                    <a:pt x="21637" y="5080"/>
                  </a:cubicBezTo>
                  <a:cubicBezTo>
                    <a:pt x="21373" y="5457"/>
                    <a:pt x="20807" y="5444"/>
                    <a:pt x="20292" y="5620"/>
                  </a:cubicBezTo>
                  <a:cubicBezTo>
                    <a:pt x="20807" y="5733"/>
                    <a:pt x="21260" y="5846"/>
                    <a:pt x="21763" y="5960"/>
                  </a:cubicBezTo>
                  <a:cubicBezTo>
                    <a:pt x="21838" y="5896"/>
                    <a:pt x="21927" y="5796"/>
                    <a:pt x="22077" y="5645"/>
                  </a:cubicBezTo>
                  <a:cubicBezTo>
                    <a:pt x="22215" y="5758"/>
                    <a:pt x="22366" y="5846"/>
                    <a:pt x="22441" y="5960"/>
                  </a:cubicBezTo>
                  <a:cubicBezTo>
                    <a:pt x="22554" y="6140"/>
                    <a:pt x="22637" y="6279"/>
                    <a:pt x="22959" y="6279"/>
                  </a:cubicBezTo>
                  <a:cubicBezTo>
                    <a:pt x="22997" y="6279"/>
                    <a:pt x="23038" y="6277"/>
                    <a:pt x="23083" y="6273"/>
                  </a:cubicBezTo>
                  <a:cubicBezTo>
                    <a:pt x="23088" y="6273"/>
                    <a:pt x="23092" y="6273"/>
                    <a:pt x="23096" y="6273"/>
                  </a:cubicBezTo>
                  <a:cubicBezTo>
                    <a:pt x="23282" y="6273"/>
                    <a:pt x="23504" y="6517"/>
                    <a:pt x="23774" y="6676"/>
                  </a:cubicBezTo>
                  <a:cubicBezTo>
                    <a:pt x="23561" y="6751"/>
                    <a:pt x="23422" y="6827"/>
                    <a:pt x="23284" y="6827"/>
                  </a:cubicBezTo>
                  <a:cubicBezTo>
                    <a:pt x="23272" y="6826"/>
                    <a:pt x="23259" y="6826"/>
                    <a:pt x="23247" y="6826"/>
                  </a:cubicBezTo>
                  <a:cubicBezTo>
                    <a:pt x="22966" y="6826"/>
                    <a:pt x="22771" y="6954"/>
                    <a:pt x="22542" y="6991"/>
                  </a:cubicBezTo>
                  <a:cubicBezTo>
                    <a:pt x="22203" y="7063"/>
                    <a:pt x="21848" y="7146"/>
                    <a:pt x="21487" y="7146"/>
                  </a:cubicBezTo>
                  <a:cubicBezTo>
                    <a:pt x="21287" y="7146"/>
                    <a:pt x="21085" y="7120"/>
                    <a:pt x="20883" y="7053"/>
                  </a:cubicBezTo>
                  <a:cubicBezTo>
                    <a:pt x="21097" y="6965"/>
                    <a:pt x="21310" y="6890"/>
                    <a:pt x="21536" y="6801"/>
                  </a:cubicBezTo>
                  <a:cubicBezTo>
                    <a:pt x="21600" y="6437"/>
                    <a:pt x="21600" y="6449"/>
                    <a:pt x="21134" y="6312"/>
                  </a:cubicBezTo>
                  <a:cubicBezTo>
                    <a:pt x="21021" y="6273"/>
                    <a:pt x="20845" y="6248"/>
                    <a:pt x="20832" y="6198"/>
                  </a:cubicBezTo>
                  <a:cubicBezTo>
                    <a:pt x="20732" y="5809"/>
                    <a:pt x="20153" y="5809"/>
                    <a:pt x="19840" y="5595"/>
                  </a:cubicBezTo>
                  <a:cubicBezTo>
                    <a:pt x="19810" y="5578"/>
                    <a:pt x="19767" y="5572"/>
                    <a:pt x="19711" y="5572"/>
                  </a:cubicBezTo>
                  <a:cubicBezTo>
                    <a:pt x="19599" y="5572"/>
                    <a:pt x="19437" y="5595"/>
                    <a:pt x="19236" y="5595"/>
                  </a:cubicBezTo>
                  <a:cubicBezTo>
                    <a:pt x="19173" y="5557"/>
                    <a:pt x="19010" y="5444"/>
                    <a:pt x="18846" y="5343"/>
                  </a:cubicBezTo>
                  <a:cubicBezTo>
                    <a:pt x="19097" y="4916"/>
                    <a:pt x="19500" y="4652"/>
                    <a:pt x="20028" y="4426"/>
                  </a:cubicBezTo>
                  <a:cubicBezTo>
                    <a:pt x="20368" y="4488"/>
                    <a:pt x="20720" y="4552"/>
                    <a:pt x="21084" y="4614"/>
                  </a:cubicBezTo>
                  <a:cubicBezTo>
                    <a:pt x="21197" y="4639"/>
                    <a:pt x="21310" y="4677"/>
                    <a:pt x="21424" y="4702"/>
                  </a:cubicBezTo>
                  <a:lnTo>
                    <a:pt x="20518" y="4099"/>
                  </a:lnTo>
                  <a:cubicBezTo>
                    <a:pt x="20418" y="4124"/>
                    <a:pt x="20279" y="4149"/>
                    <a:pt x="20116" y="4174"/>
                  </a:cubicBezTo>
                  <a:cubicBezTo>
                    <a:pt x="20192" y="4111"/>
                    <a:pt x="20267" y="4049"/>
                    <a:pt x="20354" y="3985"/>
                  </a:cubicBezTo>
                  <a:cubicBezTo>
                    <a:pt x="20292" y="3948"/>
                    <a:pt x="20242" y="3910"/>
                    <a:pt x="20192" y="3873"/>
                  </a:cubicBezTo>
                  <a:lnTo>
                    <a:pt x="20192" y="3960"/>
                  </a:lnTo>
                  <a:cubicBezTo>
                    <a:pt x="20066" y="3885"/>
                    <a:pt x="20016" y="3822"/>
                    <a:pt x="20002" y="3759"/>
                  </a:cubicBezTo>
                  <a:cubicBezTo>
                    <a:pt x="19865" y="3658"/>
                    <a:pt x="19726" y="3558"/>
                    <a:pt x="19588" y="3470"/>
                  </a:cubicBezTo>
                  <a:lnTo>
                    <a:pt x="19588" y="3546"/>
                  </a:lnTo>
                  <a:cubicBezTo>
                    <a:pt x="19676" y="3919"/>
                    <a:pt x="19447" y="4138"/>
                    <a:pt x="18979" y="4138"/>
                  </a:cubicBezTo>
                  <a:cubicBezTo>
                    <a:pt x="18911" y="4138"/>
                    <a:pt x="18837" y="4134"/>
                    <a:pt x="18758" y="4124"/>
                  </a:cubicBezTo>
                  <a:cubicBezTo>
                    <a:pt x="18670" y="4111"/>
                    <a:pt x="18582" y="4074"/>
                    <a:pt x="18507" y="4061"/>
                  </a:cubicBezTo>
                  <a:cubicBezTo>
                    <a:pt x="18368" y="4149"/>
                    <a:pt x="18242" y="4262"/>
                    <a:pt x="18091" y="4337"/>
                  </a:cubicBezTo>
                  <a:cubicBezTo>
                    <a:pt x="17954" y="4413"/>
                    <a:pt x="17778" y="4438"/>
                    <a:pt x="17627" y="4513"/>
                  </a:cubicBezTo>
                  <a:cubicBezTo>
                    <a:pt x="17489" y="4569"/>
                    <a:pt x="17188" y="4609"/>
                    <a:pt x="16918" y="4609"/>
                  </a:cubicBezTo>
                  <a:cubicBezTo>
                    <a:pt x="16695" y="4609"/>
                    <a:pt x="16493" y="4581"/>
                    <a:pt x="16420" y="4513"/>
                  </a:cubicBezTo>
                  <a:cubicBezTo>
                    <a:pt x="16290" y="4404"/>
                    <a:pt x="16175" y="4364"/>
                    <a:pt x="16066" y="4364"/>
                  </a:cubicBezTo>
                  <a:cubicBezTo>
                    <a:pt x="15911" y="4364"/>
                    <a:pt x="15770" y="4445"/>
                    <a:pt x="15615" y="4526"/>
                  </a:cubicBezTo>
                  <a:cubicBezTo>
                    <a:pt x="15376" y="4652"/>
                    <a:pt x="15137" y="4778"/>
                    <a:pt x="14836" y="4941"/>
                  </a:cubicBezTo>
                  <a:cubicBezTo>
                    <a:pt x="15012" y="5054"/>
                    <a:pt x="15213" y="5192"/>
                    <a:pt x="15414" y="5318"/>
                  </a:cubicBezTo>
                  <a:cubicBezTo>
                    <a:pt x="15426" y="5243"/>
                    <a:pt x="15414" y="5142"/>
                    <a:pt x="15476" y="5117"/>
                  </a:cubicBezTo>
                  <a:cubicBezTo>
                    <a:pt x="15766" y="4991"/>
                    <a:pt x="15954" y="4840"/>
                    <a:pt x="15778" y="4589"/>
                  </a:cubicBezTo>
                  <a:lnTo>
                    <a:pt x="15954" y="4589"/>
                  </a:lnTo>
                  <a:cubicBezTo>
                    <a:pt x="16266" y="4824"/>
                    <a:pt x="16505" y="4937"/>
                    <a:pt x="16787" y="4937"/>
                  </a:cubicBezTo>
                  <a:cubicBezTo>
                    <a:pt x="17017" y="4937"/>
                    <a:pt x="17276" y="4862"/>
                    <a:pt x="17627" y="4714"/>
                  </a:cubicBezTo>
                  <a:cubicBezTo>
                    <a:pt x="17832" y="4634"/>
                    <a:pt x="18001" y="4592"/>
                    <a:pt x="18156" y="4592"/>
                  </a:cubicBezTo>
                  <a:cubicBezTo>
                    <a:pt x="18361" y="4592"/>
                    <a:pt x="18543" y="4665"/>
                    <a:pt x="18758" y="4815"/>
                  </a:cubicBezTo>
                  <a:cubicBezTo>
                    <a:pt x="18594" y="5004"/>
                    <a:pt x="18431" y="5192"/>
                    <a:pt x="18230" y="5419"/>
                  </a:cubicBezTo>
                  <a:cubicBezTo>
                    <a:pt x="18066" y="5368"/>
                    <a:pt x="17840" y="5343"/>
                    <a:pt x="17702" y="5256"/>
                  </a:cubicBezTo>
                  <a:cubicBezTo>
                    <a:pt x="17578" y="5176"/>
                    <a:pt x="17454" y="5150"/>
                    <a:pt x="17331" y="5150"/>
                  </a:cubicBezTo>
                  <a:cubicBezTo>
                    <a:pt x="17142" y="5150"/>
                    <a:pt x="16954" y="5212"/>
                    <a:pt x="16772" y="5243"/>
                  </a:cubicBezTo>
                  <a:cubicBezTo>
                    <a:pt x="16558" y="5281"/>
                    <a:pt x="16520" y="5444"/>
                    <a:pt x="16671" y="5544"/>
                  </a:cubicBezTo>
                  <a:cubicBezTo>
                    <a:pt x="16772" y="5616"/>
                    <a:pt x="16895" y="5653"/>
                    <a:pt x="17039" y="5653"/>
                  </a:cubicBezTo>
                  <a:cubicBezTo>
                    <a:pt x="17199" y="5653"/>
                    <a:pt x="17383" y="5606"/>
                    <a:pt x="17589" y="5507"/>
                  </a:cubicBezTo>
                  <a:cubicBezTo>
                    <a:pt x="17890" y="5670"/>
                    <a:pt x="18217" y="5859"/>
                    <a:pt x="18532" y="6035"/>
                  </a:cubicBezTo>
                  <a:cubicBezTo>
                    <a:pt x="18091" y="6273"/>
                    <a:pt x="17702" y="6500"/>
                    <a:pt x="17312" y="6726"/>
                  </a:cubicBezTo>
                  <a:cubicBezTo>
                    <a:pt x="17250" y="6764"/>
                    <a:pt x="17211" y="6840"/>
                    <a:pt x="17224" y="6890"/>
                  </a:cubicBezTo>
                  <a:cubicBezTo>
                    <a:pt x="17275" y="7330"/>
                    <a:pt x="16734" y="7418"/>
                    <a:pt x="16344" y="7594"/>
                  </a:cubicBezTo>
                  <a:cubicBezTo>
                    <a:pt x="16296" y="7618"/>
                    <a:pt x="16231" y="7632"/>
                    <a:pt x="16167" y="7632"/>
                  </a:cubicBezTo>
                  <a:cubicBezTo>
                    <a:pt x="16133" y="7632"/>
                    <a:pt x="16099" y="7628"/>
                    <a:pt x="16068" y="7619"/>
                  </a:cubicBezTo>
                  <a:cubicBezTo>
                    <a:pt x="15565" y="7531"/>
                    <a:pt x="15074" y="7418"/>
                    <a:pt x="14571" y="7304"/>
                  </a:cubicBezTo>
                  <a:cubicBezTo>
                    <a:pt x="14622" y="7053"/>
                    <a:pt x="14672" y="6801"/>
                    <a:pt x="14722" y="6563"/>
                  </a:cubicBezTo>
                  <a:cubicBezTo>
                    <a:pt x="14760" y="6374"/>
                    <a:pt x="14672" y="6261"/>
                    <a:pt x="14370" y="6236"/>
                  </a:cubicBezTo>
                  <a:cubicBezTo>
                    <a:pt x="14068" y="6223"/>
                    <a:pt x="13792" y="6161"/>
                    <a:pt x="13478" y="6123"/>
                  </a:cubicBezTo>
                  <a:lnTo>
                    <a:pt x="13478" y="6123"/>
                  </a:lnTo>
                  <a:cubicBezTo>
                    <a:pt x="13201" y="6349"/>
                    <a:pt x="13389" y="6475"/>
                    <a:pt x="13716" y="6563"/>
                  </a:cubicBezTo>
                  <a:cubicBezTo>
                    <a:pt x="13666" y="6664"/>
                    <a:pt x="13629" y="6751"/>
                    <a:pt x="13579" y="6865"/>
                  </a:cubicBezTo>
                  <a:cubicBezTo>
                    <a:pt x="13842" y="6890"/>
                    <a:pt x="14056" y="6902"/>
                    <a:pt x="14408" y="6927"/>
                  </a:cubicBezTo>
                  <a:cubicBezTo>
                    <a:pt x="14018" y="7154"/>
                    <a:pt x="13905" y="7443"/>
                    <a:pt x="13478" y="7569"/>
                  </a:cubicBezTo>
                  <a:cubicBezTo>
                    <a:pt x="12887" y="7732"/>
                    <a:pt x="12849" y="7921"/>
                    <a:pt x="13364" y="8285"/>
                  </a:cubicBezTo>
                  <a:cubicBezTo>
                    <a:pt x="13031" y="8324"/>
                    <a:pt x="12766" y="8479"/>
                    <a:pt x="12445" y="8479"/>
                  </a:cubicBezTo>
                  <a:cubicBezTo>
                    <a:pt x="12355" y="8479"/>
                    <a:pt x="12260" y="8466"/>
                    <a:pt x="12157" y="8436"/>
                  </a:cubicBezTo>
                  <a:cubicBezTo>
                    <a:pt x="12143" y="8432"/>
                    <a:pt x="12127" y="8430"/>
                    <a:pt x="12110" y="8430"/>
                  </a:cubicBezTo>
                  <a:cubicBezTo>
                    <a:pt x="12018" y="8430"/>
                    <a:pt x="11886" y="8478"/>
                    <a:pt x="11780" y="8499"/>
                  </a:cubicBezTo>
                  <a:cubicBezTo>
                    <a:pt x="11768" y="8511"/>
                    <a:pt x="11755" y="8511"/>
                    <a:pt x="11743" y="8524"/>
                  </a:cubicBezTo>
                  <a:cubicBezTo>
                    <a:pt x="11755" y="8511"/>
                    <a:pt x="11755" y="8499"/>
                    <a:pt x="11768" y="8499"/>
                  </a:cubicBezTo>
                  <a:lnTo>
                    <a:pt x="11780" y="8499"/>
                  </a:lnTo>
                  <a:cubicBezTo>
                    <a:pt x="11755" y="8411"/>
                    <a:pt x="11730" y="8310"/>
                    <a:pt x="11693" y="8198"/>
                  </a:cubicBezTo>
                  <a:cubicBezTo>
                    <a:pt x="11981" y="8172"/>
                    <a:pt x="12233" y="8147"/>
                    <a:pt x="12585" y="8122"/>
                  </a:cubicBezTo>
                  <a:cubicBezTo>
                    <a:pt x="12459" y="8008"/>
                    <a:pt x="12358" y="7946"/>
                    <a:pt x="12321" y="7871"/>
                  </a:cubicBezTo>
                  <a:cubicBezTo>
                    <a:pt x="12246" y="7720"/>
                    <a:pt x="12082" y="7506"/>
                    <a:pt x="12170" y="7430"/>
                  </a:cubicBezTo>
                  <a:cubicBezTo>
                    <a:pt x="12497" y="7128"/>
                    <a:pt x="12271" y="6764"/>
                    <a:pt x="12573" y="6412"/>
                  </a:cubicBezTo>
                  <a:cubicBezTo>
                    <a:pt x="12340" y="6383"/>
                    <a:pt x="12130" y="6316"/>
                    <a:pt x="11988" y="6316"/>
                  </a:cubicBezTo>
                  <a:cubicBezTo>
                    <a:pt x="11946" y="6316"/>
                    <a:pt x="11910" y="6322"/>
                    <a:pt x="11881" y="6337"/>
                  </a:cubicBezTo>
                  <a:cubicBezTo>
                    <a:pt x="11529" y="6488"/>
                    <a:pt x="11919" y="6664"/>
                    <a:pt x="11981" y="6865"/>
                  </a:cubicBezTo>
                  <a:cubicBezTo>
                    <a:pt x="11755" y="6927"/>
                    <a:pt x="11529" y="7003"/>
                    <a:pt x="11302" y="7066"/>
                  </a:cubicBezTo>
                  <a:cubicBezTo>
                    <a:pt x="11089" y="6927"/>
                    <a:pt x="10875" y="6789"/>
                    <a:pt x="10737" y="6701"/>
                  </a:cubicBezTo>
                  <a:cubicBezTo>
                    <a:pt x="10246" y="6852"/>
                    <a:pt x="9857" y="6978"/>
                    <a:pt x="9455" y="7103"/>
                  </a:cubicBezTo>
                  <a:cubicBezTo>
                    <a:pt x="9417" y="7078"/>
                    <a:pt x="9391" y="7053"/>
                    <a:pt x="9354" y="7041"/>
                  </a:cubicBezTo>
                  <a:cubicBezTo>
                    <a:pt x="9505" y="6789"/>
                    <a:pt x="9668" y="6538"/>
                    <a:pt x="9844" y="6261"/>
                  </a:cubicBezTo>
                  <a:cubicBezTo>
                    <a:pt x="10146" y="6287"/>
                    <a:pt x="10447" y="6299"/>
                    <a:pt x="10737" y="6324"/>
                  </a:cubicBezTo>
                  <a:cubicBezTo>
                    <a:pt x="10749" y="6287"/>
                    <a:pt x="10762" y="6261"/>
                    <a:pt x="10774" y="6223"/>
                  </a:cubicBezTo>
                  <a:cubicBezTo>
                    <a:pt x="10561" y="6161"/>
                    <a:pt x="10347" y="6097"/>
                    <a:pt x="10083" y="6010"/>
                  </a:cubicBezTo>
                  <a:cubicBezTo>
                    <a:pt x="10121" y="5935"/>
                    <a:pt x="10159" y="5859"/>
                    <a:pt x="10209" y="5733"/>
                  </a:cubicBezTo>
                  <a:cubicBezTo>
                    <a:pt x="10466" y="5954"/>
                    <a:pt x="10672" y="6051"/>
                    <a:pt x="10841" y="6051"/>
                  </a:cubicBezTo>
                  <a:cubicBezTo>
                    <a:pt x="11086" y="6051"/>
                    <a:pt x="11252" y="5847"/>
                    <a:pt x="11378" y="5519"/>
                  </a:cubicBezTo>
                  <a:cubicBezTo>
                    <a:pt x="11449" y="5532"/>
                    <a:pt x="11516" y="5538"/>
                    <a:pt x="11580" y="5538"/>
                  </a:cubicBezTo>
                  <a:cubicBezTo>
                    <a:pt x="11887" y="5538"/>
                    <a:pt x="12113" y="5399"/>
                    <a:pt x="12321" y="5243"/>
                  </a:cubicBezTo>
                  <a:cubicBezTo>
                    <a:pt x="12321" y="5230"/>
                    <a:pt x="12321" y="5230"/>
                    <a:pt x="12308" y="5230"/>
                  </a:cubicBezTo>
                  <a:lnTo>
                    <a:pt x="12333" y="5230"/>
                  </a:lnTo>
                  <a:cubicBezTo>
                    <a:pt x="12333" y="5230"/>
                    <a:pt x="12321" y="5230"/>
                    <a:pt x="12321" y="5243"/>
                  </a:cubicBezTo>
                  <a:cubicBezTo>
                    <a:pt x="12422" y="5381"/>
                    <a:pt x="12509" y="5519"/>
                    <a:pt x="12610" y="5658"/>
                  </a:cubicBezTo>
                  <a:cubicBezTo>
                    <a:pt x="12842" y="5707"/>
                    <a:pt x="13006" y="5735"/>
                    <a:pt x="13138" y="5735"/>
                  </a:cubicBezTo>
                  <a:cubicBezTo>
                    <a:pt x="13379" y="5735"/>
                    <a:pt x="13515" y="5641"/>
                    <a:pt x="13767" y="5406"/>
                  </a:cubicBezTo>
                  <a:cubicBezTo>
                    <a:pt x="13931" y="5256"/>
                    <a:pt x="14157" y="5130"/>
                    <a:pt x="14408" y="4954"/>
                  </a:cubicBezTo>
                  <a:cubicBezTo>
                    <a:pt x="14219" y="4740"/>
                    <a:pt x="13792" y="4728"/>
                    <a:pt x="13465" y="4614"/>
                  </a:cubicBezTo>
                  <a:cubicBezTo>
                    <a:pt x="13088" y="4501"/>
                    <a:pt x="12950" y="4350"/>
                    <a:pt x="12925" y="4074"/>
                  </a:cubicBezTo>
                  <a:cubicBezTo>
                    <a:pt x="12887" y="3734"/>
                    <a:pt x="12811" y="3382"/>
                    <a:pt x="12698" y="3043"/>
                  </a:cubicBezTo>
                  <a:cubicBezTo>
                    <a:pt x="12636" y="2857"/>
                    <a:pt x="12439" y="2781"/>
                    <a:pt x="12056" y="2781"/>
                  </a:cubicBezTo>
                  <a:cubicBezTo>
                    <a:pt x="11973" y="2781"/>
                    <a:pt x="11881" y="2785"/>
                    <a:pt x="11780" y="2791"/>
                  </a:cubicBezTo>
                  <a:cubicBezTo>
                    <a:pt x="11844" y="2666"/>
                    <a:pt x="11906" y="2565"/>
                    <a:pt x="11994" y="2389"/>
                  </a:cubicBezTo>
                  <a:cubicBezTo>
                    <a:pt x="11755" y="2376"/>
                    <a:pt x="11567" y="2364"/>
                    <a:pt x="11341" y="2351"/>
                  </a:cubicBezTo>
                  <a:cubicBezTo>
                    <a:pt x="11436" y="2124"/>
                    <a:pt x="11452" y="1896"/>
                    <a:pt x="10923" y="1896"/>
                  </a:cubicBezTo>
                  <a:cubicBezTo>
                    <a:pt x="10896" y="1896"/>
                    <a:pt x="10868" y="1897"/>
                    <a:pt x="10838" y="1898"/>
                  </a:cubicBezTo>
                  <a:cubicBezTo>
                    <a:pt x="11215" y="1647"/>
                    <a:pt x="10486" y="1421"/>
                    <a:pt x="10989" y="1219"/>
                  </a:cubicBezTo>
                  <a:cubicBezTo>
                    <a:pt x="10813" y="1107"/>
                    <a:pt x="10674" y="1018"/>
                    <a:pt x="10523" y="918"/>
                  </a:cubicBezTo>
                  <a:lnTo>
                    <a:pt x="10523" y="931"/>
                  </a:lnTo>
                  <a:lnTo>
                    <a:pt x="10511" y="918"/>
                  </a:lnTo>
                  <a:cubicBezTo>
                    <a:pt x="10461" y="1119"/>
                    <a:pt x="10422" y="1320"/>
                    <a:pt x="10385" y="1509"/>
                  </a:cubicBezTo>
                  <a:cubicBezTo>
                    <a:pt x="10033" y="1484"/>
                    <a:pt x="9706" y="1471"/>
                    <a:pt x="9379" y="1446"/>
                  </a:cubicBezTo>
                  <a:cubicBezTo>
                    <a:pt x="9428" y="1002"/>
                    <a:pt x="9478" y="883"/>
                    <a:pt x="9855" y="883"/>
                  </a:cubicBezTo>
                  <a:cubicBezTo>
                    <a:pt x="9959" y="883"/>
                    <a:pt x="10087" y="892"/>
                    <a:pt x="10246" y="906"/>
                  </a:cubicBezTo>
                  <a:cubicBezTo>
                    <a:pt x="10335" y="918"/>
                    <a:pt x="10422" y="918"/>
                    <a:pt x="10511" y="918"/>
                  </a:cubicBezTo>
                  <a:lnTo>
                    <a:pt x="10523" y="918"/>
                  </a:lnTo>
                  <a:cubicBezTo>
                    <a:pt x="10825" y="867"/>
                    <a:pt x="11126" y="805"/>
                    <a:pt x="11491" y="730"/>
                  </a:cubicBezTo>
                  <a:cubicBezTo>
                    <a:pt x="11491" y="704"/>
                    <a:pt x="11504" y="679"/>
                    <a:pt x="11504" y="654"/>
                  </a:cubicBezTo>
                  <a:cubicBezTo>
                    <a:pt x="10950" y="440"/>
                    <a:pt x="10410" y="214"/>
                    <a:pt x="985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25"/>
            <p:cNvSpPr/>
            <p:nvPr/>
          </p:nvSpPr>
          <p:spPr>
            <a:xfrm>
              <a:off x="576149" y="4924312"/>
              <a:ext cx="60126" cy="48032"/>
            </a:xfrm>
            <a:custGeom>
              <a:avLst/>
              <a:gdLst/>
              <a:ahLst/>
              <a:cxnLst/>
              <a:rect l="l" t="t" r="r" b="b"/>
              <a:pathLst>
                <a:path w="1142" h="919" extrusionOk="0">
                  <a:moveTo>
                    <a:pt x="237" y="1"/>
                  </a:moveTo>
                  <a:cubicBezTo>
                    <a:pt x="237" y="13"/>
                    <a:pt x="250" y="26"/>
                    <a:pt x="250" y="38"/>
                  </a:cubicBezTo>
                  <a:cubicBezTo>
                    <a:pt x="337" y="202"/>
                    <a:pt x="362" y="353"/>
                    <a:pt x="200" y="529"/>
                  </a:cubicBezTo>
                  <a:cubicBezTo>
                    <a:pt x="0" y="765"/>
                    <a:pt x="84" y="841"/>
                    <a:pt x="514" y="916"/>
                  </a:cubicBezTo>
                  <a:lnTo>
                    <a:pt x="514" y="916"/>
                  </a:lnTo>
                  <a:cubicBezTo>
                    <a:pt x="513" y="914"/>
                    <a:pt x="513" y="911"/>
                    <a:pt x="513" y="906"/>
                  </a:cubicBezTo>
                  <a:lnTo>
                    <a:pt x="526" y="906"/>
                  </a:lnTo>
                  <a:cubicBezTo>
                    <a:pt x="577" y="680"/>
                    <a:pt x="803" y="541"/>
                    <a:pt x="1080" y="440"/>
                  </a:cubicBezTo>
                  <a:lnTo>
                    <a:pt x="1080" y="428"/>
                  </a:lnTo>
                  <a:lnTo>
                    <a:pt x="1092" y="428"/>
                  </a:lnTo>
                  <a:cubicBezTo>
                    <a:pt x="1105" y="403"/>
                    <a:pt x="1130" y="365"/>
                    <a:pt x="1142" y="328"/>
                  </a:cubicBezTo>
                  <a:cubicBezTo>
                    <a:pt x="1041" y="289"/>
                    <a:pt x="954" y="252"/>
                    <a:pt x="853" y="214"/>
                  </a:cubicBezTo>
                  <a:cubicBezTo>
                    <a:pt x="614" y="127"/>
                    <a:pt x="413" y="63"/>
                    <a:pt x="237" y="1"/>
                  </a:cubicBezTo>
                  <a:close/>
                  <a:moveTo>
                    <a:pt x="514" y="916"/>
                  </a:moveTo>
                  <a:cubicBezTo>
                    <a:pt x="516" y="918"/>
                    <a:pt x="519" y="918"/>
                    <a:pt x="526" y="918"/>
                  </a:cubicBezTo>
                  <a:cubicBezTo>
                    <a:pt x="522" y="917"/>
                    <a:pt x="518" y="917"/>
                    <a:pt x="514" y="91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25"/>
            <p:cNvSpPr/>
            <p:nvPr/>
          </p:nvSpPr>
          <p:spPr>
            <a:xfrm>
              <a:off x="632957" y="4946681"/>
              <a:ext cx="13952" cy="15105"/>
            </a:xfrm>
            <a:custGeom>
              <a:avLst/>
              <a:gdLst/>
              <a:ahLst/>
              <a:cxnLst/>
              <a:rect l="l" t="t" r="r" b="b"/>
              <a:pathLst>
                <a:path w="265" h="289" extrusionOk="0">
                  <a:moveTo>
                    <a:pt x="13" y="0"/>
                  </a:moveTo>
                  <a:lnTo>
                    <a:pt x="1" y="12"/>
                  </a:lnTo>
                  <a:lnTo>
                    <a:pt x="1" y="289"/>
                  </a:lnTo>
                  <a:cubicBezTo>
                    <a:pt x="88" y="264"/>
                    <a:pt x="177" y="227"/>
                    <a:pt x="264" y="201"/>
                  </a:cubicBezTo>
                  <a:cubicBezTo>
                    <a:pt x="177" y="138"/>
                    <a:pt x="88" y="63"/>
                    <a:pt x="13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25"/>
            <p:cNvSpPr/>
            <p:nvPr/>
          </p:nvSpPr>
          <p:spPr>
            <a:xfrm>
              <a:off x="345703" y="4259345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"/>
                  </a:moveTo>
                  <a:lnTo>
                    <a:pt x="0" y="13"/>
                  </a:lnTo>
                  <a:cubicBezTo>
                    <a:pt x="0" y="13"/>
                    <a:pt x="0" y="1"/>
                    <a:pt x="1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25"/>
            <p:cNvSpPr/>
            <p:nvPr/>
          </p:nvSpPr>
          <p:spPr>
            <a:xfrm>
              <a:off x="247143" y="4093769"/>
              <a:ext cx="30379" cy="15836"/>
            </a:xfrm>
            <a:custGeom>
              <a:avLst/>
              <a:gdLst/>
              <a:ahLst/>
              <a:cxnLst/>
              <a:rect l="l" t="t" r="r" b="b"/>
              <a:pathLst>
                <a:path w="577" h="303" extrusionOk="0">
                  <a:moveTo>
                    <a:pt x="62" y="0"/>
                  </a:moveTo>
                  <a:lnTo>
                    <a:pt x="62" y="12"/>
                  </a:lnTo>
                  <a:lnTo>
                    <a:pt x="49" y="0"/>
                  </a:lnTo>
                  <a:lnTo>
                    <a:pt x="49" y="0"/>
                  </a:lnTo>
                  <a:cubicBezTo>
                    <a:pt x="0" y="236"/>
                    <a:pt x="5" y="303"/>
                    <a:pt x="200" y="303"/>
                  </a:cubicBezTo>
                  <a:cubicBezTo>
                    <a:pt x="255" y="303"/>
                    <a:pt x="325" y="297"/>
                    <a:pt x="414" y="289"/>
                  </a:cubicBezTo>
                  <a:cubicBezTo>
                    <a:pt x="464" y="289"/>
                    <a:pt x="526" y="277"/>
                    <a:pt x="577" y="264"/>
                  </a:cubicBezTo>
                  <a:cubicBezTo>
                    <a:pt x="401" y="176"/>
                    <a:pt x="225" y="88"/>
                    <a:pt x="62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25"/>
            <p:cNvSpPr/>
            <p:nvPr/>
          </p:nvSpPr>
          <p:spPr>
            <a:xfrm>
              <a:off x="356864" y="4370355"/>
              <a:ext cx="37855" cy="15679"/>
            </a:xfrm>
            <a:custGeom>
              <a:avLst/>
              <a:gdLst/>
              <a:ahLst/>
              <a:cxnLst/>
              <a:rect l="l" t="t" r="r" b="b"/>
              <a:pathLst>
                <a:path w="719" h="300" extrusionOk="0">
                  <a:moveTo>
                    <a:pt x="630" y="1"/>
                  </a:moveTo>
                  <a:cubicBezTo>
                    <a:pt x="429" y="26"/>
                    <a:pt x="241" y="39"/>
                    <a:pt x="40" y="64"/>
                  </a:cubicBezTo>
                  <a:cubicBezTo>
                    <a:pt x="0" y="251"/>
                    <a:pt x="146" y="300"/>
                    <a:pt x="321" y="300"/>
                  </a:cubicBezTo>
                  <a:cubicBezTo>
                    <a:pt x="368" y="300"/>
                    <a:pt x="418" y="296"/>
                    <a:pt x="467" y="290"/>
                  </a:cubicBezTo>
                  <a:cubicBezTo>
                    <a:pt x="719" y="265"/>
                    <a:pt x="643" y="114"/>
                    <a:pt x="63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25"/>
            <p:cNvSpPr/>
            <p:nvPr/>
          </p:nvSpPr>
          <p:spPr>
            <a:xfrm>
              <a:off x="368816" y="3918995"/>
              <a:ext cx="10003" cy="7213"/>
            </a:xfrm>
            <a:custGeom>
              <a:avLst/>
              <a:gdLst/>
              <a:ahLst/>
              <a:cxnLst/>
              <a:rect l="l" t="t" r="r" b="b"/>
              <a:pathLst>
                <a:path w="190" h="138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50"/>
                    <a:pt x="26" y="101"/>
                    <a:pt x="39" y="138"/>
                  </a:cubicBezTo>
                  <a:cubicBezTo>
                    <a:pt x="89" y="113"/>
                    <a:pt x="140" y="76"/>
                    <a:pt x="190" y="3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25"/>
            <p:cNvSpPr/>
            <p:nvPr/>
          </p:nvSpPr>
          <p:spPr>
            <a:xfrm>
              <a:off x="368184" y="3918316"/>
              <a:ext cx="684" cy="732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1" y="0"/>
                  </a:moveTo>
                  <a:lnTo>
                    <a:pt x="1" y="13"/>
                  </a:lnTo>
                  <a:lnTo>
                    <a:pt x="13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25"/>
            <p:cNvSpPr/>
            <p:nvPr/>
          </p:nvSpPr>
          <p:spPr>
            <a:xfrm>
              <a:off x="219239" y="4078612"/>
              <a:ext cx="31169" cy="15209"/>
            </a:xfrm>
            <a:custGeom>
              <a:avLst/>
              <a:gdLst/>
              <a:ahLst/>
              <a:cxnLst/>
              <a:rect l="l" t="t" r="r" b="b"/>
              <a:pathLst>
                <a:path w="592" h="291" extrusionOk="0">
                  <a:moveTo>
                    <a:pt x="315" y="1"/>
                  </a:moveTo>
                  <a:lnTo>
                    <a:pt x="302" y="14"/>
                  </a:lnTo>
                  <a:cubicBezTo>
                    <a:pt x="0" y="277"/>
                    <a:pt x="428" y="227"/>
                    <a:pt x="579" y="290"/>
                  </a:cubicBezTo>
                  <a:lnTo>
                    <a:pt x="592" y="290"/>
                  </a:lnTo>
                  <a:cubicBezTo>
                    <a:pt x="491" y="190"/>
                    <a:pt x="403" y="101"/>
                    <a:pt x="315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25"/>
            <p:cNvSpPr/>
            <p:nvPr/>
          </p:nvSpPr>
          <p:spPr>
            <a:xfrm>
              <a:off x="284103" y="4445983"/>
              <a:ext cx="29589" cy="21167"/>
            </a:xfrm>
            <a:custGeom>
              <a:avLst/>
              <a:gdLst/>
              <a:ahLst/>
              <a:cxnLst/>
              <a:rect l="l" t="t" r="r" b="b"/>
              <a:pathLst>
                <a:path w="562" h="405" extrusionOk="0">
                  <a:moveTo>
                    <a:pt x="466" y="0"/>
                  </a:moveTo>
                  <a:lnTo>
                    <a:pt x="466" y="0"/>
                  </a:lnTo>
                  <a:cubicBezTo>
                    <a:pt x="290" y="151"/>
                    <a:pt x="164" y="264"/>
                    <a:pt x="0" y="389"/>
                  </a:cubicBezTo>
                  <a:cubicBezTo>
                    <a:pt x="131" y="398"/>
                    <a:pt x="231" y="405"/>
                    <a:pt x="307" y="405"/>
                  </a:cubicBezTo>
                  <a:cubicBezTo>
                    <a:pt x="561" y="405"/>
                    <a:pt x="544" y="329"/>
                    <a:pt x="46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25"/>
            <p:cNvSpPr/>
            <p:nvPr/>
          </p:nvSpPr>
          <p:spPr>
            <a:xfrm>
              <a:off x="338384" y="4417707"/>
              <a:ext cx="14584" cy="8571"/>
            </a:xfrm>
            <a:custGeom>
              <a:avLst/>
              <a:gdLst/>
              <a:ahLst/>
              <a:cxnLst/>
              <a:rect l="l" t="t" r="r" b="b"/>
              <a:pathLst>
                <a:path w="277" h="164" extrusionOk="0">
                  <a:moveTo>
                    <a:pt x="189" y="0"/>
                  </a:moveTo>
                  <a:cubicBezTo>
                    <a:pt x="126" y="25"/>
                    <a:pt x="64" y="63"/>
                    <a:pt x="0" y="101"/>
                  </a:cubicBezTo>
                  <a:cubicBezTo>
                    <a:pt x="13" y="114"/>
                    <a:pt x="39" y="139"/>
                    <a:pt x="51" y="164"/>
                  </a:cubicBezTo>
                  <a:cubicBezTo>
                    <a:pt x="126" y="126"/>
                    <a:pt x="202" y="89"/>
                    <a:pt x="277" y="63"/>
                  </a:cubicBezTo>
                  <a:cubicBezTo>
                    <a:pt x="252" y="38"/>
                    <a:pt x="202" y="0"/>
                    <a:pt x="18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25"/>
            <p:cNvSpPr/>
            <p:nvPr/>
          </p:nvSpPr>
          <p:spPr>
            <a:xfrm>
              <a:off x="260253" y="4430199"/>
              <a:ext cx="10635" cy="9251"/>
            </a:xfrm>
            <a:custGeom>
              <a:avLst/>
              <a:gdLst/>
              <a:ahLst/>
              <a:cxnLst/>
              <a:rect l="l" t="t" r="r" b="b"/>
              <a:pathLst>
                <a:path w="202" h="177" extrusionOk="0">
                  <a:moveTo>
                    <a:pt x="76" y="0"/>
                  </a:moveTo>
                  <a:cubicBezTo>
                    <a:pt x="51" y="26"/>
                    <a:pt x="1" y="51"/>
                    <a:pt x="14" y="63"/>
                  </a:cubicBezTo>
                  <a:cubicBezTo>
                    <a:pt x="26" y="101"/>
                    <a:pt x="64" y="138"/>
                    <a:pt x="101" y="176"/>
                  </a:cubicBezTo>
                  <a:cubicBezTo>
                    <a:pt x="152" y="138"/>
                    <a:pt x="202" y="101"/>
                    <a:pt x="190" y="88"/>
                  </a:cubicBezTo>
                  <a:cubicBezTo>
                    <a:pt x="165" y="51"/>
                    <a:pt x="114" y="26"/>
                    <a:pt x="7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25"/>
            <p:cNvSpPr/>
            <p:nvPr/>
          </p:nvSpPr>
          <p:spPr>
            <a:xfrm>
              <a:off x="234507" y="4460356"/>
              <a:ext cx="19165" cy="14582"/>
            </a:xfrm>
            <a:custGeom>
              <a:avLst/>
              <a:gdLst/>
              <a:ahLst/>
              <a:cxnLst/>
              <a:rect l="l" t="t" r="r" b="b"/>
              <a:pathLst>
                <a:path w="364" h="279" extrusionOk="0">
                  <a:moveTo>
                    <a:pt x="231" y="0"/>
                  </a:moveTo>
                  <a:cubicBezTo>
                    <a:pt x="229" y="0"/>
                    <a:pt x="227" y="1"/>
                    <a:pt x="226" y="2"/>
                  </a:cubicBezTo>
                  <a:cubicBezTo>
                    <a:pt x="151" y="39"/>
                    <a:pt x="62" y="89"/>
                    <a:pt x="0" y="153"/>
                  </a:cubicBezTo>
                  <a:cubicBezTo>
                    <a:pt x="0" y="153"/>
                    <a:pt x="88" y="215"/>
                    <a:pt x="163" y="278"/>
                  </a:cubicBezTo>
                  <a:cubicBezTo>
                    <a:pt x="238" y="203"/>
                    <a:pt x="314" y="153"/>
                    <a:pt x="352" y="89"/>
                  </a:cubicBezTo>
                  <a:cubicBezTo>
                    <a:pt x="363" y="66"/>
                    <a:pt x="257" y="0"/>
                    <a:pt x="23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25"/>
            <p:cNvSpPr/>
            <p:nvPr/>
          </p:nvSpPr>
          <p:spPr>
            <a:xfrm>
              <a:off x="569409" y="4337533"/>
              <a:ext cx="19217" cy="13171"/>
            </a:xfrm>
            <a:custGeom>
              <a:avLst/>
              <a:gdLst/>
              <a:ahLst/>
              <a:cxnLst/>
              <a:rect l="l" t="t" r="r" b="b"/>
              <a:pathLst>
                <a:path w="365" h="252" extrusionOk="0">
                  <a:moveTo>
                    <a:pt x="277" y="0"/>
                  </a:moveTo>
                  <a:cubicBezTo>
                    <a:pt x="189" y="64"/>
                    <a:pt x="88" y="114"/>
                    <a:pt x="1" y="176"/>
                  </a:cubicBezTo>
                  <a:cubicBezTo>
                    <a:pt x="26" y="201"/>
                    <a:pt x="63" y="226"/>
                    <a:pt x="88" y="252"/>
                  </a:cubicBezTo>
                  <a:cubicBezTo>
                    <a:pt x="189" y="189"/>
                    <a:pt x="277" y="126"/>
                    <a:pt x="365" y="64"/>
                  </a:cubicBezTo>
                  <a:cubicBezTo>
                    <a:pt x="340" y="38"/>
                    <a:pt x="314" y="25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25"/>
            <p:cNvSpPr/>
            <p:nvPr/>
          </p:nvSpPr>
          <p:spPr>
            <a:xfrm>
              <a:off x="323800" y="4192341"/>
              <a:ext cx="378080" cy="152457"/>
            </a:xfrm>
            <a:custGeom>
              <a:avLst/>
              <a:gdLst/>
              <a:ahLst/>
              <a:cxnLst/>
              <a:rect l="l" t="t" r="r" b="b"/>
              <a:pathLst>
                <a:path w="7181" h="2917" extrusionOk="0">
                  <a:moveTo>
                    <a:pt x="1120" y="1446"/>
                  </a:moveTo>
                  <a:cubicBezTo>
                    <a:pt x="1145" y="1446"/>
                    <a:pt x="1271" y="1559"/>
                    <a:pt x="1271" y="1609"/>
                  </a:cubicBezTo>
                  <a:cubicBezTo>
                    <a:pt x="1246" y="1685"/>
                    <a:pt x="1145" y="1735"/>
                    <a:pt x="1032" y="1848"/>
                  </a:cubicBezTo>
                  <a:cubicBezTo>
                    <a:pt x="931" y="1722"/>
                    <a:pt x="805" y="1647"/>
                    <a:pt x="818" y="1584"/>
                  </a:cubicBezTo>
                  <a:cubicBezTo>
                    <a:pt x="844" y="1521"/>
                    <a:pt x="1007" y="1471"/>
                    <a:pt x="1120" y="1446"/>
                  </a:cubicBezTo>
                  <a:close/>
                  <a:moveTo>
                    <a:pt x="1459" y="0"/>
                  </a:moveTo>
                  <a:cubicBezTo>
                    <a:pt x="1573" y="188"/>
                    <a:pt x="1359" y="327"/>
                    <a:pt x="1233" y="465"/>
                  </a:cubicBezTo>
                  <a:cubicBezTo>
                    <a:pt x="1107" y="616"/>
                    <a:pt x="1132" y="691"/>
                    <a:pt x="1372" y="741"/>
                  </a:cubicBezTo>
                  <a:cubicBezTo>
                    <a:pt x="1372" y="729"/>
                    <a:pt x="1372" y="729"/>
                    <a:pt x="1384" y="729"/>
                  </a:cubicBezTo>
                  <a:cubicBezTo>
                    <a:pt x="1384" y="729"/>
                    <a:pt x="1397" y="729"/>
                    <a:pt x="1397" y="741"/>
                  </a:cubicBezTo>
                  <a:cubicBezTo>
                    <a:pt x="1603" y="700"/>
                    <a:pt x="1715" y="679"/>
                    <a:pt x="1811" y="679"/>
                  </a:cubicBezTo>
                  <a:cubicBezTo>
                    <a:pt x="1920" y="679"/>
                    <a:pt x="2008" y="707"/>
                    <a:pt x="2188" y="767"/>
                  </a:cubicBezTo>
                  <a:cubicBezTo>
                    <a:pt x="1959" y="839"/>
                    <a:pt x="1837" y="877"/>
                    <a:pt x="1738" y="877"/>
                  </a:cubicBezTo>
                  <a:cubicBezTo>
                    <a:pt x="1632" y="877"/>
                    <a:pt x="1553" y="833"/>
                    <a:pt x="1397" y="741"/>
                  </a:cubicBezTo>
                  <a:lnTo>
                    <a:pt x="1372" y="741"/>
                  </a:lnTo>
                  <a:cubicBezTo>
                    <a:pt x="1057" y="917"/>
                    <a:pt x="743" y="1107"/>
                    <a:pt x="428" y="1283"/>
                  </a:cubicBezTo>
                  <a:cubicBezTo>
                    <a:pt x="277" y="1383"/>
                    <a:pt x="140" y="1471"/>
                    <a:pt x="1" y="1571"/>
                  </a:cubicBezTo>
                  <a:lnTo>
                    <a:pt x="14" y="1571"/>
                  </a:lnTo>
                  <a:cubicBezTo>
                    <a:pt x="26" y="1571"/>
                    <a:pt x="39" y="1571"/>
                    <a:pt x="51" y="1571"/>
                  </a:cubicBezTo>
                  <a:cubicBezTo>
                    <a:pt x="465" y="1571"/>
                    <a:pt x="659" y="1767"/>
                    <a:pt x="805" y="1999"/>
                  </a:cubicBezTo>
                  <a:cubicBezTo>
                    <a:pt x="805" y="2012"/>
                    <a:pt x="743" y="2037"/>
                    <a:pt x="705" y="2049"/>
                  </a:cubicBezTo>
                  <a:lnTo>
                    <a:pt x="705" y="2062"/>
                  </a:lnTo>
                  <a:cubicBezTo>
                    <a:pt x="906" y="2263"/>
                    <a:pt x="1095" y="2476"/>
                    <a:pt x="1296" y="2691"/>
                  </a:cubicBezTo>
                  <a:cubicBezTo>
                    <a:pt x="1610" y="2552"/>
                    <a:pt x="1610" y="2552"/>
                    <a:pt x="1736" y="2314"/>
                  </a:cubicBezTo>
                  <a:cubicBezTo>
                    <a:pt x="1808" y="2315"/>
                    <a:pt x="1872" y="2316"/>
                    <a:pt x="1928" y="2316"/>
                  </a:cubicBezTo>
                  <a:cubicBezTo>
                    <a:pt x="2266" y="2316"/>
                    <a:pt x="2300" y="2271"/>
                    <a:pt x="2214" y="2012"/>
                  </a:cubicBezTo>
                  <a:cubicBezTo>
                    <a:pt x="2138" y="1798"/>
                    <a:pt x="2289" y="1647"/>
                    <a:pt x="2390" y="1484"/>
                  </a:cubicBezTo>
                  <a:lnTo>
                    <a:pt x="2377" y="1484"/>
                  </a:lnTo>
                  <a:cubicBezTo>
                    <a:pt x="2377" y="1484"/>
                    <a:pt x="2364" y="1484"/>
                    <a:pt x="2364" y="1471"/>
                  </a:cubicBezTo>
                  <a:cubicBezTo>
                    <a:pt x="2239" y="1484"/>
                    <a:pt x="2113" y="1484"/>
                    <a:pt x="1950" y="1484"/>
                  </a:cubicBezTo>
                  <a:cubicBezTo>
                    <a:pt x="2107" y="1405"/>
                    <a:pt x="2186" y="1364"/>
                    <a:pt x="2239" y="1364"/>
                  </a:cubicBezTo>
                  <a:cubicBezTo>
                    <a:pt x="2288" y="1364"/>
                    <a:pt x="2316" y="1398"/>
                    <a:pt x="2364" y="1471"/>
                  </a:cubicBezTo>
                  <a:lnTo>
                    <a:pt x="2390" y="1471"/>
                  </a:lnTo>
                  <a:lnTo>
                    <a:pt x="2390" y="1484"/>
                  </a:lnTo>
                  <a:cubicBezTo>
                    <a:pt x="2528" y="1408"/>
                    <a:pt x="2691" y="1345"/>
                    <a:pt x="2817" y="1257"/>
                  </a:cubicBezTo>
                  <a:cubicBezTo>
                    <a:pt x="3157" y="1018"/>
                    <a:pt x="3157" y="1018"/>
                    <a:pt x="3747" y="1018"/>
                  </a:cubicBezTo>
                  <a:cubicBezTo>
                    <a:pt x="3635" y="1219"/>
                    <a:pt x="3786" y="1459"/>
                    <a:pt x="3420" y="1584"/>
                  </a:cubicBezTo>
                  <a:cubicBezTo>
                    <a:pt x="3345" y="1609"/>
                    <a:pt x="2704" y="1760"/>
                    <a:pt x="2666" y="1760"/>
                  </a:cubicBezTo>
                  <a:cubicBezTo>
                    <a:pt x="2616" y="2024"/>
                    <a:pt x="2579" y="2275"/>
                    <a:pt x="2528" y="2540"/>
                  </a:cubicBezTo>
                  <a:cubicBezTo>
                    <a:pt x="2616" y="2552"/>
                    <a:pt x="2704" y="2565"/>
                    <a:pt x="2792" y="2590"/>
                  </a:cubicBezTo>
                  <a:cubicBezTo>
                    <a:pt x="2780" y="2577"/>
                    <a:pt x="2780" y="2577"/>
                    <a:pt x="2767" y="2577"/>
                  </a:cubicBezTo>
                  <a:cubicBezTo>
                    <a:pt x="2780" y="2577"/>
                    <a:pt x="2792" y="2565"/>
                    <a:pt x="2805" y="2565"/>
                  </a:cubicBezTo>
                  <a:cubicBezTo>
                    <a:pt x="2742" y="2351"/>
                    <a:pt x="2931" y="2238"/>
                    <a:pt x="3182" y="2150"/>
                  </a:cubicBezTo>
                  <a:lnTo>
                    <a:pt x="3182" y="2150"/>
                  </a:lnTo>
                  <a:cubicBezTo>
                    <a:pt x="3182" y="2476"/>
                    <a:pt x="3182" y="2490"/>
                    <a:pt x="2805" y="2565"/>
                  </a:cubicBezTo>
                  <a:lnTo>
                    <a:pt x="2805" y="2590"/>
                  </a:lnTo>
                  <a:lnTo>
                    <a:pt x="2792" y="2590"/>
                  </a:lnTo>
                  <a:cubicBezTo>
                    <a:pt x="3043" y="2766"/>
                    <a:pt x="3333" y="2917"/>
                    <a:pt x="3760" y="2917"/>
                  </a:cubicBezTo>
                  <a:cubicBezTo>
                    <a:pt x="3940" y="2827"/>
                    <a:pt x="3929" y="2538"/>
                    <a:pt x="4272" y="2538"/>
                  </a:cubicBezTo>
                  <a:cubicBezTo>
                    <a:pt x="4314" y="2538"/>
                    <a:pt x="4361" y="2542"/>
                    <a:pt x="4414" y="2552"/>
                  </a:cubicBezTo>
                  <a:cubicBezTo>
                    <a:pt x="4250" y="2490"/>
                    <a:pt x="4087" y="2426"/>
                    <a:pt x="3747" y="2300"/>
                  </a:cubicBezTo>
                  <a:cubicBezTo>
                    <a:pt x="4001" y="2258"/>
                    <a:pt x="4140" y="2207"/>
                    <a:pt x="4245" y="2207"/>
                  </a:cubicBezTo>
                  <a:cubicBezTo>
                    <a:pt x="4264" y="2207"/>
                    <a:pt x="4283" y="2209"/>
                    <a:pt x="4301" y="2213"/>
                  </a:cubicBezTo>
                  <a:cubicBezTo>
                    <a:pt x="4440" y="2243"/>
                    <a:pt x="4574" y="2269"/>
                    <a:pt x="4701" y="2269"/>
                  </a:cubicBezTo>
                  <a:cubicBezTo>
                    <a:pt x="4892" y="2269"/>
                    <a:pt x="5067" y="2209"/>
                    <a:pt x="5219" y="2012"/>
                  </a:cubicBezTo>
                  <a:cubicBezTo>
                    <a:pt x="5244" y="2049"/>
                    <a:pt x="5269" y="2087"/>
                    <a:pt x="5294" y="2112"/>
                  </a:cubicBezTo>
                  <a:cubicBezTo>
                    <a:pt x="5244" y="2263"/>
                    <a:pt x="5206" y="2401"/>
                    <a:pt x="5143" y="2577"/>
                  </a:cubicBezTo>
                  <a:cubicBezTo>
                    <a:pt x="5256" y="2615"/>
                    <a:pt x="5370" y="2666"/>
                    <a:pt x="5521" y="2716"/>
                  </a:cubicBezTo>
                  <a:cubicBezTo>
                    <a:pt x="5633" y="2577"/>
                    <a:pt x="5734" y="2464"/>
                    <a:pt x="5784" y="2401"/>
                  </a:cubicBezTo>
                  <a:cubicBezTo>
                    <a:pt x="6300" y="2364"/>
                    <a:pt x="6740" y="2326"/>
                    <a:pt x="7180" y="2288"/>
                  </a:cubicBezTo>
                  <a:cubicBezTo>
                    <a:pt x="6639" y="2074"/>
                    <a:pt x="6111" y="1861"/>
                    <a:pt x="5571" y="1647"/>
                  </a:cubicBezTo>
                  <a:cubicBezTo>
                    <a:pt x="5555" y="1648"/>
                    <a:pt x="5539" y="1649"/>
                    <a:pt x="5523" y="1649"/>
                  </a:cubicBezTo>
                  <a:cubicBezTo>
                    <a:pt x="5383" y="1649"/>
                    <a:pt x="5215" y="1598"/>
                    <a:pt x="4967" y="1496"/>
                  </a:cubicBezTo>
                  <a:cubicBezTo>
                    <a:pt x="4803" y="1660"/>
                    <a:pt x="4627" y="1823"/>
                    <a:pt x="4451" y="1999"/>
                  </a:cubicBezTo>
                  <a:cubicBezTo>
                    <a:pt x="4263" y="1785"/>
                    <a:pt x="4263" y="1785"/>
                    <a:pt x="4527" y="1446"/>
                  </a:cubicBezTo>
                  <a:lnTo>
                    <a:pt x="4527" y="1446"/>
                  </a:lnTo>
                  <a:cubicBezTo>
                    <a:pt x="4339" y="1459"/>
                    <a:pt x="4150" y="1484"/>
                    <a:pt x="3823" y="1509"/>
                  </a:cubicBezTo>
                  <a:cubicBezTo>
                    <a:pt x="3962" y="1333"/>
                    <a:pt x="4012" y="1244"/>
                    <a:pt x="4099" y="1157"/>
                  </a:cubicBezTo>
                  <a:cubicBezTo>
                    <a:pt x="4138" y="1132"/>
                    <a:pt x="4163" y="1107"/>
                    <a:pt x="4200" y="1081"/>
                  </a:cubicBezTo>
                  <a:cubicBezTo>
                    <a:pt x="3283" y="716"/>
                    <a:pt x="2377" y="364"/>
                    <a:pt x="145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25"/>
            <p:cNvSpPr/>
            <p:nvPr/>
          </p:nvSpPr>
          <p:spPr>
            <a:xfrm>
              <a:off x="280154" y="4248160"/>
              <a:ext cx="22534" cy="9930"/>
            </a:xfrm>
            <a:custGeom>
              <a:avLst/>
              <a:gdLst/>
              <a:ahLst/>
              <a:cxnLst/>
              <a:rect l="l" t="t" r="r" b="b"/>
              <a:pathLst>
                <a:path w="428" h="190" extrusionOk="0">
                  <a:moveTo>
                    <a:pt x="38" y="0"/>
                  </a:moveTo>
                  <a:cubicBezTo>
                    <a:pt x="25" y="39"/>
                    <a:pt x="13" y="76"/>
                    <a:pt x="0" y="126"/>
                  </a:cubicBezTo>
                  <a:cubicBezTo>
                    <a:pt x="126" y="139"/>
                    <a:pt x="265" y="164"/>
                    <a:pt x="402" y="189"/>
                  </a:cubicBezTo>
                  <a:cubicBezTo>
                    <a:pt x="402" y="151"/>
                    <a:pt x="415" y="126"/>
                    <a:pt x="427" y="101"/>
                  </a:cubicBezTo>
                  <a:cubicBezTo>
                    <a:pt x="302" y="76"/>
                    <a:pt x="164" y="39"/>
                    <a:pt x="38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25"/>
            <p:cNvSpPr/>
            <p:nvPr/>
          </p:nvSpPr>
          <p:spPr>
            <a:xfrm>
              <a:off x="231138" y="4151574"/>
              <a:ext cx="158266" cy="40610"/>
            </a:xfrm>
            <a:custGeom>
              <a:avLst/>
              <a:gdLst/>
              <a:ahLst/>
              <a:cxnLst/>
              <a:rect l="l" t="t" r="r" b="b"/>
              <a:pathLst>
                <a:path w="3006" h="777" extrusionOk="0">
                  <a:moveTo>
                    <a:pt x="152" y="1"/>
                  </a:moveTo>
                  <a:cubicBezTo>
                    <a:pt x="89" y="126"/>
                    <a:pt x="39" y="227"/>
                    <a:pt x="1" y="328"/>
                  </a:cubicBezTo>
                  <a:cubicBezTo>
                    <a:pt x="760" y="548"/>
                    <a:pt x="1498" y="777"/>
                    <a:pt x="2275" y="777"/>
                  </a:cubicBezTo>
                  <a:cubicBezTo>
                    <a:pt x="2514" y="777"/>
                    <a:pt x="2757" y="755"/>
                    <a:pt x="3006" y="705"/>
                  </a:cubicBezTo>
                  <a:lnTo>
                    <a:pt x="1724" y="214"/>
                  </a:lnTo>
                  <a:cubicBezTo>
                    <a:pt x="1673" y="189"/>
                    <a:pt x="1610" y="177"/>
                    <a:pt x="1560" y="164"/>
                  </a:cubicBezTo>
                  <a:cubicBezTo>
                    <a:pt x="1386" y="173"/>
                    <a:pt x="1210" y="186"/>
                    <a:pt x="1034" y="186"/>
                  </a:cubicBezTo>
                  <a:cubicBezTo>
                    <a:pt x="739" y="186"/>
                    <a:pt x="443" y="150"/>
                    <a:pt x="15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25"/>
            <p:cNvSpPr/>
            <p:nvPr/>
          </p:nvSpPr>
          <p:spPr>
            <a:xfrm>
              <a:off x="257620" y="4263944"/>
              <a:ext cx="14637" cy="21063"/>
            </a:xfrm>
            <a:custGeom>
              <a:avLst/>
              <a:gdLst/>
              <a:ahLst/>
              <a:cxnLst/>
              <a:rect l="l" t="t" r="r" b="b"/>
              <a:pathLst>
                <a:path w="278" h="403" extrusionOk="0">
                  <a:moveTo>
                    <a:pt x="114" y="0"/>
                  </a:moveTo>
                  <a:cubicBezTo>
                    <a:pt x="76" y="13"/>
                    <a:pt x="39" y="13"/>
                    <a:pt x="1" y="25"/>
                  </a:cubicBezTo>
                  <a:cubicBezTo>
                    <a:pt x="26" y="151"/>
                    <a:pt x="64" y="277"/>
                    <a:pt x="101" y="402"/>
                  </a:cubicBezTo>
                  <a:cubicBezTo>
                    <a:pt x="151" y="390"/>
                    <a:pt x="215" y="377"/>
                    <a:pt x="277" y="365"/>
                  </a:cubicBezTo>
                  <a:cubicBezTo>
                    <a:pt x="227" y="239"/>
                    <a:pt x="177" y="126"/>
                    <a:pt x="11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25"/>
            <p:cNvSpPr/>
            <p:nvPr/>
          </p:nvSpPr>
          <p:spPr>
            <a:xfrm>
              <a:off x="304689" y="4274449"/>
              <a:ext cx="56230" cy="27700"/>
            </a:xfrm>
            <a:custGeom>
              <a:avLst/>
              <a:gdLst/>
              <a:ahLst/>
              <a:cxnLst/>
              <a:rect l="l" t="t" r="r" b="b"/>
              <a:pathLst>
                <a:path w="1068" h="530" extrusionOk="0">
                  <a:moveTo>
                    <a:pt x="352" y="0"/>
                  </a:moveTo>
                  <a:cubicBezTo>
                    <a:pt x="354" y="0"/>
                    <a:pt x="356" y="1"/>
                    <a:pt x="357" y="1"/>
                  </a:cubicBezTo>
                  <a:lnTo>
                    <a:pt x="357" y="1"/>
                  </a:lnTo>
                  <a:cubicBezTo>
                    <a:pt x="360" y="1"/>
                    <a:pt x="362" y="0"/>
                    <a:pt x="364" y="0"/>
                  </a:cubicBezTo>
                  <a:close/>
                  <a:moveTo>
                    <a:pt x="377" y="0"/>
                  </a:moveTo>
                  <a:cubicBezTo>
                    <a:pt x="377" y="5"/>
                    <a:pt x="375" y="6"/>
                    <a:pt x="373" y="6"/>
                  </a:cubicBezTo>
                  <a:cubicBezTo>
                    <a:pt x="369" y="6"/>
                    <a:pt x="364" y="3"/>
                    <a:pt x="357" y="1"/>
                  </a:cubicBezTo>
                  <a:lnTo>
                    <a:pt x="357" y="1"/>
                  </a:lnTo>
                  <a:cubicBezTo>
                    <a:pt x="159" y="27"/>
                    <a:pt x="1" y="90"/>
                    <a:pt x="112" y="252"/>
                  </a:cubicBezTo>
                  <a:cubicBezTo>
                    <a:pt x="188" y="352"/>
                    <a:pt x="288" y="503"/>
                    <a:pt x="414" y="516"/>
                  </a:cubicBezTo>
                  <a:cubicBezTo>
                    <a:pt x="467" y="526"/>
                    <a:pt x="521" y="530"/>
                    <a:pt x="577" y="530"/>
                  </a:cubicBezTo>
                  <a:cubicBezTo>
                    <a:pt x="734" y="530"/>
                    <a:pt x="901" y="500"/>
                    <a:pt x="1068" y="491"/>
                  </a:cubicBezTo>
                  <a:cubicBezTo>
                    <a:pt x="1068" y="478"/>
                    <a:pt x="1068" y="478"/>
                    <a:pt x="1056" y="478"/>
                  </a:cubicBezTo>
                  <a:lnTo>
                    <a:pt x="1068" y="478"/>
                  </a:lnTo>
                  <a:cubicBezTo>
                    <a:pt x="842" y="315"/>
                    <a:pt x="603" y="164"/>
                    <a:pt x="3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25"/>
            <p:cNvSpPr/>
            <p:nvPr/>
          </p:nvSpPr>
          <p:spPr>
            <a:xfrm>
              <a:off x="368816" y="4410495"/>
              <a:ext cx="26536" cy="6376"/>
            </a:xfrm>
            <a:custGeom>
              <a:avLst/>
              <a:gdLst/>
              <a:ahLst/>
              <a:cxnLst/>
              <a:rect l="l" t="t" r="r" b="b"/>
              <a:pathLst>
                <a:path w="504" h="122" extrusionOk="0">
                  <a:moveTo>
                    <a:pt x="504" y="0"/>
                  </a:moveTo>
                  <a:lnTo>
                    <a:pt x="504" y="0"/>
                  </a:lnTo>
                  <a:cubicBezTo>
                    <a:pt x="341" y="25"/>
                    <a:pt x="227" y="51"/>
                    <a:pt x="1" y="101"/>
                  </a:cubicBezTo>
                  <a:cubicBezTo>
                    <a:pt x="126" y="114"/>
                    <a:pt x="208" y="122"/>
                    <a:pt x="267" y="122"/>
                  </a:cubicBezTo>
                  <a:cubicBezTo>
                    <a:pt x="382" y="122"/>
                    <a:pt x="413" y="91"/>
                    <a:pt x="50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">
    <p:bg>
      <p:bgPr>
        <a:solidFill>
          <a:schemeClr val="lt2"/>
        </a:solidFill>
        <a:effectLst/>
      </p:bgPr>
    </p:bg>
    <p:spTree>
      <p:nvGrpSpPr>
        <p:cNvPr id="1" name="Shape 1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9" name="Google Shape;1339;p26"/>
          <p:cNvGrpSpPr/>
          <p:nvPr/>
        </p:nvGrpSpPr>
        <p:grpSpPr>
          <a:xfrm flipH="1">
            <a:off x="180997" y="171233"/>
            <a:ext cx="8775988" cy="4802245"/>
            <a:chOff x="170275" y="167625"/>
            <a:chExt cx="8791813" cy="4808014"/>
          </a:xfrm>
        </p:grpSpPr>
        <p:sp>
          <p:nvSpPr>
            <p:cNvPr id="1340" name="Google Shape;1340;p26"/>
            <p:cNvSpPr/>
            <p:nvPr/>
          </p:nvSpPr>
          <p:spPr>
            <a:xfrm>
              <a:off x="170275" y="167625"/>
              <a:ext cx="8791813" cy="4808014"/>
            </a:xfrm>
            <a:custGeom>
              <a:avLst/>
              <a:gdLst/>
              <a:ahLst/>
              <a:cxnLst/>
              <a:rect l="l" t="t" r="r" b="b"/>
              <a:pathLst>
                <a:path w="166986" h="91993" extrusionOk="0">
                  <a:moveTo>
                    <a:pt x="166131" y="3458"/>
                  </a:moveTo>
                  <a:cubicBezTo>
                    <a:pt x="166156" y="3470"/>
                    <a:pt x="166181" y="3483"/>
                    <a:pt x="166206" y="3508"/>
                  </a:cubicBezTo>
                  <a:lnTo>
                    <a:pt x="165980" y="3696"/>
                  </a:lnTo>
                  <a:lnTo>
                    <a:pt x="165867" y="3621"/>
                  </a:lnTo>
                  <a:cubicBezTo>
                    <a:pt x="165955" y="3571"/>
                    <a:pt x="166043" y="3508"/>
                    <a:pt x="166131" y="3458"/>
                  </a:cubicBezTo>
                  <a:close/>
                  <a:moveTo>
                    <a:pt x="1358" y="13503"/>
                  </a:moveTo>
                  <a:lnTo>
                    <a:pt x="1471" y="13578"/>
                  </a:lnTo>
                  <a:cubicBezTo>
                    <a:pt x="1383" y="13628"/>
                    <a:pt x="1295" y="13692"/>
                    <a:pt x="1220" y="13742"/>
                  </a:cubicBezTo>
                  <a:cubicBezTo>
                    <a:pt x="1182" y="13729"/>
                    <a:pt x="1157" y="13704"/>
                    <a:pt x="1132" y="13692"/>
                  </a:cubicBezTo>
                  <a:lnTo>
                    <a:pt x="1358" y="13503"/>
                  </a:lnTo>
                  <a:close/>
                  <a:moveTo>
                    <a:pt x="393" y="16076"/>
                  </a:moveTo>
                  <a:cubicBezTo>
                    <a:pt x="395" y="16079"/>
                    <a:pt x="398" y="16081"/>
                    <a:pt x="402" y="16081"/>
                  </a:cubicBezTo>
                  <a:cubicBezTo>
                    <a:pt x="399" y="16079"/>
                    <a:pt x="396" y="16078"/>
                    <a:pt x="393" y="16076"/>
                  </a:cubicBezTo>
                  <a:close/>
                  <a:moveTo>
                    <a:pt x="6912" y="17674"/>
                  </a:moveTo>
                  <a:cubicBezTo>
                    <a:pt x="6917" y="17674"/>
                    <a:pt x="6923" y="17675"/>
                    <a:pt x="6928" y="17677"/>
                  </a:cubicBezTo>
                  <a:cubicBezTo>
                    <a:pt x="6953" y="17677"/>
                    <a:pt x="6965" y="17715"/>
                    <a:pt x="6990" y="17740"/>
                  </a:cubicBezTo>
                  <a:cubicBezTo>
                    <a:pt x="6965" y="17752"/>
                    <a:pt x="6928" y="17765"/>
                    <a:pt x="6890" y="17777"/>
                  </a:cubicBezTo>
                  <a:lnTo>
                    <a:pt x="6827" y="17715"/>
                  </a:lnTo>
                  <a:cubicBezTo>
                    <a:pt x="6849" y="17704"/>
                    <a:pt x="6880" y="17674"/>
                    <a:pt x="6912" y="17674"/>
                  </a:cubicBezTo>
                  <a:close/>
                  <a:moveTo>
                    <a:pt x="2251" y="17564"/>
                  </a:moveTo>
                  <a:cubicBezTo>
                    <a:pt x="2075" y="17790"/>
                    <a:pt x="1936" y="17941"/>
                    <a:pt x="1785" y="18117"/>
                  </a:cubicBezTo>
                  <a:cubicBezTo>
                    <a:pt x="1534" y="17841"/>
                    <a:pt x="1584" y="17777"/>
                    <a:pt x="2251" y="17564"/>
                  </a:cubicBezTo>
                  <a:close/>
                  <a:moveTo>
                    <a:pt x="3206" y="20305"/>
                  </a:moveTo>
                  <a:cubicBezTo>
                    <a:pt x="3219" y="20330"/>
                    <a:pt x="3244" y="20355"/>
                    <a:pt x="3257" y="20367"/>
                  </a:cubicBezTo>
                  <a:cubicBezTo>
                    <a:pt x="3219" y="20380"/>
                    <a:pt x="3193" y="20392"/>
                    <a:pt x="3156" y="20405"/>
                  </a:cubicBezTo>
                  <a:cubicBezTo>
                    <a:pt x="3143" y="20380"/>
                    <a:pt x="3118" y="20355"/>
                    <a:pt x="3118" y="20330"/>
                  </a:cubicBezTo>
                  <a:cubicBezTo>
                    <a:pt x="3131" y="20317"/>
                    <a:pt x="3181" y="20317"/>
                    <a:pt x="3206" y="20305"/>
                  </a:cubicBezTo>
                  <a:close/>
                  <a:moveTo>
                    <a:pt x="1371" y="20216"/>
                  </a:moveTo>
                  <a:cubicBezTo>
                    <a:pt x="1396" y="20229"/>
                    <a:pt x="1458" y="20255"/>
                    <a:pt x="1458" y="20267"/>
                  </a:cubicBezTo>
                  <a:cubicBezTo>
                    <a:pt x="1421" y="20330"/>
                    <a:pt x="1383" y="20380"/>
                    <a:pt x="1346" y="20443"/>
                  </a:cubicBezTo>
                  <a:cubicBezTo>
                    <a:pt x="1295" y="20418"/>
                    <a:pt x="1257" y="20405"/>
                    <a:pt x="1207" y="20380"/>
                  </a:cubicBezTo>
                  <a:cubicBezTo>
                    <a:pt x="1257" y="20330"/>
                    <a:pt x="1308" y="20267"/>
                    <a:pt x="1371" y="20216"/>
                  </a:cubicBezTo>
                  <a:close/>
                  <a:moveTo>
                    <a:pt x="166569" y="20616"/>
                  </a:moveTo>
                  <a:cubicBezTo>
                    <a:pt x="166594" y="20616"/>
                    <a:pt x="166627" y="20646"/>
                    <a:pt x="166659" y="20657"/>
                  </a:cubicBezTo>
                  <a:lnTo>
                    <a:pt x="166622" y="20732"/>
                  </a:lnTo>
                  <a:cubicBezTo>
                    <a:pt x="166558" y="20707"/>
                    <a:pt x="166483" y="20694"/>
                    <a:pt x="166407" y="20669"/>
                  </a:cubicBezTo>
                  <a:cubicBezTo>
                    <a:pt x="166458" y="20644"/>
                    <a:pt x="166508" y="20619"/>
                    <a:pt x="166558" y="20619"/>
                  </a:cubicBezTo>
                  <a:cubicBezTo>
                    <a:pt x="166562" y="20617"/>
                    <a:pt x="166565" y="20616"/>
                    <a:pt x="166569" y="20616"/>
                  </a:cubicBezTo>
                  <a:close/>
                  <a:moveTo>
                    <a:pt x="2163" y="21169"/>
                  </a:moveTo>
                  <a:cubicBezTo>
                    <a:pt x="2195" y="21169"/>
                    <a:pt x="2249" y="21197"/>
                    <a:pt x="2238" y="21197"/>
                  </a:cubicBezTo>
                  <a:cubicBezTo>
                    <a:pt x="2226" y="21235"/>
                    <a:pt x="2201" y="21272"/>
                    <a:pt x="2162" y="21311"/>
                  </a:cubicBezTo>
                  <a:cubicBezTo>
                    <a:pt x="2125" y="21272"/>
                    <a:pt x="2075" y="21260"/>
                    <a:pt x="2087" y="21235"/>
                  </a:cubicBezTo>
                  <a:cubicBezTo>
                    <a:pt x="2087" y="21210"/>
                    <a:pt x="2125" y="21185"/>
                    <a:pt x="2150" y="21172"/>
                  </a:cubicBezTo>
                  <a:cubicBezTo>
                    <a:pt x="2154" y="21170"/>
                    <a:pt x="2158" y="21169"/>
                    <a:pt x="2163" y="21169"/>
                  </a:cubicBezTo>
                  <a:close/>
                  <a:moveTo>
                    <a:pt x="6978" y="21826"/>
                  </a:moveTo>
                  <a:cubicBezTo>
                    <a:pt x="7009" y="21832"/>
                    <a:pt x="7037" y="21832"/>
                    <a:pt x="7061" y="21832"/>
                  </a:cubicBezTo>
                  <a:cubicBezTo>
                    <a:pt x="7085" y="21832"/>
                    <a:pt x="7103" y="21832"/>
                    <a:pt x="7116" y="21839"/>
                  </a:cubicBezTo>
                  <a:cubicBezTo>
                    <a:pt x="7317" y="21990"/>
                    <a:pt x="7230" y="22077"/>
                    <a:pt x="6864" y="22216"/>
                  </a:cubicBezTo>
                  <a:cubicBezTo>
                    <a:pt x="6915" y="22027"/>
                    <a:pt x="6940" y="21926"/>
                    <a:pt x="6978" y="21826"/>
                  </a:cubicBezTo>
                  <a:close/>
                  <a:moveTo>
                    <a:pt x="2628" y="22102"/>
                  </a:moveTo>
                  <a:lnTo>
                    <a:pt x="2628" y="22102"/>
                  </a:lnTo>
                  <a:cubicBezTo>
                    <a:pt x="2766" y="22191"/>
                    <a:pt x="2917" y="22278"/>
                    <a:pt x="3056" y="22379"/>
                  </a:cubicBezTo>
                  <a:cubicBezTo>
                    <a:pt x="3017" y="22404"/>
                    <a:pt x="2980" y="22429"/>
                    <a:pt x="2930" y="22454"/>
                  </a:cubicBezTo>
                  <a:cubicBezTo>
                    <a:pt x="2741" y="22404"/>
                    <a:pt x="2540" y="22354"/>
                    <a:pt x="2628" y="22102"/>
                  </a:cubicBezTo>
                  <a:close/>
                  <a:moveTo>
                    <a:pt x="4979" y="22618"/>
                  </a:moveTo>
                  <a:cubicBezTo>
                    <a:pt x="4872" y="22768"/>
                    <a:pt x="4736" y="22833"/>
                    <a:pt x="4583" y="22833"/>
                  </a:cubicBezTo>
                  <a:cubicBezTo>
                    <a:pt x="4468" y="22833"/>
                    <a:pt x="4342" y="22796"/>
                    <a:pt x="4212" y="22731"/>
                  </a:cubicBezTo>
                  <a:cubicBezTo>
                    <a:pt x="4464" y="22694"/>
                    <a:pt x="4727" y="22655"/>
                    <a:pt x="4979" y="22618"/>
                  </a:cubicBezTo>
                  <a:close/>
                  <a:moveTo>
                    <a:pt x="2201" y="22492"/>
                  </a:moveTo>
                  <a:lnTo>
                    <a:pt x="2201" y="22492"/>
                  </a:lnTo>
                  <a:cubicBezTo>
                    <a:pt x="2125" y="22605"/>
                    <a:pt x="2062" y="22694"/>
                    <a:pt x="1986" y="22794"/>
                  </a:cubicBezTo>
                  <a:cubicBezTo>
                    <a:pt x="1949" y="22831"/>
                    <a:pt x="1886" y="22844"/>
                    <a:pt x="1836" y="22882"/>
                  </a:cubicBezTo>
                  <a:cubicBezTo>
                    <a:pt x="1584" y="22630"/>
                    <a:pt x="1647" y="22555"/>
                    <a:pt x="2201" y="22492"/>
                  </a:cubicBezTo>
                  <a:close/>
                  <a:moveTo>
                    <a:pt x="163440" y="22819"/>
                  </a:moveTo>
                  <a:cubicBezTo>
                    <a:pt x="163453" y="22844"/>
                    <a:pt x="163479" y="22870"/>
                    <a:pt x="163479" y="22895"/>
                  </a:cubicBezTo>
                  <a:cubicBezTo>
                    <a:pt x="163466" y="22907"/>
                    <a:pt x="163415" y="22920"/>
                    <a:pt x="163378" y="22932"/>
                  </a:cubicBezTo>
                  <a:cubicBezTo>
                    <a:pt x="163353" y="22907"/>
                    <a:pt x="163328" y="22882"/>
                    <a:pt x="163303" y="22870"/>
                  </a:cubicBezTo>
                  <a:cubicBezTo>
                    <a:pt x="163353" y="22844"/>
                    <a:pt x="163390" y="22831"/>
                    <a:pt x="163440" y="22819"/>
                  </a:cubicBezTo>
                  <a:close/>
                  <a:moveTo>
                    <a:pt x="8046" y="28276"/>
                  </a:moveTo>
                  <a:lnTo>
                    <a:pt x="8122" y="28804"/>
                  </a:lnTo>
                  <a:cubicBezTo>
                    <a:pt x="8085" y="28804"/>
                    <a:pt x="8034" y="28816"/>
                    <a:pt x="7996" y="28816"/>
                  </a:cubicBezTo>
                  <a:cubicBezTo>
                    <a:pt x="7959" y="28653"/>
                    <a:pt x="7921" y="28477"/>
                    <a:pt x="7895" y="28301"/>
                  </a:cubicBezTo>
                  <a:cubicBezTo>
                    <a:pt x="7946" y="28301"/>
                    <a:pt x="7996" y="28288"/>
                    <a:pt x="8046" y="28276"/>
                  </a:cubicBezTo>
                  <a:close/>
                  <a:moveTo>
                    <a:pt x="3659" y="29646"/>
                  </a:moveTo>
                  <a:lnTo>
                    <a:pt x="3659" y="29646"/>
                  </a:lnTo>
                  <a:cubicBezTo>
                    <a:pt x="3860" y="29709"/>
                    <a:pt x="3961" y="29721"/>
                    <a:pt x="4011" y="29759"/>
                  </a:cubicBezTo>
                  <a:cubicBezTo>
                    <a:pt x="4048" y="29796"/>
                    <a:pt x="4023" y="29860"/>
                    <a:pt x="4036" y="29910"/>
                  </a:cubicBezTo>
                  <a:lnTo>
                    <a:pt x="3885" y="29947"/>
                  </a:lnTo>
                  <a:cubicBezTo>
                    <a:pt x="3835" y="29872"/>
                    <a:pt x="3785" y="29810"/>
                    <a:pt x="3659" y="29646"/>
                  </a:cubicBezTo>
                  <a:close/>
                  <a:moveTo>
                    <a:pt x="2502" y="29935"/>
                  </a:moveTo>
                  <a:cubicBezTo>
                    <a:pt x="2553" y="29947"/>
                    <a:pt x="2603" y="29972"/>
                    <a:pt x="2704" y="29998"/>
                  </a:cubicBezTo>
                  <a:cubicBezTo>
                    <a:pt x="2627" y="30031"/>
                    <a:pt x="2569" y="30063"/>
                    <a:pt x="2531" y="30063"/>
                  </a:cubicBezTo>
                  <a:cubicBezTo>
                    <a:pt x="2525" y="30063"/>
                    <a:pt x="2519" y="30063"/>
                    <a:pt x="2514" y="30061"/>
                  </a:cubicBezTo>
                  <a:cubicBezTo>
                    <a:pt x="2464" y="30061"/>
                    <a:pt x="2439" y="30011"/>
                    <a:pt x="2402" y="29986"/>
                  </a:cubicBezTo>
                  <a:cubicBezTo>
                    <a:pt x="2439" y="29972"/>
                    <a:pt x="2477" y="29935"/>
                    <a:pt x="2502" y="29935"/>
                  </a:cubicBezTo>
                  <a:close/>
                  <a:moveTo>
                    <a:pt x="163289" y="31733"/>
                  </a:moveTo>
                  <a:lnTo>
                    <a:pt x="163289" y="31984"/>
                  </a:lnTo>
                  <a:cubicBezTo>
                    <a:pt x="163248" y="31984"/>
                    <a:pt x="163184" y="31990"/>
                    <a:pt x="163145" y="31990"/>
                  </a:cubicBezTo>
                  <a:cubicBezTo>
                    <a:pt x="163126" y="31990"/>
                    <a:pt x="163113" y="31988"/>
                    <a:pt x="163113" y="31984"/>
                  </a:cubicBezTo>
                  <a:lnTo>
                    <a:pt x="163113" y="31733"/>
                  </a:lnTo>
                  <a:close/>
                  <a:moveTo>
                    <a:pt x="164044" y="31858"/>
                  </a:moveTo>
                  <a:cubicBezTo>
                    <a:pt x="164057" y="31897"/>
                    <a:pt x="164094" y="31934"/>
                    <a:pt x="164094" y="31947"/>
                  </a:cubicBezTo>
                  <a:cubicBezTo>
                    <a:pt x="164007" y="31997"/>
                    <a:pt x="163918" y="32047"/>
                    <a:pt x="163831" y="32110"/>
                  </a:cubicBezTo>
                  <a:cubicBezTo>
                    <a:pt x="163792" y="32073"/>
                    <a:pt x="163755" y="32034"/>
                    <a:pt x="163717" y="32009"/>
                  </a:cubicBezTo>
                  <a:cubicBezTo>
                    <a:pt x="163831" y="31959"/>
                    <a:pt x="163931" y="31909"/>
                    <a:pt x="164044" y="31858"/>
                  </a:cubicBezTo>
                  <a:close/>
                  <a:moveTo>
                    <a:pt x="2176" y="32450"/>
                  </a:moveTo>
                  <a:cubicBezTo>
                    <a:pt x="2213" y="32487"/>
                    <a:pt x="2251" y="32512"/>
                    <a:pt x="2276" y="32537"/>
                  </a:cubicBezTo>
                  <a:cubicBezTo>
                    <a:pt x="2213" y="32588"/>
                    <a:pt x="2137" y="32638"/>
                    <a:pt x="2062" y="32676"/>
                  </a:cubicBezTo>
                  <a:cubicBezTo>
                    <a:pt x="2025" y="32651"/>
                    <a:pt x="1949" y="32588"/>
                    <a:pt x="1961" y="32588"/>
                  </a:cubicBezTo>
                  <a:cubicBezTo>
                    <a:pt x="2025" y="32537"/>
                    <a:pt x="2100" y="32500"/>
                    <a:pt x="2176" y="32450"/>
                  </a:cubicBezTo>
                  <a:close/>
                  <a:moveTo>
                    <a:pt x="164982" y="32269"/>
                  </a:moveTo>
                  <a:cubicBezTo>
                    <a:pt x="165002" y="32269"/>
                    <a:pt x="165021" y="32270"/>
                    <a:pt x="165038" y="32274"/>
                  </a:cubicBezTo>
                  <a:cubicBezTo>
                    <a:pt x="165200" y="32324"/>
                    <a:pt x="165390" y="32437"/>
                    <a:pt x="165427" y="32550"/>
                  </a:cubicBezTo>
                  <a:cubicBezTo>
                    <a:pt x="165473" y="32678"/>
                    <a:pt x="165369" y="32817"/>
                    <a:pt x="165124" y="32817"/>
                  </a:cubicBezTo>
                  <a:cubicBezTo>
                    <a:pt x="165105" y="32817"/>
                    <a:pt x="165084" y="32816"/>
                    <a:pt x="165063" y="32814"/>
                  </a:cubicBezTo>
                  <a:cubicBezTo>
                    <a:pt x="164874" y="32789"/>
                    <a:pt x="164686" y="32764"/>
                    <a:pt x="164446" y="32738"/>
                  </a:cubicBezTo>
                  <a:cubicBezTo>
                    <a:pt x="164484" y="32626"/>
                    <a:pt x="164484" y="32475"/>
                    <a:pt x="164585" y="32399"/>
                  </a:cubicBezTo>
                  <a:cubicBezTo>
                    <a:pt x="164661" y="32334"/>
                    <a:pt x="164850" y="32269"/>
                    <a:pt x="164982" y="32269"/>
                  </a:cubicBezTo>
                  <a:close/>
                  <a:moveTo>
                    <a:pt x="164937" y="33430"/>
                  </a:moveTo>
                  <a:cubicBezTo>
                    <a:pt x="164987" y="33456"/>
                    <a:pt x="165038" y="33468"/>
                    <a:pt x="165088" y="33493"/>
                  </a:cubicBezTo>
                  <a:cubicBezTo>
                    <a:pt x="165012" y="33593"/>
                    <a:pt x="164924" y="33707"/>
                    <a:pt x="164836" y="33820"/>
                  </a:cubicBezTo>
                  <a:cubicBezTo>
                    <a:pt x="164635" y="33618"/>
                    <a:pt x="164723" y="33506"/>
                    <a:pt x="164937" y="33430"/>
                  </a:cubicBezTo>
                  <a:close/>
                  <a:moveTo>
                    <a:pt x="164572" y="33984"/>
                  </a:moveTo>
                  <a:cubicBezTo>
                    <a:pt x="164622" y="33996"/>
                    <a:pt x="164686" y="34034"/>
                    <a:pt x="164698" y="34071"/>
                  </a:cubicBezTo>
                  <a:cubicBezTo>
                    <a:pt x="164711" y="34084"/>
                    <a:pt x="164635" y="34121"/>
                    <a:pt x="164585" y="34172"/>
                  </a:cubicBezTo>
                  <a:cubicBezTo>
                    <a:pt x="164522" y="34121"/>
                    <a:pt x="164484" y="34084"/>
                    <a:pt x="164446" y="34046"/>
                  </a:cubicBezTo>
                  <a:cubicBezTo>
                    <a:pt x="164484" y="34034"/>
                    <a:pt x="164535" y="33984"/>
                    <a:pt x="164572" y="33984"/>
                  </a:cubicBezTo>
                  <a:close/>
                  <a:moveTo>
                    <a:pt x="165792" y="35278"/>
                  </a:moveTo>
                  <a:cubicBezTo>
                    <a:pt x="165842" y="35417"/>
                    <a:pt x="165980" y="35568"/>
                    <a:pt x="165678" y="35693"/>
                  </a:cubicBezTo>
                  <a:cubicBezTo>
                    <a:pt x="165477" y="35504"/>
                    <a:pt x="165716" y="35404"/>
                    <a:pt x="165792" y="35278"/>
                  </a:cubicBezTo>
                  <a:close/>
                  <a:moveTo>
                    <a:pt x="1252" y="35577"/>
                  </a:moveTo>
                  <a:cubicBezTo>
                    <a:pt x="1309" y="35577"/>
                    <a:pt x="1373" y="35585"/>
                    <a:pt x="1446" y="35605"/>
                  </a:cubicBezTo>
                  <a:cubicBezTo>
                    <a:pt x="1337" y="35738"/>
                    <a:pt x="1212" y="35784"/>
                    <a:pt x="1076" y="35784"/>
                  </a:cubicBezTo>
                  <a:cubicBezTo>
                    <a:pt x="994" y="35784"/>
                    <a:pt x="907" y="35767"/>
                    <a:pt x="818" y="35744"/>
                  </a:cubicBezTo>
                  <a:lnTo>
                    <a:pt x="805" y="35756"/>
                  </a:lnTo>
                  <a:lnTo>
                    <a:pt x="793" y="35756"/>
                  </a:lnTo>
                  <a:lnTo>
                    <a:pt x="793" y="35744"/>
                  </a:lnTo>
                  <a:lnTo>
                    <a:pt x="818" y="35744"/>
                  </a:lnTo>
                  <a:cubicBezTo>
                    <a:pt x="944" y="35675"/>
                    <a:pt x="1056" y="35577"/>
                    <a:pt x="1252" y="35577"/>
                  </a:cubicBezTo>
                  <a:close/>
                  <a:moveTo>
                    <a:pt x="2276" y="35693"/>
                  </a:moveTo>
                  <a:cubicBezTo>
                    <a:pt x="2288" y="35744"/>
                    <a:pt x="2313" y="35794"/>
                    <a:pt x="2326" y="35844"/>
                  </a:cubicBezTo>
                  <a:cubicBezTo>
                    <a:pt x="2276" y="35831"/>
                    <a:pt x="2213" y="35819"/>
                    <a:pt x="2176" y="35794"/>
                  </a:cubicBezTo>
                  <a:cubicBezTo>
                    <a:pt x="2162" y="35781"/>
                    <a:pt x="2176" y="35744"/>
                    <a:pt x="2176" y="35705"/>
                  </a:cubicBezTo>
                  <a:cubicBezTo>
                    <a:pt x="2213" y="35705"/>
                    <a:pt x="2238" y="35693"/>
                    <a:pt x="2276" y="35693"/>
                  </a:cubicBezTo>
                  <a:close/>
                  <a:moveTo>
                    <a:pt x="164773" y="35517"/>
                  </a:moveTo>
                  <a:lnTo>
                    <a:pt x="164773" y="35517"/>
                  </a:lnTo>
                  <a:cubicBezTo>
                    <a:pt x="165012" y="35655"/>
                    <a:pt x="164999" y="35769"/>
                    <a:pt x="164711" y="35970"/>
                  </a:cubicBezTo>
                  <a:cubicBezTo>
                    <a:pt x="164748" y="35756"/>
                    <a:pt x="164761" y="35643"/>
                    <a:pt x="164773" y="35517"/>
                  </a:cubicBezTo>
                  <a:close/>
                  <a:moveTo>
                    <a:pt x="165351" y="36133"/>
                  </a:moveTo>
                  <a:cubicBezTo>
                    <a:pt x="165377" y="36146"/>
                    <a:pt x="165415" y="36158"/>
                    <a:pt x="165452" y="36171"/>
                  </a:cubicBezTo>
                  <a:cubicBezTo>
                    <a:pt x="165402" y="36221"/>
                    <a:pt x="165351" y="36284"/>
                    <a:pt x="165314" y="36334"/>
                  </a:cubicBezTo>
                  <a:cubicBezTo>
                    <a:pt x="165289" y="36322"/>
                    <a:pt x="165251" y="36309"/>
                    <a:pt x="165226" y="36297"/>
                  </a:cubicBezTo>
                  <a:cubicBezTo>
                    <a:pt x="165264" y="36247"/>
                    <a:pt x="165314" y="36196"/>
                    <a:pt x="165351" y="36133"/>
                  </a:cubicBezTo>
                  <a:close/>
                  <a:moveTo>
                    <a:pt x="1773" y="36221"/>
                  </a:moveTo>
                  <a:cubicBezTo>
                    <a:pt x="1810" y="36234"/>
                    <a:pt x="1849" y="36259"/>
                    <a:pt x="1886" y="36272"/>
                  </a:cubicBezTo>
                  <a:cubicBezTo>
                    <a:pt x="1810" y="36347"/>
                    <a:pt x="1735" y="36423"/>
                    <a:pt x="1660" y="36485"/>
                  </a:cubicBezTo>
                  <a:cubicBezTo>
                    <a:pt x="1622" y="36473"/>
                    <a:pt x="1584" y="36448"/>
                    <a:pt x="1547" y="36435"/>
                  </a:cubicBezTo>
                  <a:cubicBezTo>
                    <a:pt x="1622" y="36359"/>
                    <a:pt x="1698" y="36284"/>
                    <a:pt x="1773" y="36221"/>
                  </a:cubicBezTo>
                  <a:close/>
                  <a:moveTo>
                    <a:pt x="2917" y="36560"/>
                  </a:moveTo>
                  <a:lnTo>
                    <a:pt x="2917" y="36560"/>
                  </a:lnTo>
                  <a:cubicBezTo>
                    <a:pt x="2779" y="36674"/>
                    <a:pt x="2640" y="36800"/>
                    <a:pt x="2288" y="36800"/>
                  </a:cubicBezTo>
                  <a:cubicBezTo>
                    <a:pt x="2502" y="36724"/>
                    <a:pt x="2704" y="36636"/>
                    <a:pt x="2917" y="36560"/>
                  </a:cubicBezTo>
                  <a:close/>
                  <a:moveTo>
                    <a:pt x="4237" y="38459"/>
                  </a:moveTo>
                  <a:cubicBezTo>
                    <a:pt x="4363" y="38597"/>
                    <a:pt x="4451" y="38698"/>
                    <a:pt x="4551" y="38798"/>
                  </a:cubicBezTo>
                  <a:cubicBezTo>
                    <a:pt x="4690" y="38949"/>
                    <a:pt x="4816" y="39113"/>
                    <a:pt x="4501" y="39239"/>
                  </a:cubicBezTo>
                  <a:cubicBezTo>
                    <a:pt x="4404" y="39278"/>
                    <a:pt x="4310" y="39298"/>
                    <a:pt x="4222" y="39298"/>
                  </a:cubicBezTo>
                  <a:cubicBezTo>
                    <a:pt x="4059" y="39298"/>
                    <a:pt x="3916" y="39231"/>
                    <a:pt x="3810" y="39100"/>
                  </a:cubicBezTo>
                  <a:cubicBezTo>
                    <a:pt x="3772" y="39063"/>
                    <a:pt x="3760" y="39013"/>
                    <a:pt x="3721" y="38949"/>
                  </a:cubicBezTo>
                  <a:cubicBezTo>
                    <a:pt x="3872" y="38811"/>
                    <a:pt x="4023" y="38661"/>
                    <a:pt x="4237" y="38459"/>
                  </a:cubicBezTo>
                  <a:close/>
                  <a:moveTo>
                    <a:pt x="1094" y="39201"/>
                  </a:moveTo>
                  <a:cubicBezTo>
                    <a:pt x="1383" y="39251"/>
                    <a:pt x="1660" y="39301"/>
                    <a:pt x="1949" y="39365"/>
                  </a:cubicBezTo>
                  <a:cubicBezTo>
                    <a:pt x="1936" y="39402"/>
                    <a:pt x="1924" y="39427"/>
                    <a:pt x="1899" y="39465"/>
                  </a:cubicBezTo>
                  <a:cubicBezTo>
                    <a:pt x="1815" y="39472"/>
                    <a:pt x="1731" y="39477"/>
                    <a:pt x="1648" y="39477"/>
                  </a:cubicBezTo>
                  <a:cubicBezTo>
                    <a:pt x="1422" y="39477"/>
                    <a:pt x="1206" y="39440"/>
                    <a:pt x="1031" y="39301"/>
                  </a:cubicBezTo>
                  <a:cubicBezTo>
                    <a:pt x="1056" y="39264"/>
                    <a:pt x="1081" y="39226"/>
                    <a:pt x="1094" y="39201"/>
                  </a:cubicBezTo>
                  <a:close/>
                  <a:moveTo>
                    <a:pt x="7079" y="41891"/>
                  </a:moveTo>
                  <a:lnTo>
                    <a:pt x="7079" y="41967"/>
                  </a:lnTo>
                  <a:cubicBezTo>
                    <a:pt x="7003" y="41967"/>
                    <a:pt x="6915" y="41967"/>
                    <a:pt x="6827" y="41980"/>
                  </a:cubicBezTo>
                  <a:cubicBezTo>
                    <a:pt x="6827" y="41954"/>
                    <a:pt x="6814" y="41929"/>
                    <a:pt x="6814" y="41904"/>
                  </a:cubicBezTo>
                  <a:cubicBezTo>
                    <a:pt x="6903" y="41904"/>
                    <a:pt x="6990" y="41891"/>
                    <a:pt x="7079" y="41891"/>
                  </a:cubicBezTo>
                  <a:close/>
                  <a:moveTo>
                    <a:pt x="1961" y="42835"/>
                  </a:moveTo>
                  <a:cubicBezTo>
                    <a:pt x="2050" y="42847"/>
                    <a:pt x="2150" y="42860"/>
                    <a:pt x="2238" y="42872"/>
                  </a:cubicBezTo>
                  <a:cubicBezTo>
                    <a:pt x="2226" y="42897"/>
                    <a:pt x="2213" y="42935"/>
                    <a:pt x="2201" y="42972"/>
                  </a:cubicBezTo>
                  <a:cubicBezTo>
                    <a:pt x="2112" y="42947"/>
                    <a:pt x="2025" y="42922"/>
                    <a:pt x="1936" y="42910"/>
                  </a:cubicBezTo>
                  <a:cubicBezTo>
                    <a:pt x="1936" y="42885"/>
                    <a:pt x="1949" y="42860"/>
                    <a:pt x="1961" y="42835"/>
                  </a:cubicBezTo>
                  <a:close/>
                  <a:moveTo>
                    <a:pt x="164196" y="44074"/>
                  </a:moveTo>
                  <a:cubicBezTo>
                    <a:pt x="164254" y="44074"/>
                    <a:pt x="164330" y="44082"/>
                    <a:pt x="164434" y="44092"/>
                  </a:cubicBezTo>
                  <a:cubicBezTo>
                    <a:pt x="164446" y="44092"/>
                    <a:pt x="164446" y="44079"/>
                    <a:pt x="164459" y="44079"/>
                  </a:cubicBezTo>
                  <a:lnTo>
                    <a:pt x="164459" y="44079"/>
                  </a:lnTo>
                  <a:cubicBezTo>
                    <a:pt x="164459" y="44079"/>
                    <a:pt x="164459" y="44092"/>
                    <a:pt x="164446" y="44092"/>
                  </a:cubicBezTo>
                  <a:cubicBezTo>
                    <a:pt x="164496" y="44104"/>
                    <a:pt x="164535" y="44104"/>
                    <a:pt x="164572" y="44117"/>
                  </a:cubicBezTo>
                  <a:cubicBezTo>
                    <a:pt x="165088" y="44255"/>
                    <a:pt x="165100" y="44255"/>
                    <a:pt x="164823" y="44595"/>
                  </a:cubicBezTo>
                  <a:lnTo>
                    <a:pt x="164836" y="44595"/>
                  </a:lnTo>
                  <a:lnTo>
                    <a:pt x="164836" y="44607"/>
                  </a:lnTo>
                  <a:lnTo>
                    <a:pt x="165490" y="44607"/>
                  </a:lnTo>
                  <a:cubicBezTo>
                    <a:pt x="165603" y="44808"/>
                    <a:pt x="165716" y="44997"/>
                    <a:pt x="165867" y="45248"/>
                  </a:cubicBezTo>
                  <a:cubicBezTo>
                    <a:pt x="165754" y="45336"/>
                    <a:pt x="165616" y="45500"/>
                    <a:pt x="165415" y="45575"/>
                  </a:cubicBezTo>
                  <a:cubicBezTo>
                    <a:pt x="165359" y="45595"/>
                    <a:pt x="165278" y="45605"/>
                    <a:pt x="165194" y="45605"/>
                  </a:cubicBezTo>
                  <a:cubicBezTo>
                    <a:pt x="165066" y="45605"/>
                    <a:pt x="164929" y="45582"/>
                    <a:pt x="164862" y="45537"/>
                  </a:cubicBezTo>
                  <a:cubicBezTo>
                    <a:pt x="164711" y="45450"/>
                    <a:pt x="164610" y="45274"/>
                    <a:pt x="164622" y="45135"/>
                  </a:cubicBezTo>
                  <a:cubicBezTo>
                    <a:pt x="164635" y="44959"/>
                    <a:pt x="164761" y="44783"/>
                    <a:pt x="164836" y="44607"/>
                  </a:cubicBezTo>
                  <a:lnTo>
                    <a:pt x="164823" y="44607"/>
                  </a:lnTo>
                  <a:lnTo>
                    <a:pt x="164823" y="44595"/>
                  </a:lnTo>
                  <a:cubicBezTo>
                    <a:pt x="164660" y="44582"/>
                    <a:pt x="164496" y="44556"/>
                    <a:pt x="164295" y="44531"/>
                  </a:cubicBezTo>
                  <a:cubicBezTo>
                    <a:pt x="164359" y="44368"/>
                    <a:pt x="164409" y="44230"/>
                    <a:pt x="164446" y="44092"/>
                  </a:cubicBezTo>
                  <a:lnTo>
                    <a:pt x="164434" y="44092"/>
                  </a:lnTo>
                  <a:cubicBezTo>
                    <a:pt x="164295" y="44167"/>
                    <a:pt x="164144" y="44243"/>
                    <a:pt x="163943" y="44343"/>
                  </a:cubicBezTo>
                  <a:cubicBezTo>
                    <a:pt x="164017" y="44131"/>
                    <a:pt x="164037" y="44074"/>
                    <a:pt x="164196" y="44074"/>
                  </a:cubicBezTo>
                  <a:close/>
                  <a:moveTo>
                    <a:pt x="1484" y="46392"/>
                  </a:moveTo>
                  <a:cubicBezTo>
                    <a:pt x="1509" y="46417"/>
                    <a:pt x="1559" y="46430"/>
                    <a:pt x="1547" y="46455"/>
                  </a:cubicBezTo>
                  <a:cubicBezTo>
                    <a:pt x="1547" y="46481"/>
                    <a:pt x="1497" y="46493"/>
                    <a:pt x="1471" y="46518"/>
                  </a:cubicBezTo>
                  <a:cubicBezTo>
                    <a:pt x="1446" y="46493"/>
                    <a:pt x="1408" y="46467"/>
                    <a:pt x="1383" y="46430"/>
                  </a:cubicBezTo>
                  <a:cubicBezTo>
                    <a:pt x="1408" y="46417"/>
                    <a:pt x="1446" y="46405"/>
                    <a:pt x="1484" y="46392"/>
                  </a:cubicBezTo>
                  <a:close/>
                  <a:moveTo>
                    <a:pt x="165377" y="46833"/>
                  </a:moveTo>
                  <a:cubicBezTo>
                    <a:pt x="165260" y="47121"/>
                    <a:pt x="165227" y="47202"/>
                    <a:pt x="165033" y="47202"/>
                  </a:cubicBezTo>
                  <a:cubicBezTo>
                    <a:pt x="164956" y="47202"/>
                    <a:pt x="164854" y="47189"/>
                    <a:pt x="164711" y="47171"/>
                  </a:cubicBezTo>
                  <a:cubicBezTo>
                    <a:pt x="164974" y="47046"/>
                    <a:pt x="165138" y="46958"/>
                    <a:pt x="165377" y="46833"/>
                  </a:cubicBezTo>
                  <a:close/>
                  <a:moveTo>
                    <a:pt x="1710" y="48605"/>
                  </a:moveTo>
                  <a:cubicBezTo>
                    <a:pt x="1723" y="48605"/>
                    <a:pt x="1760" y="48643"/>
                    <a:pt x="1785" y="48668"/>
                  </a:cubicBezTo>
                  <a:cubicBezTo>
                    <a:pt x="1710" y="48705"/>
                    <a:pt x="1634" y="48730"/>
                    <a:pt x="1559" y="48769"/>
                  </a:cubicBezTo>
                  <a:cubicBezTo>
                    <a:pt x="1534" y="48744"/>
                    <a:pt x="1522" y="48705"/>
                    <a:pt x="1497" y="48680"/>
                  </a:cubicBezTo>
                  <a:cubicBezTo>
                    <a:pt x="1559" y="48655"/>
                    <a:pt x="1634" y="48630"/>
                    <a:pt x="1710" y="48605"/>
                  </a:cubicBezTo>
                  <a:close/>
                  <a:moveTo>
                    <a:pt x="165639" y="48867"/>
                  </a:moveTo>
                  <a:cubicBezTo>
                    <a:pt x="165811" y="48867"/>
                    <a:pt x="165984" y="48896"/>
                    <a:pt x="166156" y="48906"/>
                  </a:cubicBezTo>
                  <a:cubicBezTo>
                    <a:pt x="166169" y="48945"/>
                    <a:pt x="166169" y="48995"/>
                    <a:pt x="166181" y="49032"/>
                  </a:cubicBezTo>
                  <a:cubicBezTo>
                    <a:pt x="165993" y="49096"/>
                    <a:pt x="165804" y="49146"/>
                    <a:pt x="165616" y="49208"/>
                  </a:cubicBezTo>
                  <a:cubicBezTo>
                    <a:pt x="165566" y="49183"/>
                    <a:pt x="165515" y="49158"/>
                    <a:pt x="165465" y="49146"/>
                  </a:cubicBezTo>
                  <a:cubicBezTo>
                    <a:pt x="165490" y="49045"/>
                    <a:pt x="165515" y="48881"/>
                    <a:pt x="165553" y="48869"/>
                  </a:cubicBezTo>
                  <a:cubicBezTo>
                    <a:pt x="165581" y="48867"/>
                    <a:pt x="165610" y="48867"/>
                    <a:pt x="165639" y="48867"/>
                  </a:cubicBezTo>
                  <a:close/>
                  <a:moveTo>
                    <a:pt x="5444" y="49359"/>
                  </a:moveTo>
                  <a:lnTo>
                    <a:pt x="5444" y="49359"/>
                  </a:lnTo>
                  <a:cubicBezTo>
                    <a:pt x="5406" y="49535"/>
                    <a:pt x="5381" y="49649"/>
                    <a:pt x="5344" y="49837"/>
                  </a:cubicBezTo>
                  <a:cubicBezTo>
                    <a:pt x="5092" y="49611"/>
                    <a:pt x="5104" y="49510"/>
                    <a:pt x="5444" y="49359"/>
                  </a:cubicBezTo>
                  <a:close/>
                  <a:moveTo>
                    <a:pt x="7041" y="49699"/>
                  </a:moveTo>
                  <a:cubicBezTo>
                    <a:pt x="7066" y="49711"/>
                    <a:pt x="7104" y="49711"/>
                    <a:pt x="7141" y="49711"/>
                  </a:cubicBezTo>
                  <a:lnTo>
                    <a:pt x="7104" y="49900"/>
                  </a:lnTo>
                  <a:cubicBezTo>
                    <a:pt x="7054" y="49900"/>
                    <a:pt x="7015" y="49887"/>
                    <a:pt x="6978" y="49887"/>
                  </a:cubicBezTo>
                  <a:cubicBezTo>
                    <a:pt x="6990" y="49825"/>
                    <a:pt x="7015" y="49761"/>
                    <a:pt x="7041" y="49699"/>
                  </a:cubicBezTo>
                  <a:close/>
                  <a:moveTo>
                    <a:pt x="4087" y="49800"/>
                  </a:moveTo>
                  <a:cubicBezTo>
                    <a:pt x="4087" y="49825"/>
                    <a:pt x="4099" y="49850"/>
                    <a:pt x="4112" y="49875"/>
                  </a:cubicBezTo>
                  <a:cubicBezTo>
                    <a:pt x="4011" y="49900"/>
                    <a:pt x="3897" y="49925"/>
                    <a:pt x="3785" y="49950"/>
                  </a:cubicBezTo>
                  <a:cubicBezTo>
                    <a:pt x="3772" y="49912"/>
                    <a:pt x="3760" y="49887"/>
                    <a:pt x="3747" y="49850"/>
                  </a:cubicBezTo>
                  <a:cubicBezTo>
                    <a:pt x="3860" y="49837"/>
                    <a:pt x="3973" y="49812"/>
                    <a:pt x="4087" y="49800"/>
                  </a:cubicBezTo>
                  <a:close/>
                  <a:moveTo>
                    <a:pt x="166898" y="49347"/>
                  </a:moveTo>
                  <a:lnTo>
                    <a:pt x="166898" y="49347"/>
                  </a:lnTo>
                  <a:cubicBezTo>
                    <a:pt x="166672" y="49585"/>
                    <a:pt x="166496" y="49761"/>
                    <a:pt x="166244" y="50026"/>
                  </a:cubicBezTo>
                  <a:cubicBezTo>
                    <a:pt x="166161" y="49753"/>
                    <a:pt x="165978" y="49660"/>
                    <a:pt x="165716" y="49660"/>
                  </a:cubicBezTo>
                  <a:cubicBezTo>
                    <a:pt x="165700" y="49660"/>
                    <a:pt x="165683" y="49660"/>
                    <a:pt x="165666" y="49661"/>
                  </a:cubicBezTo>
                  <a:lnTo>
                    <a:pt x="165666" y="49674"/>
                  </a:lnTo>
                  <a:lnTo>
                    <a:pt x="165653" y="49686"/>
                  </a:lnTo>
                  <a:lnTo>
                    <a:pt x="165653" y="49661"/>
                  </a:lnTo>
                  <a:lnTo>
                    <a:pt x="165666" y="49661"/>
                  </a:lnTo>
                  <a:cubicBezTo>
                    <a:pt x="165905" y="49322"/>
                    <a:pt x="166357" y="49372"/>
                    <a:pt x="166898" y="49347"/>
                  </a:cubicBezTo>
                  <a:close/>
                  <a:moveTo>
                    <a:pt x="165653" y="49686"/>
                  </a:moveTo>
                  <a:lnTo>
                    <a:pt x="165653" y="49686"/>
                  </a:lnTo>
                  <a:cubicBezTo>
                    <a:pt x="165691" y="49812"/>
                    <a:pt x="165729" y="49937"/>
                    <a:pt x="165779" y="50101"/>
                  </a:cubicBezTo>
                  <a:cubicBezTo>
                    <a:pt x="165477" y="49963"/>
                    <a:pt x="165465" y="49963"/>
                    <a:pt x="165653" y="49686"/>
                  </a:cubicBezTo>
                  <a:close/>
                  <a:moveTo>
                    <a:pt x="1295" y="50428"/>
                  </a:moveTo>
                  <a:lnTo>
                    <a:pt x="1371" y="50465"/>
                  </a:lnTo>
                  <a:cubicBezTo>
                    <a:pt x="1333" y="50516"/>
                    <a:pt x="1308" y="50566"/>
                    <a:pt x="1270" y="50616"/>
                  </a:cubicBezTo>
                  <a:cubicBezTo>
                    <a:pt x="1220" y="50604"/>
                    <a:pt x="1182" y="50579"/>
                    <a:pt x="1145" y="50566"/>
                  </a:cubicBezTo>
                  <a:cubicBezTo>
                    <a:pt x="1195" y="50516"/>
                    <a:pt x="1245" y="50479"/>
                    <a:pt x="1295" y="50428"/>
                  </a:cubicBezTo>
                  <a:close/>
                  <a:moveTo>
                    <a:pt x="6336" y="50479"/>
                  </a:moveTo>
                  <a:cubicBezTo>
                    <a:pt x="6727" y="50516"/>
                    <a:pt x="6953" y="50529"/>
                    <a:pt x="7104" y="50541"/>
                  </a:cubicBezTo>
                  <a:cubicBezTo>
                    <a:pt x="7015" y="50641"/>
                    <a:pt x="6903" y="50742"/>
                    <a:pt x="6739" y="50893"/>
                  </a:cubicBezTo>
                  <a:cubicBezTo>
                    <a:pt x="6613" y="50767"/>
                    <a:pt x="6512" y="50655"/>
                    <a:pt x="6336" y="50479"/>
                  </a:cubicBezTo>
                  <a:close/>
                  <a:moveTo>
                    <a:pt x="7184" y="57354"/>
                  </a:moveTo>
                  <a:cubicBezTo>
                    <a:pt x="7187" y="57354"/>
                    <a:pt x="7189" y="57355"/>
                    <a:pt x="7191" y="57355"/>
                  </a:cubicBezTo>
                  <a:cubicBezTo>
                    <a:pt x="7330" y="57355"/>
                    <a:pt x="7468" y="57444"/>
                    <a:pt x="7719" y="57544"/>
                  </a:cubicBezTo>
                  <a:cubicBezTo>
                    <a:pt x="7493" y="57670"/>
                    <a:pt x="7367" y="57770"/>
                    <a:pt x="7230" y="57783"/>
                  </a:cubicBezTo>
                  <a:cubicBezTo>
                    <a:pt x="7227" y="57783"/>
                    <a:pt x="7224" y="57783"/>
                    <a:pt x="7221" y="57783"/>
                  </a:cubicBezTo>
                  <a:cubicBezTo>
                    <a:pt x="7151" y="57783"/>
                    <a:pt x="6990" y="57653"/>
                    <a:pt x="6990" y="57581"/>
                  </a:cubicBezTo>
                  <a:cubicBezTo>
                    <a:pt x="6979" y="57509"/>
                    <a:pt x="7119" y="57354"/>
                    <a:pt x="7184" y="57354"/>
                  </a:cubicBezTo>
                  <a:close/>
                  <a:moveTo>
                    <a:pt x="1685" y="59958"/>
                  </a:moveTo>
                  <a:cubicBezTo>
                    <a:pt x="1698" y="59958"/>
                    <a:pt x="1723" y="59995"/>
                    <a:pt x="1748" y="60034"/>
                  </a:cubicBezTo>
                  <a:cubicBezTo>
                    <a:pt x="1685" y="60046"/>
                    <a:pt x="1622" y="60059"/>
                    <a:pt x="1559" y="60059"/>
                  </a:cubicBezTo>
                  <a:cubicBezTo>
                    <a:pt x="1547" y="60059"/>
                    <a:pt x="1534" y="60008"/>
                    <a:pt x="1522" y="59983"/>
                  </a:cubicBezTo>
                  <a:cubicBezTo>
                    <a:pt x="1572" y="59970"/>
                    <a:pt x="1634" y="59958"/>
                    <a:pt x="1685" y="59958"/>
                  </a:cubicBezTo>
                  <a:close/>
                  <a:moveTo>
                    <a:pt x="1911" y="60436"/>
                  </a:moveTo>
                  <a:cubicBezTo>
                    <a:pt x="1986" y="60461"/>
                    <a:pt x="2125" y="60511"/>
                    <a:pt x="2112" y="60511"/>
                  </a:cubicBezTo>
                  <a:cubicBezTo>
                    <a:pt x="2075" y="60599"/>
                    <a:pt x="2000" y="60662"/>
                    <a:pt x="1936" y="60738"/>
                  </a:cubicBezTo>
                  <a:cubicBezTo>
                    <a:pt x="1886" y="60724"/>
                    <a:pt x="1836" y="60699"/>
                    <a:pt x="1785" y="60687"/>
                  </a:cubicBezTo>
                  <a:cubicBezTo>
                    <a:pt x="1823" y="60599"/>
                    <a:pt x="1874" y="60511"/>
                    <a:pt x="1911" y="60436"/>
                  </a:cubicBezTo>
                  <a:close/>
                  <a:moveTo>
                    <a:pt x="3545" y="67200"/>
                  </a:moveTo>
                  <a:cubicBezTo>
                    <a:pt x="5532" y="67564"/>
                    <a:pt x="6274" y="68821"/>
                    <a:pt x="7267" y="69550"/>
                  </a:cubicBezTo>
                  <a:cubicBezTo>
                    <a:pt x="6199" y="68871"/>
                    <a:pt x="4853" y="68016"/>
                    <a:pt x="3545" y="67200"/>
                  </a:cubicBezTo>
                  <a:close/>
                  <a:moveTo>
                    <a:pt x="7267" y="69550"/>
                  </a:moveTo>
                  <a:cubicBezTo>
                    <a:pt x="7418" y="69639"/>
                    <a:pt x="7543" y="69726"/>
                    <a:pt x="7682" y="69802"/>
                  </a:cubicBezTo>
                  <a:cubicBezTo>
                    <a:pt x="7531" y="69726"/>
                    <a:pt x="7406" y="69639"/>
                    <a:pt x="7267" y="69550"/>
                  </a:cubicBezTo>
                  <a:close/>
                  <a:moveTo>
                    <a:pt x="8524" y="69601"/>
                  </a:moveTo>
                  <a:cubicBezTo>
                    <a:pt x="8549" y="69639"/>
                    <a:pt x="8562" y="69676"/>
                    <a:pt x="8587" y="69701"/>
                  </a:cubicBezTo>
                  <a:cubicBezTo>
                    <a:pt x="8423" y="69751"/>
                    <a:pt x="8273" y="69790"/>
                    <a:pt x="8110" y="69840"/>
                  </a:cubicBezTo>
                  <a:cubicBezTo>
                    <a:pt x="8097" y="69802"/>
                    <a:pt x="8071" y="69777"/>
                    <a:pt x="8046" y="69739"/>
                  </a:cubicBezTo>
                  <a:cubicBezTo>
                    <a:pt x="8210" y="69689"/>
                    <a:pt x="8361" y="69651"/>
                    <a:pt x="8524" y="69601"/>
                  </a:cubicBezTo>
                  <a:close/>
                  <a:moveTo>
                    <a:pt x="3118" y="70016"/>
                  </a:moveTo>
                  <a:cubicBezTo>
                    <a:pt x="3181" y="70028"/>
                    <a:pt x="3219" y="70041"/>
                    <a:pt x="3257" y="70053"/>
                  </a:cubicBezTo>
                  <a:cubicBezTo>
                    <a:pt x="3232" y="70078"/>
                    <a:pt x="3206" y="70117"/>
                    <a:pt x="3181" y="70154"/>
                  </a:cubicBezTo>
                  <a:cubicBezTo>
                    <a:pt x="3168" y="70154"/>
                    <a:pt x="3081" y="70129"/>
                    <a:pt x="3081" y="70117"/>
                  </a:cubicBezTo>
                  <a:cubicBezTo>
                    <a:pt x="3081" y="70078"/>
                    <a:pt x="3106" y="70053"/>
                    <a:pt x="3118" y="70016"/>
                  </a:cubicBezTo>
                  <a:close/>
                  <a:moveTo>
                    <a:pt x="4777" y="70117"/>
                  </a:moveTo>
                  <a:cubicBezTo>
                    <a:pt x="4878" y="70129"/>
                    <a:pt x="4979" y="70129"/>
                    <a:pt x="5079" y="70142"/>
                  </a:cubicBezTo>
                  <a:cubicBezTo>
                    <a:pt x="5054" y="70179"/>
                    <a:pt x="5042" y="70204"/>
                    <a:pt x="5029" y="70242"/>
                  </a:cubicBezTo>
                  <a:cubicBezTo>
                    <a:pt x="4941" y="70229"/>
                    <a:pt x="4853" y="70204"/>
                    <a:pt x="4765" y="70192"/>
                  </a:cubicBezTo>
                  <a:cubicBezTo>
                    <a:pt x="4765" y="70167"/>
                    <a:pt x="4777" y="70142"/>
                    <a:pt x="4777" y="70117"/>
                  </a:cubicBezTo>
                  <a:close/>
                  <a:moveTo>
                    <a:pt x="2188" y="70430"/>
                  </a:moveTo>
                  <a:cubicBezTo>
                    <a:pt x="2226" y="70481"/>
                    <a:pt x="2301" y="70531"/>
                    <a:pt x="2313" y="70581"/>
                  </a:cubicBezTo>
                  <a:cubicBezTo>
                    <a:pt x="2313" y="70632"/>
                    <a:pt x="2251" y="70682"/>
                    <a:pt x="2176" y="70795"/>
                  </a:cubicBezTo>
                  <a:cubicBezTo>
                    <a:pt x="2087" y="70670"/>
                    <a:pt x="2012" y="70606"/>
                    <a:pt x="2012" y="70544"/>
                  </a:cubicBezTo>
                  <a:cubicBezTo>
                    <a:pt x="2012" y="70506"/>
                    <a:pt x="2125" y="70469"/>
                    <a:pt x="2188" y="70430"/>
                  </a:cubicBezTo>
                  <a:close/>
                  <a:moveTo>
                    <a:pt x="5372" y="70528"/>
                  </a:moveTo>
                  <a:cubicBezTo>
                    <a:pt x="5399" y="70528"/>
                    <a:pt x="5427" y="70529"/>
                    <a:pt x="5456" y="70531"/>
                  </a:cubicBezTo>
                  <a:cubicBezTo>
                    <a:pt x="5520" y="70670"/>
                    <a:pt x="5520" y="70782"/>
                    <a:pt x="5280" y="70808"/>
                  </a:cubicBezTo>
                  <a:cubicBezTo>
                    <a:pt x="5276" y="70809"/>
                    <a:pt x="5272" y="70809"/>
                    <a:pt x="5267" y="70809"/>
                  </a:cubicBezTo>
                  <a:cubicBezTo>
                    <a:pt x="5211" y="70809"/>
                    <a:pt x="5103" y="70742"/>
                    <a:pt x="5092" y="70707"/>
                  </a:cubicBezTo>
                  <a:cubicBezTo>
                    <a:pt x="5081" y="70566"/>
                    <a:pt x="5202" y="70528"/>
                    <a:pt x="5372" y="70528"/>
                  </a:cubicBezTo>
                  <a:close/>
                  <a:moveTo>
                    <a:pt x="5746" y="71009"/>
                  </a:moveTo>
                  <a:cubicBezTo>
                    <a:pt x="5746" y="71034"/>
                    <a:pt x="5758" y="71059"/>
                    <a:pt x="5758" y="71084"/>
                  </a:cubicBezTo>
                  <a:cubicBezTo>
                    <a:pt x="5620" y="71097"/>
                    <a:pt x="5482" y="71109"/>
                    <a:pt x="5356" y="71122"/>
                  </a:cubicBezTo>
                  <a:cubicBezTo>
                    <a:pt x="5344" y="71084"/>
                    <a:pt x="5344" y="71047"/>
                    <a:pt x="5331" y="71009"/>
                  </a:cubicBezTo>
                  <a:close/>
                  <a:moveTo>
                    <a:pt x="7330" y="70594"/>
                  </a:moveTo>
                  <a:cubicBezTo>
                    <a:pt x="7418" y="70770"/>
                    <a:pt x="7531" y="70908"/>
                    <a:pt x="7543" y="71059"/>
                  </a:cubicBezTo>
                  <a:cubicBezTo>
                    <a:pt x="7556" y="71134"/>
                    <a:pt x="7406" y="71223"/>
                    <a:pt x="7330" y="71310"/>
                  </a:cubicBezTo>
                  <a:cubicBezTo>
                    <a:pt x="7230" y="71260"/>
                    <a:pt x="7054" y="71223"/>
                    <a:pt x="7041" y="71160"/>
                  </a:cubicBezTo>
                  <a:cubicBezTo>
                    <a:pt x="6953" y="70933"/>
                    <a:pt x="6878" y="70707"/>
                    <a:pt x="7330" y="70594"/>
                  </a:cubicBezTo>
                  <a:close/>
                  <a:moveTo>
                    <a:pt x="4071" y="71543"/>
                  </a:moveTo>
                  <a:cubicBezTo>
                    <a:pt x="4220" y="71543"/>
                    <a:pt x="4393" y="71602"/>
                    <a:pt x="4554" y="71602"/>
                  </a:cubicBezTo>
                  <a:cubicBezTo>
                    <a:pt x="4570" y="71602"/>
                    <a:pt x="4586" y="71601"/>
                    <a:pt x="4601" y="71600"/>
                  </a:cubicBezTo>
                  <a:cubicBezTo>
                    <a:pt x="4627" y="71701"/>
                    <a:pt x="4677" y="71776"/>
                    <a:pt x="4677" y="71852"/>
                  </a:cubicBezTo>
                  <a:cubicBezTo>
                    <a:pt x="4698" y="72106"/>
                    <a:pt x="4621" y="72200"/>
                    <a:pt x="4340" y="72200"/>
                  </a:cubicBezTo>
                  <a:cubicBezTo>
                    <a:pt x="4288" y="72200"/>
                    <a:pt x="4229" y="72196"/>
                    <a:pt x="4162" y="72190"/>
                  </a:cubicBezTo>
                  <a:cubicBezTo>
                    <a:pt x="3772" y="72165"/>
                    <a:pt x="3395" y="72103"/>
                    <a:pt x="3005" y="72053"/>
                  </a:cubicBezTo>
                  <a:cubicBezTo>
                    <a:pt x="3043" y="71726"/>
                    <a:pt x="3445" y="71801"/>
                    <a:pt x="3760" y="71763"/>
                  </a:cubicBezTo>
                  <a:cubicBezTo>
                    <a:pt x="3827" y="71589"/>
                    <a:pt x="3939" y="71543"/>
                    <a:pt x="4071" y="71543"/>
                  </a:cubicBezTo>
                  <a:close/>
                  <a:moveTo>
                    <a:pt x="7267" y="71864"/>
                  </a:moveTo>
                  <a:lnTo>
                    <a:pt x="7267" y="71864"/>
                  </a:lnTo>
                  <a:cubicBezTo>
                    <a:pt x="7493" y="72090"/>
                    <a:pt x="7267" y="72165"/>
                    <a:pt x="7141" y="72266"/>
                  </a:cubicBezTo>
                  <a:cubicBezTo>
                    <a:pt x="7166" y="72153"/>
                    <a:pt x="7204" y="72040"/>
                    <a:pt x="7267" y="71864"/>
                  </a:cubicBezTo>
                  <a:close/>
                  <a:moveTo>
                    <a:pt x="5897" y="72254"/>
                  </a:moveTo>
                  <a:cubicBezTo>
                    <a:pt x="5972" y="72329"/>
                    <a:pt x="6035" y="72405"/>
                    <a:pt x="6098" y="72480"/>
                  </a:cubicBezTo>
                  <a:cubicBezTo>
                    <a:pt x="6060" y="72492"/>
                    <a:pt x="6035" y="72517"/>
                    <a:pt x="5998" y="72530"/>
                  </a:cubicBezTo>
                  <a:cubicBezTo>
                    <a:pt x="5922" y="72455"/>
                    <a:pt x="5847" y="72392"/>
                    <a:pt x="5758" y="72316"/>
                  </a:cubicBezTo>
                  <a:cubicBezTo>
                    <a:pt x="5808" y="72291"/>
                    <a:pt x="5859" y="72279"/>
                    <a:pt x="5897" y="72254"/>
                  </a:cubicBezTo>
                  <a:close/>
                  <a:moveTo>
                    <a:pt x="7280" y="72631"/>
                  </a:moveTo>
                  <a:lnTo>
                    <a:pt x="7280" y="72631"/>
                  </a:lnTo>
                  <a:cubicBezTo>
                    <a:pt x="7175" y="72785"/>
                    <a:pt x="7128" y="72853"/>
                    <a:pt x="7055" y="72853"/>
                  </a:cubicBezTo>
                  <a:cubicBezTo>
                    <a:pt x="6997" y="72853"/>
                    <a:pt x="6923" y="72810"/>
                    <a:pt x="6789" y="72732"/>
                  </a:cubicBezTo>
                  <a:cubicBezTo>
                    <a:pt x="6965" y="72693"/>
                    <a:pt x="7116" y="72668"/>
                    <a:pt x="7280" y="72631"/>
                  </a:cubicBezTo>
                  <a:close/>
                  <a:moveTo>
                    <a:pt x="4816" y="73514"/>
                  </a:moveTo>
                  <a:cubicBezTo>
                    <a:pt x="4920" y="73514"/>
                    <a:pt x="4985" y="73559"/>
                    <a:pt x="5155" y="73674"/>
                  </a:cubicBezTo>
                  <a:cubicBezTo>
                    <a:pt x="5077" y="73706"/>
                    <a:pt x="5010" y="73719"/>
                    <a:pt x="4950" y="73719"/>
                  </a:cubicBezTo>
                  <a:cubicBezTo>
                    <a:pt x="4796" y="73719"/>
                    <a:pt x="4684" y="73634"/>
                    <a:pt x="4539" y="73561"/>
                  </a:cubicBezTo>
                  <a:cubicBezTo>
                    <a:pt x="4671" y="73532"/>
                    <a:pt x="4751" y="73514"/>
                    <a:pt x="4816" y="73514"/>
                  </a:cubicBezTo>
                  <a:close/>
                  <a:moveTo>
                    <a:pt x="8197" y="73674"/>
                  </a:moveTo>
                  <a:cubicBezTo>
                    <a:pt x="8261" y="73674"/>
                    <a:pt x="8311" y="73687"/>
                    <a:pt x="8373" y="73699"/>
                  </a:cubicBezTo>
                  <a:cubicBezTo>
                    <a:pt x="8351" y="73744"/>
                    <a:pt x="8328" y="73789"/>
                    <a:pt x="8315" y="73789"/>
                  </a:cubicBezTo>
                  <a:cubicBezTo>
                    <a:pt x="8313" y="73789"/>
                    <a:pt x="8312" y="73789"/>
                    <a:pt x="8311" y="73788"/>
                  </a:cubicBezTo>
                  <a:cubicBezTo>
                    <a:pt x="8247" y="73788"/>
                    <a:pt x="8197" y="73763"/>
                    <a:pt x="8147" y="73737"/>
                  </a:cubicBezTo>
                  <a:cubicBezTo>
                    <a:pt x="8147" y="73737"/>
                    <a:pt x="8185" y="73674"/>
                    <a:pt x="8197" y="73674"/>
                  </a:cubicBezTo>
                  <a:close/>
                  <a:moveTo>
                    <a:pt x="4137" y="72517"/>
                  </a:moveTo>
                  <a:lnTo>
                    <a:pt x="4137" y="72517"/>
                  </a:lnTo>
                  <a:cubicBezTo>
                    <a:pt x="4011" y="72983"/>
                    <a:pt x="3897" y="73423"/>
                    <a:pt x="3772" y="73850"/>
                  </a:cubicBezTo>
                  <a:cubicBezTo>
                    <a:pt x="3433" y="73662"/>
                    <a:pt x="3106" y="73461"/>
                    <a:pt x="2779" y="73260"/>
                  </a:cubicBezTo>
                  <a:cubicBezTo>
                    <a:pt x="3106" y="72945"/>
                    <a:pt x="3244" y="72869"/>
                    <a:pt x="4137" y="72517"/>
                  </a:cubicBezTo>
                  <a:close/>
                  <a:moveTo>
                    <a:pt x="3772" y="73863"/>
                  </a:moveTo>
                  <a:cubicBezTo>
                    <a:pt x="3772" y="73863"/>
                    <a:pt x="3785" y="73863"/>
                    <a:pt x="3785" y="73875"/>
                  </a:cubicBezTo>
                  <a:cubicBezTo>
                    <a:pt x="3772" y="73875"/>
                    <a:pt x="3772" y="73863"/>
                    <a:pt x="3772" y="73863"/>
                  </a:cubicBezTo>
                  <a:close/>
                  <a:moveTo>
                    <a:pt x="10146" y="73775"/>
                  </a:moveTo>
                  <a:cubicBezTo>
                    <a:pt x="10209" y="73788"/>
                    <a:pt x="10247" y="73813"/>
                    <a:pt x="10322" y="73838"/>
                  </a:cubicBezTo>
                  <a:cubicBezTo>
                    <a:pt x="10259" y="73888"/>
                    <a:pt x="10222" y="73913"/>
                    <a:pt x="10184" y="73951"/>
                  </a:cubicBezTo>
                  <a:cubicBezTo>
                    <a:pt x="10146" y="73913"/>
                    <a:pt x="10096" y="73888"/>
                    <a:pt x="10083" y="73850"/>
                  </a:cubicBezTo>
                  <a:cubicBezTo>
                    <a:pt x="10083" y="73825"/>
                    <a:pt x="10133" y="73775"/>
                    <a:pt x="10146" y="73775"/>
                  </a:cubicBezTo>
                  <a:close/>
                  <a:moveTo>
                    <a:pt x="3785" y="73875"/>
                  </a:moveTo>
                  <a:cubicBezTo>
                    <a:pt x="3897" y="73964"/>
                    <a:pt x="4023" y="74064"/>
                    <a:pt x="4199" y="74215"/>
                  </a:cubicBezTo>
                  <a:cubicBezTo>
                    <a:pt x="3760" y="74190"/>
                    <a:pt x="3785" y="74026"/>
                    <a:pt x="3785" y="73875"/>
                  </a:cubicBezTo>
                  <a:close/>
                  <a:moveTo>
                    <a:pt x="8826" y="72832"/>
                  </a:moveTo>
                  <a:cubicBezTo>
                    <a:pt x="9102" y="73084"/>
                    <a:pt x="9367" y="73335"/>
                    <a:pt x="9719" y="73662"/>
                  </a:cubicBezTo>
                  <a:cubicBezTo>
                    <a:pt x="9241" y="73775"/>
                    <a:pt x="8914" y="73850"/>
                    <a:pt x="8423" y="73964"/>
                  </a:cubicBezTo>
                  <a:cubicBezTo>
                    <a:pt x="8449" y="73724"/>
                    <a:pt x="8462" y="73573"/>
                    <a:pt x="8487" y="73347"/>
                  </a:cubicBezTo>
                  <a:lnTo>
                    <a:pt x="8487" y="73347"/>
                  </a:lnTo>
                  <a:cubicBezTo>
                    <a:pt x="8235" y="73360"/>
                    <a:pt x="7959" y="73360"/>
                    <a:pt x="7682" y="73372"/>
                  </a:cubicBezTo>
                  <a:cubicBezTo>
                    <a:pt x="7594" y="73498"/>
                    <a:pt x="7506" y="73637"/>
                    <a:pt x="7431" y="73763"/>
                  </a:cubicBezTo>
                  <a:cubicBezTo>
                    <a:pt x="7431" y="73763"/>
                    <a:pt x="7431" y="73775"/>
                    <a:pt x="7418" y="73775"/>
                  </a:cubicBezTo>
                  <a:cubicBezTo>
                    <a:pt x="7481" y="73875"/>
                    <a:pt x="7682" y="73976"/>
                    <a:pt x="7456" y="74089"/>
                  </a:cubicBezTo>
                  <a:cubicBezTo>
                    <a:pt x="7449" y="74093"/>
                    <a:pt x="7438" y="74094"/>
                    <a:pt x="7426" y="74094"/>
                  </a:cubicBezTo>
                  <a:cubicBezTo>
                    <a:pt x="7397" y="74094"/>
                    <a:pt x="7360" y="74086"/>
                    <a:pt x="7342" y="74076"/>
                  </a:cubicBezTo>
                  <a:cubicBezTo>
                    <a:pt x="7330" y="74076"/>
                    <a:pt x="7330" y="74064"/>
                    <a:pt x="7330" y="74064"/>
                  </a:cubicBezTo>
                  <a:cubicBezTo>
                    <a:pt x="7317" y="74101"/>
                    <a:pt x="7317" y="74127"/>
                    <a:pt x="7317" y="74152"/>
                  </a:cubicBezTo>
                  <a:cubicBezTo>
                    <a:pt x="7202" y="74135"/>
                    <a:pt x="7086" y="74128"/>
                    <a:pt x="6969" y="74128"/>
                  </a:cubicBezTo>
                  <a:cubicBezTo>
                    <a:pt x="6435" y="74128"/>
                    <a:pt x="5875" y="74272"/>
                    <a:pt x="5322" y="74272"/>
                  </a:cubicBezTo>
                  <a:cubicBezTo>
                    <a:pt x="4834" y="74272"/>
                    <a:pt x="4351" y="74159"/>
                    <a:pt x="3897" y="73737"/>
                  </a:cubicBezTo>
                  <a:lnTo>
                    <a:pt x="3897" y="73737"/>
                  </a:lnTo>
                  <a:cubicBezTo>
                    <a:pt x="4589" y="73763"/>
                    <a:pt x="5218" y="73800"/>
                    <a:pt x="5821" y="73825"/>
                  </a:cubicBezTo>
                  <a:cubicBezTo>
                    <a:pt x="5796" y="73800"/>
                    <a:pt x="5783" y="73788"/>
                    <a:pt x="5771" y="73763"/>
                  </a:cubicBezTo>
                  <a:cubicBezTo>
                    <a:pt x="5758" y="73749"/>
                    <a:pt x="5808" y="73724"/>
                    <a:pt x="5834" y="73699"/>
                  </a:cubicBezTo>
                  <a:cubicBezTo>
                    <a:pt x="5872" y="73737"/>
                    <a:pt x="5922" y="73763"/>
                    <a:pt x="5947" y="73788"/>
                  </a:cubicBezTo>
                  <a:cubicBezTo>
                    <a:pt x="5947" y="73800"/>
                    <a:pt x="5934" y="73813"/>
                    <a:pt x="5909" y="73825"/>
                  </a:cubicBezTo>
                  <a:cubicBezTo>
                    <a:pt x="6387" y="73850"/>
                    <a:pt x="6839" y="73863"/>
                    <a:pt x="7292" y="73888"/>
                  </a:cubicBezTo>
                  <a:cubicBezTo>
                    <a:pt x="7317" y="73850"/>
                    <a:pt x="7380" y="73813"/>
                    <a:pt x="7418" y="73775"/>
                  </a:cubicBezTo>
                  <a:cubicBezTo>
                    <a:pt x="7418" y="73763"/>
                    <a:pt x="7418" y="73763"/>
                    <a:pt x="7431" y="73763"/>
                  </a:cubicBezTo>
                  <a:cubicBezTo>
                    <a:pt x="7305" y="73737"/>
                    <a:pt x="7191" y="73712"/>
                    <a:pt x="7028" y="73687"/>
                  </a:cubicBezTo>
                  <a:cubicBezTo>
                    <a:pt x="7317" y="73385"/>
                    <a:pt x="7556" y="73121"/>
                    <a:pt x="7795" y="72857"/>
                  </a:cubicBezTo>
                  <a:cubicBezTo>
                    <a:pt x="7895" y="73008"/>
                    <a:pt x="7909" y="73045"/>
                    <a:pt x="7870" y="73121"/>
                  </a:cubicBezTo>
                  <a:cubicBezTo>
                    <a:pt x="8160" y="73033"/>
                    <a:pt x="8462" y="72945"/>
                    <a:pt x="8826" y="72832"/>
                  </a:cubicBezTo>
                  <a:close/>
                  <a:moveTo>
                    <a:pt x="166860" y="74252"/>
                  </a:moveTo>
                  <a:cubicBezTo>
                    <a:pt x="166860" y="74252"/>
                    <a:pt x="166923" y="74265"/>
                    <a:pt x="166961" y="74265"/>
                  </a:cubicBezTo>
                  <a:cubicBezTo>
                    <a:pt x="166961" y="74316"/>
                    <a:pt x="166949" y="74366"/>
                    <a:pt x="166949" y="74416"/>
                  </a:cubicBezTo>
                  <a:cubicBezTo>
                    <a:pt x="166898" y="74416"/>
                    <a:pt x="166848" y="74416"/>
                    <a:pt x="166810" y="74403"/>
                  </a:cubicBezTo>
                  <a:cubicBezTo>
                    <a:pt x="166823" y="74353"/>
                    <a:pt x="166835" y="74303"/>
                    <a:pt x="166860" y="74252"/>
                  </a:cubicBezTo>
                  <a:close/>
                  <a:moveTo>
                    <a:pt x="166571" y="74567"/>
                  </a:moveTo>
                  <a:cubicBezTo>
                    <a:pt x="166583" y="74655"/>
                    <a:pt x="166597" y="74743"/>
                    <a:pt x="166622" y="74831"/>
                  </a:cubicBezTo>
                  <a:cubicBezTo>
                    <a:pt x="166558" y="74844"/>
                    <a:pt x="166496" y="74844"/>
                    <a:pt x="166433" y="74844"/>
                  </a:cubicBezTo>
                  <a:lnTo>
                    <a:pt x="166433" y="74567"/>
                  </a:lnTo>
                  <a:close/>
                  <a:moveTo>
                    <a:pt x="3369" y="74353"/>
                  </a:moveTo>
                  <a:cubicBezTo>
                    <a:pt x="3445" y="74441"/>
                    <a:pt x="3533" y="74542"/>
                    <a:pt x="3609" y="74643"/>
                  </a:cubicBezTo>
                  <a:lnTo>
                    <a:pt x="3621" y="74643"/>
                  </a:lnTo>
                  <a:lnTo>
                    <a:pt x="3621" y="74655"/>
                  </a:lnTo>
                  <a:lnTo>
                    <a:pt x="4099" y="74655"/>
                  </a:lnTo>
                  <a:cubicBezTo>
                    <a:pt x="4023" y="74869"/>
                    <a:pt x="3835" y="74919"/>
                    <a:pt x="3558" y="74931"/>
                  </a:cubicBezTo>
                  <a:cubicBezTo>
                    <a:pt x="3584" y="74819"/>
                    <a:pt x="3609" y="74730"/>
                    <a:pt x="3621" y="74655"/>
                  </a:cubicBezTo>
                  <a:lnTo>
                    <a:pt x="3609" y="74655"/>
                  </a:lnTo>
                  <a:lnTo>
                    <a:pt x="3609" y="74643"/>
                  </a:lnTo>
                  <a:cubicBezTo>
                    <a:pt x="3458" y="74705"/>
                    <a:pt x="3307" y="74755"/>
                    <a:pt x="3156" y="74819"/>
                  </a:cubicBezTo>
                  <a:cubicBezTo>
                    <a:pt x="3099" y="74842"/>
                    <a:pt x="3050" y="74853"/>
                    <a:pt x="3005" y="74853"/>
                  </a:cubicBezTo>
                  <a:cubicBezTo>
                    <a:pt x="2880" y="74853"/>
                    <a:pt x="2789" y="74769"/>
                    <a:pt x="2678" y="74630"/>
                  </a:cubicBezTo>
                  <a:cubicBezTo>
                    <a:pt x="2905" y="74542"/>
                    <a:pt x="3131" y="74441"/>
                    <a:pt x="3369" y="74353"/>
                  </a:cubicBezTo>
                  <a:close/>
                  <a:moveTo>
                    <a:pt x="5306" y="75271"/>
                  </a:moveTo>
                  <a:cubicBezTo>
                    <a:pt x="5331" y="75296"/>
                    <a:pt x="5344" y="75321"/>
                    <a:pt x="5369" y="75347"/>
                  </a:cubicBezTo>
                  <a:cubicBezTo>
                    <a:pt x="5347" y="75357"/>
                    <a:pt x="5316" y="75387"/>
                    <a:pt x="5292" y="75387"/>
                  </a:cubicBezTo>
                  <a:cubicBezTo>
                    <a:pt x="5288" y="75387"/>
                    <a:pt x="5284" y="75386"/>
                    <a:pt x="5280" y="75384"/>
                  </a:cubicBezTo>
                  <a:cubicBezTo>
                    <a:pt x="5243" y="75384"/>
                    <a:pt x="5218" y="75359"/>
                    <a:pt x="5193" y="75334"/>
                  </a:cubicBezTo>
                  <a:cubicBezTo>
                    <a:pt x="5230" y="75308"/>
                    <a:pt x="5268" y="75296"/>
                    <a:pt x="5306" y="75271"/>
                  </a:cubicBezTo>
                  <a:close/>
                  <a:moveTo>
                    <a:pt x="8118" y="74257"/>
                  </a:moveTo>
                  <a:cubicBezTo>
                    <a:pt x="8184" y="74257"/>
                    <a:pt x="8267" y="74271"/>
                    <a:pt x="8373" y="74303"/>
                  </a:cubicBezTo>
                  <a:cubicBezTo>
                    <a:pt x="7996" y="74705"/>
                    <a:pt x="8059" y="75258"/>
                    <a:pt x="7280" y="75472"/>
                  </a:cubicBezTo>
                  <a:lnTo>
                    <a:pt x="7280" y="74517"/>
                  </a:lnTo>
                  <a:cubicBezTo>
                    <a:pt x="7393" y="74567"/>
                    <a:pt x="7493" y="74630"/>
                    <a:pt x="7594" y="74680"/>
                  </a:cubicBezTo>
                  <a:cubicBezTo>
                    <a:pt x="7880" y="74637"/>
                    <a:pt x="7765" y="74257"/>
                    <a:pt x="8118" y="74257"/>
                  </a:cubicBezTo>
                  <a:close/>
                  <a:moveTo>
                    <a:pt x="6116" y="75471"/>
                  </a:moveTo>
                  <a:cubicBezTo>
                    <a:pt x="6119" y="75471"/>
                    <a:pt x="6121" y="75471"/>
                    <a:pt x="6123" y="75472"/>
                  </a:cubicBezTo>
                  <a:cubicBezTo>
                    <a:pt x="6199" y="75484"/>
                    <a:pt x="6261" y="75523"/>
                    <a:pt x="6387" y="75560"/>
                  </a:cubicBezTo>
                  <a:cubicBezTo>
                    <a:pt x="6274" y="75598"/>
                    <a:pt x="6224" y="75635"/>
                    <a:pt x="6174" y="75635"/>
                  </a:cubicBezTo>
                  <a:cubicBezTo>
                    <a:pt x="6123" y="75623"/>
                    <a:pt x="6048" y="75598"/>
                    <a:pt x="6035" y="75560"/>
                  </a:cubicBezTo>
                  <a:cubicBezTo>
                    <a:pt x="6024" y="75537"/>
                    <a:pt x="6087" y="75471"/>
                    <a:pt x="6116" y="75471"/>
                  </a:cubicBezTo>
                  <a:close/>
                  <a:moveTo>
                    <a:pt x="6928" y="75674"/>
                  </a:moveTo>
                  <a:cubicBezTo>
                    <a:pt x="6965" y="75686"/>
                    <a:pt x="7003" y="75736"/>
                    <a:pt x="7054" y="75811"/>
                  </a:cubicBezTo>
                  <a:cubicBezTo>
                    <a:pt x="6973" y="75821"/>
                    <a:pt x="6905" y="75829"/>
                    <a:pt x="6850" y="75829"/>
                  </a:cubicBezTo>
                  <a:cubicBezTo>
                    <a:pt x="6828" y="75829"/>
                    <a:pt x="6807" y="75828"/>
                    <a:pt x="6789" y="75824"/>
                  </a:cubicBezTo>
                  <a:cubicBezTo>
                    <a:pt x="6739" y="75811"/>
                    <a:pt x="6727" y="75749"/>
                    <a:pt x="6702" y="75699"/>
                  </a:cubicBezTo>
                  <a:cubicBezTo>
                    <a:pt x="6777" y="75699"/>
                    <a:pt x="6852" y="75674"/>
                    <a:pt x="6928" y="75674"/>
                  </a:cubicBezTo>
                  <a:close/>
                  <a:moveTo>
                    <a:pt x="166974" y="75409"/>
                  </a:moveTo>
                  <a:lnTo>
                    <a:pt x="166974" y="75409"/>
                  </a:lnTo>
                  <a:cubicBezTo>
                    <a:pt x="166923" y="75573"/>
                    <a:pt x="166885" y="75724"/>
                    <a:pt x="166835" y="75862"/>
                  </a:cubicBezTo>
                  <a:cubicBezTo>
                    <a:pt x="166835" y="75862"/>
                    <a:pt x="166848" y="75862"/>
                    <a:pt x="166848" y="75875"/>
                  </a:cubicBezTo>
                  <a:cubicBezTo>
                    <a:pt x="166835" y="75875"/>
                    <a:pt x="166835" y="75875"/>
                    <a:pt x="166835" y="75887"/>
                  </a:cubicBezTo>
                  <a:lnTo>
                    <a:pt x="166835" y="75875"/>
                  </a:lnTo>
                  <a:lnTo>
                    <a:pt x="166835" y="75862"/>
                  </a:lnTo>
                  <a:cubicBezTo>
                    <a:pt x="166521" y="75598"/>
                    <a:pt x="166533" y="75498"/>
                    <a:pt x="166974" y="75409"/>
                  </a:cubicBezTo>
                  <a:close/>
                  <a:moveTo>
                    <a:pt x="4464" y="75900"/>
                  </a:moveTo>
                  <a:lnTo>
                    <a:pt x="4464" y="75900"/>
                  </a:lnTo>
                  <a:cubicBezTo>
                    <a:pt x="4715" y="75962"/>
                    <a:pt x="4878" y="76012"/>
                    <a:pt x="5168" y="76101"/>
                  </a:cubicBezTo>
                  <a:cubicBezTo>
                    <a:pt x="5042" y="76125"/>
                    <a:pt x="4939" y="76138"/>
                    <a:pt x="4853" y="76138"/>
                  </a:cubicBezTo>
                  <a:cubicBezTo>
                    <a:pt x="4665" y="76138"/>
                    <a:pt x="4558" y="76072"/>
                    <a:pt x="4464" y="75900"/>
                  </a:cubicBezTo>
                  <a:close/>
                  <a:moveTo>
                    <a:pt x="7355" y="76051"/>
                  </a:moveTo>
                  <a:cubicBezTo>
                    <a:pt x="7367" y="76051"/>
                    <a:pt x="7431" y="76101"/>
                    <a:pt x="7431" y="76113"/>
                  </a:cubicBezTo>
                  <a:cubicBezTo>
                    <a:pt x="7406" y="76151"/>
                    <a:pt x="7355" y="76176"/>
                    <a:pt x="7292" y="76239"/>
                  </a:cubicBezTo>
                  <a:cubicBezTo>
                    <a:pt x="7255" y="76176"/>
                    <a:pt x="7191" y="76138"/>
                    <a:pt x="7204" y="76113"/>
                  </a:cubicBezTo>
                  <a:cubicBezTo>
                    <a:pt x="7230" y="76076"/>
                    <a:pt x="7292" y="76063"/>
                    <a:pt x="7355" y="76051"/>
                  </a:cubicBezTo>
                  <a:close/>
                  <a:moveTo>
                    <a:pt x="9015" y="76151"/>
                  </a:moveTo>
                  <a:cubicBezTo>
                    <a:pt x="9015" y="76151"/>
                    <a:pt x="9128" y="76163"/>
                    <a:pt x="9128" y="76176"/>
                  </a:cubicBezTo>
                  <a:cubicBezTo>
                    <a:pt x="9141" y="76264"/>
                    <a:pt x="9141" y="76352"/>
                    <a:pt x="9141" y="76440"/>
                  </a:cubicBezTo>
                  <a:cubicBezTo>
                    <a:pt x="9052" y="76428"/>
                    <a:pt x="8977" y="76415"/>
                    <a:pt x="8901" y="76403"/>
                  </a:cubicBezTo>
                  <a:cubicBezTo>
                    <a:pt x="8939" y="76327"/>
                    <a:pt x="8977" y="76239"/>
                    <a:pt x="9015" y="76151"/>
                  </a:cubicBezTo>
                  <a:close/>
                  <a:moveTo>
                    <a:pt x="166785" y="76830"/>
                  </a:moveTo>
                  <a:cubicBezTo>
                    <a:pt x="166798" y="76855"/>
                    <a:pt x="166835" y="76880"/>
                    <a:pt x="166835" y="76906"/>
                  </a:cubicBezTo>
                  <a:cubicBezTo>
                    <a:pt x="166823" y="76931"/>
                    <a:pt x="166785" y="76956"/>
                    <a:pt x="166747" y="76968"/>
                  </a:cubicBezTo>
                  <a:cubicBezTo>
                    <a:pt x="166734" y="76968"/>
                    <a:pt x="166697" y="76931"/>
                    <a:pt x="166647" y="76906"/>
                  </a:cubicBezTo>
                  <a:cubicBezTo>
                    <a:pt x="166697" y="76880"/>
                    <a:pt x="166734" y="76855"/>
                    <a:pt x="166785" y="76830"/>
                  </a:cubicBezTo>
                  <a:close/>
                  <a:moveTo>
                    <a:pt x="10804" y="76650"/>
                  </a:moveTo>
                  <a:cubicBezTo>
                    <a:pt x="10894" y="76650"/>
                    <a:pt x="11068" y="76734"/>
                    <a:pt x="11202" y="76767"/>
                  </a:cubicBezTo>
                  <a:cubicBezTo>
                    <a:pt x="11189" y="76817"/>
                    <a:pt x="11177" y="76855"/>
                    <a:pt x="11164" y="76893"/>
                  </a:cubicBezTo>
                  <a:cubicBezTo>
                    <a:pt x="11052" y="76931"/>
                    <a:pt x="10938" y="76981"/>
                    <a:pt x="10825" y="77018"/>
                  </a:cubicBezTo>
                  <a:cubicBezTo>
                    <a:pt x="10624" y="76893"/>
                    <a:pt x="10549" y="76755"/>
                    <a:pt x="10775" y="76654"/>
                  </a:cubicBezTo>
                  <a:cubicBezTo>
                    <a:pt x="10783" y="76651"/>
                    <a:pt x="10793" y="76650"/>
                    <a:pt x="10804" y="76650"/>
                  </a:cubicBezTo>
                  <a:close/>
                  <a:moveTo>
                    <a:pt x="7443" y="76742"/>
                  </a:moveTo>
                  <a:cubicBezTo>
                    <a:pt x="7481" y="76767"/>
                    <a:pt x="7518" y="76780"/>
                    <a:pt x="7569" y="76805"/>
                  </a:cubicBezTo>
                  <a:cubicBezTo>
                    <a:pt x="7481" y="76880"/>
                    <a:pt x="7406" y="76968"/>
                    <a:pt x="7330" y="77043"/>
                  </a:cubicBezTo>
                  <a:lnTo>
                    <a:pt x="7217" y="77006"/>
                  </a:lnTo>
                  <a:lnTo>
                    <a:pt x="7443" y="76742"/>
                  </a:lnTo>
                  <a:close/>
                  <a:moveTo>
                    <a:pt x="8650" y="76918"/>
                  </a:moveTo>
                  <a:cubicBezTo>
                    <a:pt x="8713" y="76943"/>
                    <a:pt x="8775" y="76956"/>
                    <a:pt x="8775" y="76981"/>
                  </a:cubicBezTo>
                  <a:cubicBezTo>
                    <a:pt x="8775" y="77018"/>
                    <a:pt x="8750" y="77056"/>
                    <a:pt x="8725" y="77094"/>
                  </a:cubicBezTo>
                  <a:cubicBezTo>
                    <a:pt x="8700" y="77082"/>
                    <a:pt x="8638" y="77069"/>
                    <a:pt x="8638" y="77056"/>
                  </a:cubicBezTo>
                  <a:cubicBezTo>
                    <a:pt x="8625" y="77018"/>
                    <a:pt x="8638" y="76968"/>
                    <a:pt x="8650" y="76918"/>
                  </a:cubicBezTo>
                  <a:close/>
                  <a:moveTo>
                    <a:pt x="21156" y="80621"/>
                  </a:moveTo>
                  <a:cubicBezTo>
                    <a:pt x="21171" y="80621"/>
                    <a:pt x="21185" y="80623"/>
                    <a:pt x="21197" y="80627"/>
                  </a:cubicBezTo>
                  <a:cubicBezTo>
                    <a:pt x="21222" y="80627"/>
                    <a:pt x="21210" y="80677"/>
                    <a:pt x="21222" y="80702"/>
                  </a:cubicBezTo>
                  <a:lnTo>
                    <a:pt x="21109" y="80702"/>
                  </a:lnTo>
                  <a:cubicBezTo>
                    <a:pt x="21084" y="80677"/>
                    <a:pt x="21084" y="80652"/>
                    <a:pt x="21059" y="80627"/>
                  </a:cubicBezTo>
                  <a:cubicBezTo>
                    <a:pt x="21093" y="80627"/>
                    <a:pt x="21126" y="80621"/>
                    <a:pt x="21156" y="80621"/>
                  </a:cubicBezTo>
                  <a:close/>
                  <a:moveTo>
                    <a:pt x="166810" y="81859"/>
                  </a:moveTo>
                  <a:cubicBezTo>
                    <a:pt x="166848" y="81871"/>
                    <a:pt x="166885" y="81871"/>
                    <a:pt x="166923" y="81871"/>
                  </a:cubicBezTo>
                  <a:cubicBezTo>
                    <a:pt x="166898" y="81985"/>
                    <a:pt x="166885" y="82097"/>
                    <a:pt x="166860" y="82223"/>
                  </a:cubicBezTo>
                  <a:cubicBezTo>
                    <a:pt x="166810" y="82211"/>
                    <a:pt x="166759" y="82211"/>
                    <a:pt x="166709" y="82198"/>
                  </a:cubicBezTo>
                  <a:cubicBezTo>
                    <a:pt x="166747" y="82085"/>
                    <a:pt x="166785" y="81972"/>
                    <a:pt x="166810" y="81859"/>
                  </a:cubicBezTo>
                  <a:close/>
                  <a:moveTo>
                    <a:pt x="165955" y="86950"/>
                  </a:moveTo>
                  <a:lnTo>
                    <a:pt x="165955" y="87165"/>
                  </a:lnTo>
                  <a:lnTo>
                    <a:pt x="165867" y="87165"/>
                  </a:lnTo>
                  <a:lnTo>
                    <a:pt x="165867" y="86950"/>
                  </a:lnTo>
                  <a:close/>
                  <a:moveTo>
                    <a:pt x="35353" y="87290"/>
                  </a:moveTo>
                  <a:cubicBezTo>
                    <a:pt x="35429" y="87316"/>
                    <a:pt x="35479" y="87353"/>
                    <a:pt x="35542" y="87378"/>
                  </a:cubicBezTo>
                  <a:cubicBezTo>
                    <a:pt x="35504" y="87403"/>
                    <a:pt x="35467" y="87453"/>
                    <a:pt x="35417" y="87453"/>
                  </a:cubicBezTo>
                  <a:cubicBezTo>
                    <a:pt x="35366" y="87453"/>
                    <a:pt x="35316" y="87416"/>
                    <a:pt x="35241" y="87391"/>
                  </a:cubicBezTo>
                  <a:cubicBezTo>
                    <a:pt x="35291" y="87341"/>
                    <a:pt x="35341" y="87290"/>
                    <a:pt x="35353" y="87290"/>
                  </a:cubicBezTo>
                  <a:close/>
                  <a:moveTo>
                    <a:pt x="44117" y="87579"/>
                  </a:moveTo>
                  <a:cubicBezTo>
                    <a:pt x="44167" y="87592"/>
                    <a:pt x="44243" y="87629"/>
                    <a:pt x="44255" y="87668"/>
                  </a:cubicBezTo>
                  <a:cubicBezTo>
                    <a:pt x="44268" y="87680"/>
                    <a:pt x="44204" y="87755"/>
                    <a:pt x="44192" y="87755"/>
                  </a:cubicBezTo>
                  <a:cubicBezTo>
                    <a:pt x="44117" y="87743"/>
                    <a:pt x="44053" y="87718"/>
                    <a:pt x="43941" y="87680"/>
                  </a:cubicBezTo>
                  <a:cubicBezTo>
                    <a:pt x="44028" y="87629"/>
                    <a:pt x="44079" y="87579"/>
                    <a:pt x="44117" y="87579"/>
                  </a:cubicBezTo>
                  <a:close/>
                  <a:moveTo>
                    <a:pt x="34348" y="87780"/>
                  </a:moveTo>
                  <a:cubicBezTo>
                    <a:pt x="34373" y="87793"/>
                    <a:pt x="34386" y="87830"/>
                    <a:pt x="34398" y="87856"/>
                  </a:cubicBezTo>
                  <a:cubicBezTo>
                    <a:pt x="34373" y="87881"/>
                    <a:pt x="34336" y="87894"/>
                    <a:pt x="34297" y="87919"/>
                  </a:cubicBezTo>
                  <a:cubicBezTo>
                    <a:pt x="34272" y="87881"/>
                    <a:pt x="34247" y="87844"/>
                    <a:pt x="34222" y="87818"/>
                  </a:cubicBezTo>
                  <a:cubicBezTo>
                    <a:pt x="34272" y="87805"/>
                    <a:pt x="34310" y="87780"/>
                    <a:pt x="34348" y="87780"/>
                  </a:cubicBezTo>
                  <a:close/>
                  <a:moveTo>
                    <a:pt x="31883" y="87693"/>
                  </a:moveTo>
                  <a:cubicBezTo>
                    <a:pt x="31897" y="87693"/>
                    <a:pt x="31959" y="87755"/>
                    <a:pt x="32009" y="87793"/>
                  </a:cubicBezTo>
                  <a:cubicBezTo>
                    <a:pt x="31871" y="87856"/>
                    <a:pt x="31721" y="87931"/>
                    <a:pt x="31582" y="87994"/>
                  </a:cubicBezTo>
                  <a:lnTo>
                    <a:pt x="31469" y="87881"/>
                  </a:lnTo>
                  <a:lnTo>
                    <a:pt x="31883" y="87693"/>
                  </a:lnTo>
                  <a:close/>
                  <a:moveTo>
                    <a:pt x="46216" y="87428"/>
                  </a:moveTo>
                  <a:cubicBezTo>
                    <a:pt x="46492" y="87579"/>
                    <a:pt x="46631" y="87680"/>
                    <a:pt x="46794" y="87743"/>
                  </a:cubicBezTo>
                  <a:cubicBezTo>
                    <a:pt x="46933" y="87805"/>
                    <a:pt x="47096" y="87856"/>
                    <a:pt x="47260" y="87906"/>
                  </a:cubicBezTo>
                  <a:cubicBezTo>
                    <a:pt x="47156" y="88027"/>
                    <a:pt x="47036" y="88059"/>
                    <a:pt x="46907" y="88059"/>
                  </a:cubicBezTo>
                  <a:cubicBezTo>
                    <a:pt x="46761" y="88059"/>
                    <a:pt x="46604" y="88019"/>
                    <a:pt x="46444" y="88019"/>
                  </a:cubicBezTo>
                  <a:cubicBezTo>
                    <a:pt x="46331" y="88019"/>
                    <a:pt x="46216" y="88039"/>
                    <a:pt x="46103" y="88107"/>
                  </a:cubicBezTo>
                  <a:cubicBezTo>
                    <a:pt x="46140" y="87869"/>
                    <a:pt x="46179" y="87705"/>
                    <a:pt x="46216" y="87428"/>
                  </a:cubicBezTo>
                  <a:close/>
                  <a:moveTo>
                    <a:pt x="34222" y="88006"/>
                  </a:moveTo>
                  <a:cubicBezTo>
                    <a:pt x="34260" y="88020"/>
                    <a:pt x="34297" y="88070"/>
                    <a:pt x="34322" y="88107"/>
                  </a:cubicBezTo>
                  <a:cubicBezTo>
                    <a:pt x="34322" y="88119"/>
                    <a:pt x="34283" y="88160"/>
                    <a:pt x="34266" y="88160"/>
                  </a:cubicBezTo>
                  <a:cubicBezTo>
                    <a:pt x="34263" y="88160"/>
                    <a:pt x="34261" y="88159"/>
                    <a:pt x="34260" y="88157"/>
                  </a:cubicBezTo>
                  <a:cubicBezTo>
                    <a:pt x="34210" y="88157"/>
                    <a:pt x="34160" y="88132"/>
                    <a:pt x="33996" y="88057"/>
                  </a:cubicBezTo>
                  <a:cubicBezTo>
                    <a:pt x="34109" y="88032"/>
                    <a:pt x="34172" y="88006"/>
                    <a:pt x="34222" y="88006"/>
                  </a:cubicBezTo>
                  <a:close/>
                  <a:moveTo>
                    <a:pt x="38404" y="87362"/>
                  </a:moveTo>
                  <a:cubicBezTo>
                    <a:pt x="38590" y="87362"/>
                    <a:pt x="38777" y="87386"/>
                    <a:pt x="38949" y="87492"/>
                  </a:cubicBezTo>
                  <a:cubicBezTo>
                    <a:pt x="39150" y="87604"/>
                    <a:pt x="39440" y="87629"/>
                    <a:pt x="39691" y="87705"/>
                  </a:cubicBezTo>
                  <a:lnTo>
                    <a:pt x="39691" y="87693"/>
                  </a:lnTo>
                  <a:lnTo>
                    <a:pt x="39703" y="87705"/>
                  </a:lnTo>
                  <a:cubicBezTo>
                    <a:pt x="39717" y="87617"/>
                    <a:pt x="39742" y="87517"/>
                    <a:pt x="39767" y="87428"/>
                  </a:cubicBezTo>
                  <a:cubicBezTo>
                    <a:pt x="40446" y="87693"/>
                    <a:pt x="40471" y="87768"/>
                    <a:pt x="40245" y="88283"/>
                  </a:cubicBezTo>
                  <a:cubicBezTo>
                    <a:pt x="40185" y="88295"/>
                    <a:pt x="40134" y="88301"/>
                    <a:pt x="40090" y="88301"/>
                  </a:cubicBezTo>
                  <a:cubicBezTo>
                    <a:pt x="39867" y="88301"/>
                    <a:pt x="39832" y="88156"/>
                    <a:pt x="39779" y="88020"/>
                  </a:cubicBezTo>
                  <a:cubicBezTo>
                    <a:pt x="39465" y="88032"/>
                    <a:pt x="39150" y="88057"/>
                    <a:pt x="38823" y="88070"/>
                  </a:cubicBezTo>
                  <a:cubicBezTo>
                    <a:pt x="38773" y="88006"/>
                    <a:pt x="38723" y="87944"/>
                    <a:pt x="38673" y="87869"/>
                  </a:cubicBezTo>
                  <a:cubicBezTo>
                    <a:pt x="38622" y="87919"/>
                    <a:pt x="38572" y="87969"/>
                    <a:pt x="38510" y="88020"/>
                  </a:cubicBezTo>
                  <a:cubicBezTo>
                    <a:pt x="38446" y="87956"/>
                    <a:pt x="38384" y="87906"/>
                    <a:pt x="38334" y="87869"/>
                  </a:cubicBezTo>
                  <a:cubicBezTo>
                    <a:pt x="38233" y="87931"/>
                    <a:pt x="38144" y="88006"/>
                    <a:pt x="38044" y="88057"/>
                  </a:cubicBezTo>
                  <a:cubicBezTo>
                    <a:pt x="37839" y="88155"/>
                    <a:pt x="37607" y="88243"/>
                    <a:pt x="37376" y="88243"/>
                  </a:cubicBezTo>
                  <a:cubicBezTo>
                    <a:pt x="37253" y="88243"/>
                    <a:pt x="37131" y="88218"/>
                    <a:pt x="37013" y="88157"/>
                  </a:cubicBezTo>
                  <a:cubicBezTo>
                    <a:pt x="36820" y="88064"/>
                    <a:pt x="36647" y="88024"/>
                    <a:pt x="36483" y="88024"/>
                  </a:cubicBezTo>
                  <a:cubicBezTo>
                    <a:pt x="36252" y="88024"/>
                    <a:pt x="36040" y="88103"/>
                    <a:pt x="35819" y="88221"/>
                  </a:cubicBezTo>
                  <a:cubicBezTo>
                    <a:pt x="35744" y="88254"/>
                    <a:pt x="35647" y="88271"/>
                    <a:pt x="35531" y="88271"/>
                  </a:cubicBezTo>
                  <a:cubicBezTo>
                    <a:pt x="35472" y="88271"/>
                    <a:pt x="35409" y="88266"/>
                    <a:pt x="35341" y="88258"/>
                  </a:cubicBezTo>
                  <a:cubicBezTo>
                    <a:pt x="35442" y="88170"/>
                    <a:pt x="35555" y="88082"/>
                    <a:pt x="35680" y="87969"/>
                  </a:cubicBezTo>
                  <a:cubicBezTo>
                    <a:pt x="35517" y="87894"/>
                    <a:pt x="35379" y="87830"/>
                    <a:pt x="35190" y="87743"/>
                  </a:cubicBezTo>
                  <a:cubicBezTo>
                    <a:pt x="35373" y="87646"/>
                    <a:pt x="35566" y="87620"/>
                    <a:pt x="35761" y="87620"/>
                  </a:cubicBezTo>
                  <a:cubicBezTo>
                    <a:pt x="35975" y="87620"/>
                    <a:pt x="36190" y="87651"/>
                    <a:pt x="36391" y="87651"/>
                  </a:cubicBezTo>
                  <a:cubicBezTo>
                    <a:pt x="36572" y="87651"/>
                    <a:pt x="36741" y="87626"/>
                    <a:pt x="36887" y="87529"/>
                  </a:cubicBezTo>
                  <a:cubicBezTo>
                    <a:pt x="37088" y="87705"/>
                    <a:pt x="37264" y="87844"/>
                    <a:pt x="37453" y="88006"/>
                  </a:cubicBezTo>
                  <a:cubicBezTo>
                    <a:pt x="37591" y="87869"/>
                    <a:pt x="37680" y="87793"/>
                    <a:pt x="37755" y="87705"/>
                  </a:cubicBezTo>
                  <a:cubicBezTo>
                    <a:pt x="37856" y="87592"/>
                    <a:pt x="37931" y="87378"/>
                    <a:pt x="38032" y="87378"/>
                  </a:cubicBezTo>
                  <a:cubicBezTo>
                    <a:pt x="38153" y="87373"/>
                    <a:pt x="38279" y="87362"/>
                    <a:pt x="38404" y="87362"/>
                  </a:cubicBezTo>
                  <a:close/>
                  <a:moveTo>
                    <a:pt x="41690" y="88045"/>
                  </a:moveTo>
                  <a:cubicBezTo>
                    <a:pt x="41866" y="88208"/>
                    <a:pt x="42017" y="88296"/>
                    <a:pt x="42055" y="88409"/>
                  </a:cubicBezTo>
                  <a:cubicBezTo>
                    <a:pt x="42080" y="88459"/>
                    <a:pt x="41879" y="88548"/>
                    <a:pt x="41765" y="88610"/>
                  </a:cubicBezTo>
                  <a:cubicBezTo>
                    <a:pt x="41678" y="88522"/>
                    <a:pt x="41539" y="88447"/>
                    <a:pt x="41502" y="88333"/>
                  </a:cubicBezTo>
                  <a:cubicBezTo>
                    <a:pt x="41464" y="88283"/>
                    <a:pt x="41589" y="88196"/>
                    <a:pt x="41690" y="88045"/>
                  </a:cubicBezTo>
                  <a:close/>
                  <a:moveTo>
                    <a:pt x="37104" y="88533"/>
                  </a:moveTo>
                  <a:cubicBezTo>
                    <a:pt x="37108" y="88533"/>
                    <a:pt x="37111" y="88533"/>
                    <a:pt x="37114" y="88535"/>
                  </a:cubicBezTo>
                  <a:cubicBezTo>
                    <a:pt x="37164" y="88548"/>
                    <a:pt x="37202" y="88573"/>
                    <a:pt x="37252" y="88610"/>
                  </a:cubicBezTo>
                  <a:cubicBezTo>
                    <a:pt x="37202" y="88635"/>
                    <a:pt x="37164" y="88660"/>
                    <a:pt x="37139" y="88673"/>
                  </a:cubicBezTo>
                  <a:cubicBezTo>
                    <a:pt x="37101" y="88648"/>
                    <a:pt x="37051" y="88610"/>
                    <a:pt x="37026" y="88585"/>
                  </a:cubicBezTo>
                  <a:cubicBezTo>
                    <a:pt x="37026" y="88574"/>
                    <a:pt x="37076" y="88533"/>
                    <a:pt x="37104" y="88533"/>
                  </a:cubicBezTo>
                  <a:close/>
                  <a:moveTo>
                    <a:pt x="45701" y="88183"/>
                  </a:moveTo>
                  <a:lnTo>
                    <a:pt x="45701" y="88183"/>
                  </a:lnTo>
                  <a:cubicBezTo>
                    <a:pt x="45638" y="88397"/>
                    <a:pt x="45638" y="88535"/>
                    <a:pt x="45550" y="88635"/>
                  </a:cubicBezTo>
                  <a:cubicBezTo>
                    <a:pt x="45500" y="88711"/>
                    <a:pt x="45349" y="88761"/>
                    <a:pt x="45223" y="88774"/>
                  </a:cubicBezTo>
                  <a:cubicBezTo>
                    <a:pt x="45218" y="88775"/>
                    <a:pt x="45213" y="88775"/>
                    <a:pt x="45208" y="88775"/>
                  </a:cubicBezTo>
                  <a:cubicBezTo>
                    <a:pt x="45128" y="88775"/>
                    <a:pt x="44984" y="88695"/>
                    <a:pt x="44984" y="88648"/>
                  </a:cubicBezTo>
                  <a:cubicBezTo>
                    <a:pt x="44984" y="88573"/>
                    <a:pt x="45047" y="88472"/>
                    <a:pt x="45135" y="88409"/>
                  </a:cubicBezTo>
                  <a:cubicBezTo>
                    <a:pt x="45260" y="88333"/>
                    <a:pt x="45436" y="88283"/>
                    <a:pt x="45701" y="88183"/>
                  </a:cubicBezTo>
                  <a:close/>
                  <a:moveTo>
                    <a:pt x="32953" y="88573"/>
                  </a:moveTo>
                  <a:cubicBezTo>
                    <a:pt x="33015" y="88598"/>
                    <a:pt x="33078" y="88623"/>
                    <a:pt x="33129" y="88660"/>
                  </a:cubicBezTo>
                  <a:cubicBezTo>
                    <a:pt x="33141" y="88673"/>
                    <a:pt x="33103" y="88711"/>
                    <a:pt x="33053" y="88799"/>
                  </a:cubicBezTo>
                  <a:cubicBezTo>
                    <a:pt x="33003" y="88685"/>
                    <a:pt x="32978" y="88623"/>
                    <a:pt x="32953" y="88573"/>
                  </a:cubicBezTo>
                  <a:close/>
                  <a:moveTo>
                    <a:pt x="35215" y="88759"/>
                  </a:moveTo>
                  <a:cubicBezTo>
                    <a:pt x="35220" y="88759"/>
                    <a:pt x="35224" y="88760"/>
                    <a:pt x="35228" y="88761"/>
                  </a:cubicBezTo>
                  <a:cubicBezTo>
                    <a:pt x="35303" y="88774"/>
                    <a:pt x="35353" y="88824"/>
                    <a:pt x="35442" y="88887"/>
                  </a:cubicBezTo>
                  <a:cubicBezTo>
                    <a:pt x="35340" y="88909"/>
                    <a:pt x="35269" y="88952"/>
                    <a:pt x="35237" y="88952"/>
                  </a:cubicBezTo>
                  <a:cubicBezTo>
                    <a:pt x="35233" y="88952"/>
                    <a:pt x="35230" y="88951"/>
                    <a:pt x="35228" y="88950"/>
                  </a:cubicBezTo>
                  <a:cubicBezTo>
                    <a:pt x="35165" y="88912"/>
                    <a:pt x="35115" y="88861"/>
                    <a:pt x="35065" y="88824"/>
                  </a:cubicBezTo>
                  <a:cubicBezTo>
                    <a:pt x="35121" y="88802"/>
                    <a:pt x="35177" y="88759"/>
                    <a:pt x="35215" y="88759"/>
                  </a:cubicBezTo>
                  <a:close/>
                  <a:moveTo>
                    <a:pt x="35856" y="88610"/>
                  </a:moveTo>
                  <a:lnTo>
                    <a:pt x="35856" y="88610"/>
                  </a:lnTo>
                  <a:cubicBezTo>
                    <a:pt x="36523" y="88749"/>
                    <a:pt x="36523" y="88749"/>
                    <a:pt x="36397" y="89063"/>
                  </a:cubicBezTo>
                  <a:cubicBezTo>
                    <a:pt x="36208" y="88900"/>
                    <a:pt x="36032" y="88749"/>
                    <a:pt x="35856" y="88610"/>
                  </a:cubicBezTo>
                  <a:close/>
                  <a:moveTo>
                    <a:pt x="35881" y="89415"/>
                  </a:moveTo>
                  <a:cubicBezTo>
                    <a:pt x="35982" y="89453"/>
                    <a:pt x="36071" y="89490"/>
                    <a:pt x="36171" y="89528"/>
                  </a:cubicBezTo>
                  <a:cubicBezTo>
                    <a:pt x="36133" y="89553"/>
                    <a:pt x="36108" y="89579"/>
                    <a:pt x="36071" y="89604"/>
                  </a:cubicBezTo>
                  <a:cubicBezTo>
                    <a:pt x="35982" y="89565"/>
                    <a:pt x="35907" y="89528"/>
                    <a:pt x="35819" y="89490"/>
                  </a:cubicBezTo>
                  <a:cubicBezTo>
                    <a:pt x="35844" y="89465"/>
                    <a:pt x="35856" y="89440"/>
                    <a:pt x="35881" y="89415"/>
                  </a:cubicBezTo>
                  <a:close/>
                  <a:moveTo>
                    <a:pt x="33417" y="89553"/>
                  </a:moveTo>
                  <a:lnTo>
                    <a:pt x="33417" y="89553"/>
                  </a:lnTo>
                  <a:cubicBezTo>
                    <a:pt x="33556" y="89767"/>
                    <a:pt x="33392" y="89767"/>
                    <a:pt x="33229" y="89767"/>
                  </a:cubicBezTo>
                  <a:cubicBezTo>
                    <a:pt x="33204" y="89729"/>
                    <a:pt x="33179" y="89704"/>
                    <a:pt x="33141" y="89666"/>
                  </a:cubicBezTo>
                  <a:cubicBezTo>
                    <a:pt x="33229" y="89629"/>
                    <a:pt x="33317" y="89591"/>
                    <a:pt x="33417" y="89553"/>
                  </a:cubicBezTo>
                  <a:close/>
                  <a:moveTo>
                    <a:pt x="43375" y="89012"/>
                  </a:moveTo>
                  <a:lnTo>
                    <a:pt x="43375" y="89012"/>
                  </a:lnTo>
                  <a:cubicBezTo>
                    <a:pt x="43262" y="89277"/>
                    <a:pt x="42885" y="89364"/>
                    <a:pt x="43010" y="89629"/>
                  </a:cubicBezTo>
                  <a:cubicBezTo>
                    <a:pt x="43023" y="89679"/>
                    <a:pt x="42696" y="89842"/>
                    <a:pt x="42508" y="89880"/>
                  </a:cubicBezTo>
                  <a:cubicBezTo>
                    <a:pt x="42474" y="89885"/>
                    <a:pt x="42441" y="89887"/>
                    <a:pt x="42411" y="89887"/>
                  </a:cubicBezTo>
                  <a:cubicBezTo>
                    <a:pt x="42118" y="89887"/>
                    <a:pt x="41959" y="89684"/>
                    <a:pt x="42130" y="89490"/>
                  </a:cubicBezTo>
                  <a:cubicBezTo>
                    <a:pt x="42243" y="89364"/>
                    <a:pt x="42432" y="89252"/>
                    <a:pt x="42620" y="89176"/>
                  </a:cubicBezTo>
                  <a:cubicBezTo>
                    <a:pt x="42809" y="89101"/>
                    <a:pt x="43048" y="89088"/>
                    <a:pt x="43375" y="89012"/>
                  </a:cubicBezTo>
                  <a:close/>
                  <a:moveTo>
                    <a:pt x="44620" y="89792"/>
                  </a:moveTo>
                  <a:cubicBezTo>
                    <a:pt x="44632" y="89817"/>
                    <a:pt x="44682" y="89842"/>
                    <a:pt x="44670" y="89867"/>
                  </a:cubicBezTo>
                  <a:cubicBezTo>
                    <a:pt x="44670" y="89892"/>
                    <a:pt x="44620" y="89905"/>
                    <a:pt x="44582" y="89917"/>
                  </a:cubicBezTo>
                  <a:cubicBezTo>
                    <a:pt x="44556" y="89892"/>
                    <a:pt x="44519" y="89867"/>
                    <a:pt x="44519" y="89842"/>
                  </a:cubicBezTo>
                  <a:cubicBezTo>
                    <a:pt x="44531" y="89830"/>
                    <a:pt x="44582" y="89817"/>
                    <a:pt x="44620" y="89792"/>
                  </a:cubicBezTo>
                  <a:close/>
                  <a:moveTo>
                    <a:pt x="40332" y="89792"/>
                  </a:moveTo>
                  <a:lnTo>
                    <a:pt x="40332" y="89792"/>
                  </a:lnTo>
                  <a:cubicBezTo>
                    <a:pt x="40421" y="89892"/>
                    <a:pt x="40483" y="89956"/>
                    <a:pt x="40634" y="90107"/>
                  </a:cubicBezTo>
                  <a:cubicBezTo>
                    <a:pt x="40194" y="90068"/>
                    <a:pt x="40131" y="89993"/>
                    <a:pt x="40332" y="89792"/>
                  </a:cubicBezTo>
                  <a:close/>
                  <a:moveTo>
                    <a:pt x="37101" y="90031"/>
                  </a:moveTo>
                  <a:cubicBezTo>
                    <a:pt x="37164" y="90043"/>
                    <a:pt x="37227" y="90068"/>
                    <a:pt x="37290" y="90081"/>
                  </a:cubicBezTo>
                  <a:cubicBezTo>
                    <a:pt x="37227" y="90169"/>
                    <a:pt x="37164" y="90257"/>
                    <a:pt x="37101" y="90333"/>
                  </a:cubicBezTo>
                  <a:cubicBezTo>
                    <a:pt x="37100" y="90335"/>
                    <a:pt x="37096" y="90335"/>
                    <a:pt x="37092" y="90335"/>
                  </a:cubicBezTo>
                  <a:cubicBezTo>
                    <a:pt x="37062" y="90335"/>
                    <a:pt x="36979" y="90306"/>
                    <a:pt x="36925" y="90295"/>
                  </a:cubicBezTo>
                  <a:cubicBezTo>
                    <a:pt x="36988" y="90207"/>
                    <a:pt x="37038" y="90119"/>
                    <a:pt x="37101" y="90031"/>
                  </a:cubicBezTo>
                  <a:close/>
                  <a:moveTo>
                    <a:pt x="42608" y="90459"/>
                  </a:moveTo>
                  <a:cubicBezTo>
                    <a:pt x="42658" y="90471"/>
                    <a:pt x="42709" y="90509"/>
                    <a:pt x="42860" y="90571"/>
                  </a:cubicBezTo>
                  <a:cubicBezTo>
                    <a:pt x="42759" y="90596"/>
                    <a:pt x="42684" y="90635"/>
                    <a:pt x="42645" y="90635"/>
                  </a:cubicBezTo>
                  <a:cubicBezTo>
                    <a:pt x="42595" y="90622"/>
                    <a:pt x="42558" y="90571"/>
                    <a:pt x="42545" y="90534"/>
                  </a:cubicBezTo>
                  <a:cubicBezTo>
                    <a:pt x="42533" y="90509"/>
                    <a:pt x="42595" y="90459"/>
                    <a:pt x="42608" y="90459"/>
                  </a:cubicBezTo>
                  <a:close/>
                  <a:moveTo>
                    <a:pt x="47071" y="90509"/>
                  </a:moveTo>
                  <a:cubicBezTo>
                    <a:pt x="47121" y="90534"/>
                    <a:pt x="47197" y="90546"/>
                    <a:pt x="47197" y="90559"/>
                  </a:cubicBezTo>
                  <a:cubicBezTo>
                    <a:pt x="47197" y="90596"/>
                    <a:pt x="47159" y="90635"/>
                    <a:pt x="47134" y="90672"/>
                  </a:cubicBezTo>
                  <a:cubicBezTo>
                    <a:pt x="47084" y="90660"/>
                    <a:pt x="47021" y="90647"/>
                    <a:pt x="47021" y="90635"/>
                  </a:cubicBezTo>
                  <a:cubicBezTo>
                    <a:pt x="47034" y="90596"/>
                    <a:pt x="47059" y="90559"/>
                    <a:pt x="47071" y="90509"/>
                  </a:cubicBezTo>
                  <a:close/>
                  <a:moveTo>
                    <a:pt x="38849" y="89968"/>
                  </a:moveTo>
                  <a:lnTo>
                    <a:pt x="38849" y="89968"/>
                  </a:lnTo>
                  <a:cubicBezTo>
                    <a:pt x="38874" y="90420"/>
                    <a:pt x="38836" y="90459"/>
                    <a:pt x="38170" y="90710"/>
                  </a:cubicBezTo>
                  <a:cubicBezTo>
                    <a:pt x="38132" y="90584"/>
                    <a:pt x="38094" y="90496"/>
                    <a:pt x="38057" y="90358"/>
                  </a:cubicBezTo>
                  <a:lnTo>
                    <a:pt x="38057" y="90358"/>
                  </a:lnTo>
                  <a:cubicBezTo>
                    <a:pt x="38075" y="90359"/>
                    <a:pt x="38093" y="90359"/>
                    <a:pt x="38110" y="90359"/>
                  </a:cubicBezTo>
                  <a:cubicBezTo>
                    <a:pt x="38494" y="90359"/>
                    <a:pt x="38741" y="90232"/>
                    <a:pt x="38849" y="89968"/>
                  </a:cubicBezTo>
                  <a:close/>
                  <a:moveTo>
                    <a:pt x="46090" y="90962"/>
                  </a:moveTo>
                  <a:cubicBezTo>
                    <a:pt x="46115" y="90987"/>
                    <a:pt x="46140" y="91024"/>
                    <a:pt x="46166" y="91062"/>
                  </a:cubicBezTo>
                  <a:cubicBezTo>
                    <a:pt x="46128" y="91074"/>
                    <a:pt x="46090" y="91087"/>
                    <a:pt x="46040" y="91099"/>
                  </a:cubicBezTo>
                  <a:cubicBezTo>
                    <a:pt x="46015" y="91062"/>
                    <a:pt x="46003" y="91024"/>
                    <a:pt x="45990" y="90987"/>
                  </a:cubicBezTo>
                  <a:cubicBezTo>
                    <a:pt x="45990" y="90974"/>
                    <a:pt x="46078" y="90962"/>
                    <a:pt x="46090" y="90962"/>
                  </a:cubicBezTo>
                  <a:close/>
                  <a:moveTo>
                    <a:pt x="0" y="0"/>
                  </a:moveTo>
                  <a:lnTo>
                    <a:pt x="0" y="2263"/>
                  </a:lnTo>
                  <a:cubicBezTo>
                    <a:pt x="38" y="2251"/>
                    <a:pt x="75" y="2238"/>
                    <a:pt x="126" y="2213"/>
                  </a:cubicBezTo>
                  <a:lnTo>
                    <a:pt x="126" y="2213"/>
                  </a:lnTo>
                  <a:cubicBezTo>
                    <a:pt x="114" y="2326"/>
                    <a:pt x="63" y="2389"/>
                    <a:pt x="0" y="2439"/>
                  </a:cubicBezTo>
                  <a:lnTo>
                    <a:pt x="0" y="5545"/>
                  </a:lnTo>
                  <a:cubicBezTo>
                    <a:pt x="226" y="5721"/>
                    <a:pt x="466" y="5884"/>
                    <a:pt x="704" y="6060"/>
                  </a:cubicBezTo>
                  <a:cubicBezTo>
                    <a:pt x="466" y="6148"/>
                    <a:pt x="226" y="6224"/>
                    <a:pt x="0" y="6311"/>
                  </a:cubicBezTo>
                  <a:lnTo>
                    <a:pt x="0" y="6802"/>
                  </a:lnTo>
                  <a:cubicBezTo>
                    <a:pt x="63" y="6789"/>
                    <a:pt x="139" y="6764"/>
                    <a:pt x="226" y="6752"/>
                  </a:cubicBezTo>
                  <a:cubicBezTo>
                    <a:pt x="265" y="6978"/>
                    <a:pt x="302" y="7191"/>
                    <a:pt x="340" y="7418"/>
                  </a:cubicBezTo>
                  <a:cubicBezTo>
                    <a:pt x="214" y="7406"/>
                    <a:pt x="101" y="7393"/>
                    <a:pt x="0" y="7380"/>
                  </a:cubicBezTo>
                  <a:lnTo>
                    <a:pt x="0" y="7632"/>
                  </a:lnTo>
                  <a:cubicBezTo>
                    <a:pt x="114" y="7694"/>
                    <a:pt x="189" y="7783"/>
                    <a:pt x="226" y="7909"/>
                  </a:cubicBezTo>
                  <a:cubicBezTo>
                    <a:pt x="340" y="8210"/>
                    <a:pt x="415" y="8524"/>
                    <a:pt x="830" y="8738"/>
                  </a:cubicBezTo>
                  <a:cubicBezTo>
                    <a:pt x="981" y="8814"/>
                    <a:pt x="1044" y="9166"/>
                    <a:pt x="930" y="9241"/>
                  </a:cubicBezTo>
                  <a:cubicBezTo>
                    <a:pt x="478" y="9555"/>
                    <a:pt x="365" y="9982"/>
                    <a:pt x="0" y="10309"/>
                  </a:cubicBezTo>
                  <a:lnTo>
                    <a:pt x="0" y="10825"/>
                  </a:lnTo>
                  <a:cubicBezTo>
                    <a:pt x="151" y="10888"/>
                    <a:pt x="302" y="10951"/>
                    <a:pt x="478" y="11026"/>
                  </a:cubicBezTo>
                  <a:cubicBezTo>
                    <a:pt x="251" y="11202"/>
                    <a:pt x="239" y="11479"/>
                    <a:pt x="0" y="11655"/>
                  </a:cubicBezTo>
                  <a:lnTo>
                    <a:pt x="0" y="12007"/>
                  </a:lnTo>
                  <a:cubicBezTo>
                    <a:pt x="63" y="11994"/>
                    <a:pt x="126" y="11982"/>
                    <a:pt x="201" y="11969"/>
                  </a:cubicBezTo>
                  <a:cubicBezTo>
                    <a:pt x="290" y="12195"/>
                    <a:pt x="516" y="12396"/>
                    <a:pt x="226" y="12636"/>
                  </a:cubicBezTo>
                  <a:cubicBezTo>
                    <a:pt x="63" y="12774"/>
                    <a:pt x="189" y="12924"/>
                    <a:pt x="377" y="13013"/>
                  </a:cubicBezTo>
                  <a:cubicBezTo>
                    <a:pt x="516" y="13075"/>
                    <a:pt x="704" y="13113"/>
                    <a:pt x="943" y="13176"/>
                  </a:cubicBezTo>
                  <a:cubicBezTo>
                    <a:pt x="491" y="13276"/>
                    <a:pt x="139" y="13415"/>
                    <a:pt x="164" y="13767"/>
                  </a:cubicBezTo>
                  <a:cubicBezTo>
                    <a:pt x="164" y="13792"/>
                    <a:pt x="75" y="13818"/>
                    <a:pt x="0" y="13843"/>
                  </a:cubicBezTo>
                  <a:lnTo>
                    <a:pt x="0" y="13880"/>
                  </a:lnTo>
                  <a:cubicBezTo>
                    <a:pt x="251" y="13905"/>
                    <a:pt x="503" y="13943"/>
                    <a:pt x="818" y="13968"/>
                  </a:cubicBezTo>
                  <a:cubicBezTo>
                    <a:pt x="767" y="14119"/>
                    <a:pt x="729" y="14282"/>
                    <a:pt x="679" y="14446"/>
                  </a:cubicBezTo>
                  <a:cubicBezTo>
                    <a:pt x="1081" y="14798"/>
                    <a:pt x="1056" y="14861"/>
                    <a:pt x="617" y="15137"/>
                  </a:cubicBezTo>
                  <a:cubicBezTo>
                    <a:pt x="390" y="15288"/>
                    <a:pt x="201" y="15452"/>
                    <a:pt x="0" y="15603"/>
                  </a:cubicBezTo>
                  <a:lnTo>
                    <a:pt x="0" y="15905"/>
                  </a:lnTo>
                  <a:cubicBezTo>
                    <a:pt x="123" y="15966"/>
                    <a:pt x="258" y="16015"/>
                    <a:pt x="393" y="16076"/>
                  </a:cubicBezTo>
                  <a:lnTo>
                    <a:pt x="393" y="16076"/>
                  </a:lnTo>
                  <a:cubicBezTo>
                    <a:pt x="390" y="16073"/>
                    <a:pt x="390" y="16067"/>
                    <a:pt x="390" y="16067"/>
                  </a:cubicBezTo>
                  <a:lnTo>
                    <a:pt x="402" y="16067"/>
                  </a:lnTo>
                  <a:lnTo>
                    <a:pt x="402" y="15866"/>
                  </a:lnTo>
                  <a:cubicBezTo>
                    <a:pt x="453" y="15854"/>
                    <a:pt x="503" y="15854"/>
                    <a:pt x="553" y="15854"/>
                  </a:cubicBezTo>
                  <a:cubicBezTo>
                    <a:pt x="578" y="15942"/>
                    <a:pt x="603" y="16017"/>
                    <a:pt x="629" y="16106"/>
                  </a:cubicBezTo>
                  <a:lnTo>
                    <a:pt x="402" y="16067"/>
                  </a:lnTo>
                  <a:lnTo>
                    <a:pt x="402" y="16081"/>
                  </a:lnTo>
                  <a:cubicBezTo>
                    <a:pt x="478" y="16243"/>
                    <a:pt x="503" y="16419"/>
                    <a:pt x="642" y="16545"/>
                  </a:cubicBezTo>
                  <a:cubicBezTo>
                    <a:pt x="880" y="16772"/>
                    <a:pt x="930" y="16948"/>
                    <a:pt x="541" y="17098"/>
                  </a:cubicBezTo>
                  <a:cubicBezTo>
                    <a:pt x="692" y="17313"/>
                    <a:pt x="1006" y="17489"/>
                    <a:pt x="692" y="17727"/>
                  </a:cubicBezTo>
                  <a:cubicBezTo>
                    <a:pt x="918" y="17740"/>
                    <a:pt x="1106" y="17765"/>
                    <a:pt x="1396" y="17790"/>
                  </a:cubicBezTo>
                  <a:cubicBezTo>
                    <a:pt x="1195" y="17941"/>
                    <a:pt x="1069" y="18029"/>
                    <a:pt x="930" y="18142"/>
                  </a:cubicBezTo>
                  <a:cubicBezTo>
                    <a:pt x="1207" y="18243"/>
                    <a:pt x="1446" y="18330"/>
                    <a:pt x="1685" y="18431"/>
                  </a:cubicBezTo>
                  <a:cubicBezTo>
                    <a:pt x="1132" y="18934"/>
                    <a:pt x="1132" y="18934"/>
                    <a:pt x="1484" y="19286"/>
                  </a:cubicBezTo>
                  <a:cubicBezTo>
                    <a:pt x="1232" y="19576"/>
                    <a:pt x="981" y="19852"/>
                    <a:pt x="729" y="20141"/>
                  </a:cubicBezTo>
                  <a:cubicBezTo>
                    <a:pt x="704" y="20179"/>
                    <a:pt x="667" y="20255"/>
                    <a:pt x="692" y="20280"/>
                  </a:cubicBezTo>
                  <a:cubicBezTo>
                    <a:pt x="1006" y="20493"/>
                    <a:pt x="603" y="20644"/>
                    <a:pt x="566" y="20833"/>
                  </a:cubicBezTo>
                  <a:cubicBezTo>
                    <a:pt x="729" y="20959"/>
                    <a:pt x="893" y="21071"/>
                    <a:pt x="1106" y="21235"/>
                  </a:cubicBezTo>
                  <a:cubicBezTo>
                    <a:pt x="805" y="21272"/>
                    <a:pt x="591" y="21311"/>
                    <a:pt x="302" y="21348"/>
                  </a:cubicBezTo>
                  <a:cubicBezTo>
                    <a:pt x="441" y="21474"/>
                    <a:pt x="553" y="21574"/>
                    <a:pt x="654" y="21663"/>
                  </a:cubicBezTo>
                  <a:cubicBezTo>
                    <a:pt x="808" y="21629"/>
                    <a:pt x="973" y="21558"/>
                    <a:pt x="1104" y="21558"/>
                  </a:cubicBezTo>
                  <a:cubicBezTo>
                    <a:pt x="1122" y="21558"/>
                    <a:pt x="1140" y="21559"/>
                    <a:pt x="1157" y="21562"/>
                  </a:cubicBezTo>
                  <a:cubicBezTo>
                    <a:pt x="1358" y="21587"/>
                    <a:pt x="1522" y="21713"/>
                    <a:pt x="1798" y="21839"/>
                  </a:cubicBezTo>
                  <a:cubicBezTo>
                    <a:pt x="1484" y="21926"/>
                    <a:pt x="1295" y="21990"/>
                    <a:pt x="1106" y="22040"/>
                  </a:cubicBezTo>
                  <a:cubicBezTo>
                    <a:pt x="969" y="22203"/>
                    <a:pt x="994" y="22367"/>
                    <a:pt x="1182" y="22518"/>
                  </a:cubicBezTo>
                  <a:cubicBezTo>
                    <a:pt x="1421" y="22719"/>
                    <a:pt x="1371" y="22920"/>
                    <a:pt x="1195" y="23133"/>
                  </a:cubicBezTo>
                  <a:cubicBezTo>
                    <a:pt x="1056" y="23297"/>
                    <a:pt x="905" y="23448"/>
                    <a:pt x="893" y="23674"/>
                  </a:cubicBezTo>
                  <a:cubicBezTo>
                    <a:pt x="893" y="23787"/>
                    <a:pt x="880" y="24102"/>
                    <a:pt x="441" y="24139"/>
                  </a:cubicBezTo>
                  <a:cubicBezTo>
                    <a:pt x="239" y="24164"/>
                    <a:pt x="226" y="24328"/>
                    <a:pt x="352" y="24454"/>
                  </a:cubicBezTo>
                  <a:cubicBezTo>
                    <a:pt x="427" y="24529"/>
                    <a:pt x="528" y="24592"/>
                    <a:pt x="528" y="24592"/>
                  </a:cubicBezTo>
                  <a:lnTo>
                    <a:pt x="528" y="25359"/>
                  </a:lnTo>
                  <a:cubicBezTo>
                    <a:pt x="994" y="25384"/>
                    <a:pt x="1396" y="25421"/>
                    <a:pt x="1798" y="25446"/>
                  </a:cubicBezTo>
                  <a:cubicBezTo>
                    <a:pt x="1798" y="25485"/>
                    <a:pt x="1810" y="25522"/>
                    <a:pt x="1810" y="25547"/>
                  </a:cubicBezTo>
                  <a:cubicBezTo>
                    <a:pt x="1509" y="25622"/>
                    <a:pt x="1195" y="25698"/>
                    <a:pt x="843" y="25786"/>
                  </a:cubicBezTo>
                  <a:cubicBezTo>
                    <a:pt x="956" y="25887"/>
                    <a:pt x="1056" y="25974"/>
                    <a:pt x="1170" y="26063"/>
                  </a:cubicBezTo>
                  <a:cubicBezTo>
                    <a:pt x="981" y="26276"/>
                    <a:pt x="415" y="26226"/>
                    <a:pt x="516" y="26553"/>
                  </a:cubicBezTo>
                  <a:cubicBezTo>
                    <a:pt x="516" y="26553"/>
                    <a:pt x="524" y="26553"/>
                    <a:pt x="527" y="26559"/>
                  </a:cubicBezTo>
                  <a:lnTo>
                    <a:pt x="527" y="26559"/>
                  </a:lnTo>
                  <a:cubicBezTo>
                    <a:pt x="528" y="26558"/>
                    <a:pt x="528" y="26556"/>
                    <a:pt x="528" y="26553"/>
                  </a:cubicBezTo>
                  <a:cubicBezTo>
                    <a:pt x="528" y="26566"/>
                    <a:pt x="528" y="26566"/>
                    <a:pt x="541" y="26566"/>
                  </a:cubicBezTo>
                  <a:cubicBezTo>
                    <a:pt x="576" y="26561"/>
                    <a:pt x="608" y="26558"/>
                    <a:pt x="637" y="26558"/>
                  </a:cubicBezTo>
                  <a:cubicBezTo>
                    <a:pt x="881" y="26558"/>
                    <a:pt x="945" y="26733"/>
                    <a:pt x="1170" y="26868"/>
                  </a:cubicBezTo>
                  <a:cubicBezTo>
                    <a:pt x="754" y="26868"/>
                    <a:pt x="679" y="26692"/>
                    <a:pt x="541" y="26566"/>
                  </a:cubicBezTo>
                  <a:lnTo>
                    <a:pt x="528" y="26566"/>
                  </a:lnTo>
                  <a:cubicBezTo>
                    <a:pt x="528" y="26563"/>
                    <a:pt x="528" y="26561"/>
                    <a:pt x="527" y="26559"/>
                  </a:cubicBezTo>
                  <a:lnTo>
                    <a:pt x="527" y="26559"/>
                  </a:lnTo>
                  <a:cubicBezTo>
                    <a:pt x="524" y="26566"/>
                    <a:pt x="516" y="26566"/>
                    <a:pt x="516" y="26566"/>
                  </a:cubicBezTo>
                  <a:lnTo>
                    <a:pt x="516" y="26553"/>
                  </a:lnTo>
                  <a:cubicBezTo>
                    <a:pt x="461" y="26546"/>
                    <a:pt x="414" y="26542"/>
                    <a:pt x="375" y="26542"/>
                  </a:cubicBezTo>
                  <a:cubicBezTo>
                    <a:pt x="135" y="26542"/>
                    <a:pt x="167" y="26666"/>
                    <a:pt x="265" y="26817"/>
                  </a:cubicBezTo>
                  <a:cubicBezTo>
                    <a:pt x="453" y="27131"/>
                    <a:pt x="654" y="27458"/>
                    <a:pt x="868" y="27810"/>
                  </a:cubicBezTo>
                  <a:cubicBezTo>
                    <a:pt x="994" y="27810"/>
                    <a:pt x="1170" y="27798"/>
                    <a:pt x="1534" y="27773"/>
                  </a:cubicBezTo>
                  <a:lnTo>
                    <a:pt x="1534" y="27773"/>
                  </a:lnTo>
                  <a:cubicBezTo>
                    <a:pt x="1282" y="28011"/>
                    <a:pt x="1119" y="28175"/>
                    <a:pt x="930" y="28351"/>
                  </a:cubicBezTo>
                  <a:cubicBezTo>
                    <a:pt x="1119" y="28376"/>
                    <a:pt x="1308" y="28388"/>
                    <a:pt x="1622" y="28427"/>
                  </a:cubicBezTo>
                  <a:cubicBezTo>
                    <a:pt x="1295" y="28514"/>
                    <a:pt x="1081" y="28577"/>
                    <a:pt x="779" y="28653"/>
                  </a:cubicBezTo>
                  <a:cubicBezTo>
                    <a:pt x="1044" y="28879"/>
                    <a:pt x="1257" y="29067"/>
                    <a:pt x="1484" y="29268"/>
                  </a:cubicBezTo>
                  <a:cubicBezTo>
                    <a:pt x="1245" y="29307"/>
                    <a:pt x="981" y="29357"/>
                    <a:pt x="578" y="29419"/>
                  </a:cubicBezTo>
                  <a:cubicBezTo>
                    <a:pt x="1056" y="29684"/>
                    <a:pt x="805" y="29986"/>
                    <a:pt x="905" y="30224"/>
                  </a:cubicBezTo>
                  <a:cubicBezTo>
                    <a:pt x="1019" y="30501"/>
                    <a:pt x="1069" y="30740"/>
                    <a:pt x="843" y="30978"/>
                  </a:cubicBezTo>
                  <a:cubicBezTo>
                    <a:pt x="994" y="31142"/>
                    <a:pt x="1145" y="31305"/>
                    <a:pt x="1321" y="31494"/>
                  </a:cubicBezTo>
                  <a:cubicBezTo>
                    <a:pt x="1295" y="31557"/>
                    <a:pt x="1182" y="31657"/>
                    <a:pt x="1220" y="31746"/>
                  </a:cubicBezTo>
                  <a:cubicBezTo>
                    <a:pt x="1333" y="32085"/>
                    <a:pt x="1069" y="32386"/>
                    <a:pt x="767" y="32500"/>
                  </a:cubicBezTo>
                  <a:cubicBezTo>
                    <a:pt x="265" y="32688"/>
                    <a:pt x="302" y="32990"/>
                    <a:pt x="63" y="33292"/>
                  </a:cubicBezTo>
                  <a:lnTo>
                    <a:pt x="818" y="33292"/>
                  </a:lnTo>
                  <a:cubicBezTo>
                    <a:pt x="578" y="33481"/>
                    <a:pt x="265" y="33606"/>
                    <a:pt x="516" y="33858"/>
                  </a:cubicBezTo>
                  <a:cubicBezTo>
                    <a:pt x="553" y="33883"/>
                    <a:pt x="377" y="34021"/>
                    <a:pt x="265" y="34147"/>
                  </a:cubicBezTo>
                  <a:cubicBezTo>
                    <a:pt x="377" y="34160"/>
                    <a:pt x="503" y="34185"/>
                    <a:pt x="654" y="34222"/>
                  </a:cubicBezTo>
                  <a:cubicBezTo>
                    <a:pt x="503" y="34524"/>
                    <a:pt x="239" y="34839"/>
                    <a:pt x="603" y="35177"/>
                  </a:cubicBezTo>
                  <a:cubicBezTo>
                    <a:pt x="654" y="35228"/>
                    <a:pt x="566" y="35379"/>
                    <a:pt x="503" y="35479"/>
                  </a:cubicBezTo>
                  <a:cubicBezTo>
                    <a:pt x="441" y="35580"/>
                    <a:pt x="340" y="35668"/>
                    <a:pt x="189" y="35831"/>
                  </a:cubicBezTo>
                  <a:cubicBezTo>
                    <a:pt x="478" y="35794"/>
                    <a:pt x="629" y="35781"/>
                    <a:pt x="793" y="35756"/>
                  </a:cubicBezTo>
                  <a:lnTo>
                    <a:pt x="793" y="35756"/>
                  </a:lnTo>
                  <a:cubicBezTo>
                    <a:pt x="818" y="35895"/>
                    <a:pt x="779" y="36071"/>
                    <a:pt x="880" y="36158"/>
                  </a:cubicBezTo>
                  <a:cubicBezTo>
                    <a:pt x="1106" y="36347"/>
                    <a:pt x="943" y="36473"/>
                    <a:pt x="843" y="36599"/>
                  </a:cubicBezTo>
                  <a:cubicBezTo>
                    <a:pt x="905" y="36769"/>
                    <a:pt x="1098" y="36778"/>
                    <a:pt x="1295" y="36778"/>
                  </a:cubicBezTo>
                  <a:cubicBezTo>
                    <a:pt x="1317" y="36778"/>
                    <a:pt x="1340" y="36778"/>
                    <a:pt x="1362" y="36778"/>
                  </a:cubicBezTo>
                  <a:cubicBezTo>
                    <a:pt x="1577" y="36778"/>
                    <a:pt x="1779" y="36788"/>
                    <a:pt x="1798" y="37013"/>
                  </a:cubicBezTo>
                  <a:lnTo>
                    <a:pt x="1195" y="37088"/>
                  </a:lnTo>
                  <a:cubicBezTo>
                    <a:pt x="1257" y="37227"/>
                    <a:pt x="1308" y="37378"/>
                    <a:pt x="1383" y="37554"/>
                  </a:cubicBezTo>
                  <a:cubicBezTo>
                    <a:pt x="880" y="37806"/>
                    <a:pt x="1094" y="38220"/>
                    <a:pt x="994" y="38585"/>
                  </a:cubicBezTo>
                  <a:cubicBezTo>
                    <a:pt x="905" y="38862"/>
                    <a:pt x="956" y="38862"/>
                    <a:pt x="603" y="39038"/>
                  </a:cubicBezTo>
                  <a:lnTo>
                    <a:pt x="830" y="39566"/>
                  </a:lnTo>
                  <a:cubicBezTo>
                    <a:pt x="679" y="39691"/>
                    <a:pt x="377" y="39842"/>
                    <a:pt x="402" y="39943"/>
                  </a:cubicBezTo>
                  <a:cubicBezTo>
                    <a:pt x="491" y="40194"/>
                    <a:pt x="679" y="40433"/>
                    <a:pt x="880" y="40659"/>
                  </a:cubicBezTo>
                  <a:cubicBezTo>
                    <a:pt x="994" y="40785"/>
                    <a:pt x="1207" y="40873"/>
                    <a:pt x="1446" y="41024"/>
                  </a:cubicBezTo>
                  <a:lnTo>
                    <a:pt x="654" y="41024"/>
                  </a:lnTo>
                  <a:cubicBezTo>
                    <a:pt x="642" y="41175"/>
                    <a:pt x="603" y="41313"/>
                    <a:pt x="603" y="41452"/>
                  </a:cubicBezTo>
                  <a:cubicBezTo>
                    <a:pt x="603" y="41577"/>
                    <a:pt x="642" y="41703"/>
                    <a:pt x="667" y="41841"/>
                  </a:cubicBezTo>
                  <a:cubicBezTo>
                    <a:pt x="541" y="41904"/>
                    <a:pt x="415" y="41967"/>
                    <a:pt x="251" y="42067"/>
                  </a:cubicBezTo>
                  <a:cubicBezTo>
                    <a:pt x="466" y="42181"/>
                    <a:pt x="654" y="42319"/>
                    <a:pt x="578" y="42520"/>
                  </a:cubicBezTo>
                  <a:cubicBezTo>
                    <a:pt x="1019" y="42520"/>
                    <a:pt x="779" y="42771"/>
                    <a:pt x="843" y="42935"/>
                  </a:cubicBezTo>
                  <a:cubicBezTo>
                    <a:pt x="1069" y="42947"/>
                    <a:pt x="1295" y="42960"/>
                    <a:pt x="1509" y="42972"/>
                  </a:cubicBezTo>
                  <a:cubicBezTo>
                    <a:pt x="1785" y="43262"/>
                    <a:pt x="1547" y="43413"/>
                    <a:pt x="1232" y="43551"/>
                  </a:cubicBezTo>
                  <a:cubicBezTo>
                    <a:pt x="1181" y="43696"/>
                    <a:pt x="1049" y="43725"/>
                    <a:pt x="911" y="43725"/>
                  </a:cubicBezTo>
                  <a:cubicBezTo>
                    <a:pt x="845" y="43725"/>
                    <a:pt x="778" y="43718"/>
                    <a:pt x="717" y="43715"/>
                  </a:cubicBezTo>
                  <a:cubicBezTo>
                    <a:pt x="617" y="44079"/>
                    <a:pt x="478" y="44431"/>
                    <a:pt x="441" y="44796"/>
                  </a:cubicBezTo>
                  <a:cubicBezTo>
                    <a:pt x="415" y="45022"/>
                    <a:pt x="466" y="45286"/>
                    <a:pt x="617" y="45475"/>
                  </a:cubicBezTo>
                  <a:cubicBezTo>
                    <a:pt x="717" y="45613"/>
                    <a:pt x="1056" y="45651"/>
                    <a:pt x="1333" y="45751"/>
                  </a:cubicBezTo>
                  <a:cubicBezTo>
                    <a:pt x="1245" y="45827"/>
                    <a:pt x="1119" y="45927"/>
                    <a:pt x="1019" y="46040"/>
                  </a:cubicBezTo>
                  <a:cubicBezTo>
                    <a:pt x="930" y="46141"/>
                    <a:pt x="793" y="46279"/>
                    <a:pt x="830" y="46342"/>
                  </a:cubicBezTo>
                  <a:cubicBezTo>
                    <a:pt x="1132" y="46744"/>
                    <a:pt x="692" y="47084"/>
                    <a:pt x="692" y="47461"/>
                  </a:cubicBezTo>
                  <a:lnTo>
                    <a:pt x="704" y="47461"/>
                  </a:lnTo>
                  <a:lnTo>
                    <a:pt x="704" y="47473"/>
                  </a:lnTo>
                  <a:cubicBezTo>
                    <a:pt x="855" y="47498"/>
                    <a:pt x="1006" y="47511"/>
                    <a:pt x="1157" y="47537"/>
                  </a:cubicBezTo>
                  <a:cubicBezTo>
                    <a:pt x="1170" y="47549"/>
                    <a:pt x="1182" y="47574"/>
                    <a:pt x="1182" y="47599"/>
                  </a:cubicBezTo>
                  <a:cubicBezTo>
                    <a:pt x="1019" y="47624"/>
                    <a:pt x="855" y="47649"/>
                    <a:pt x="617" y="47700"/>
                  </a:cubicBezTo>
                  <a:cubicBezTo>
                    <a:pt x="654" y="47587"/>
                    <a:pt x="679" y="47524"/>
                    <a:pt x="704" y="47473"/>
                  </a:cubicBezTo>
                  <a:lnTo>
                    <a:pt x="692" y="47473"/>
                  </a:lnTo>
                  <a:lnTo>
                    <a:pt x="692" y="47461"/>
                  </a:lnTo>
                  <a:lnTo>
                    <a:pt x="265" y="47461"/>
                  </a:lnTo>
                  <a:cubicBezTo>
                    <a:pt x="290" y="47825"/>
                    <a:pt x="779" y="47926"/>
                    <a:pt x="994" y="48177"/>
                  </a:cubicBezTo>
                  <a:cubicBezTo>
                    <a:pt x="943" y="48353"/>
                    <a:pt x="603" y="48568"/>
                    <a:pt x="1106" y="48705"/>
                  </a:cubicBezTo>
                  <a:cubicBezTo>
                    <a:pt x="868" y="48982"/>
                    <a:pt x="667" y="49221"/>
                    <a:pt x="453" y="49473"/>
                  </a:cubicBezTo>
                  <a:cubicBezTo>
                    <a:pt x="541" y="49517"/>
                    <a:pt x="616" y="49534"/>
                    <a:pt x="684" y="49534"/>
                  </a:cubicBezTo>
                  <a:cubicBezTo>
                    <a:pt x="903" y="49534"/>
                    <a:pt x="1036" y="49354"/>
                    <a:pt x="1238" y="49354"/>
                  </a:cubicBezTo>
                  <a:cubicBezTo>
                    <a:pt x="1257" y="49354"/>
                    <a:pt x="1276" y="49356"/>
                    <a:pt x="1295" y="49359"/>
                  </a:cubicBezTo>
                  <a:cubicBezTo>
                    <a:pt x="1232" y="49560"/>
                    <a:pt x="1232" y="49560"/>
                    <a:pt x="327" y="49912"/>
                  </a:cubicBezTo>
                  <a:cubicBezTo>
                    <a:pt x="566" y="49976"/>
                    <a:pt x="729" y="50013"/>
                    <a:pt x="905" y="50063"/>
                  </a:cubicBezTo>
                  <a:cubicBezTo>
                    <a:pt x="553" y="50315"/>
                    <a:pt x="943" y="50655"/>
                    <a:pt x="642" y="50931"/>
                  </a:cubicBezTo>
                  <a:cubicBezTo>
                    <a:pt x="503" y="50943"/>
                    <a:pt x="315" y="50956"/>
                    <a:pt x="13" y="50968"/>
                  </a:cubicBezTo>
                  <a:cubicBezTo>
                    <a:pt x="176" y="51119"/>
                    <a:pt x="290" y="51220"/>
                    <a:pt x="377" y="51308"/>
                  </a:cubicBezTo>
                  <a:cubicBezTo>
                    <a:pt x="591" y="51535"/>
                    <a:pt x="893" y="51736"/>
                    <a:pt x="578" y="52037"/>
                  </a:cubicBezTo>
                  <a:cubicBezTo>
                    <a:pt x="541" y="52075"/>
                    <a:pt x="591" y="52175"/>
                    <a:pt x="617" y="52251"/>
                  </a:cubicBezTo>
                  <a:cubicBezTo>
                    <a:pt x="704" y="52515"/>
                    <a:pt x="818" y="52779"/>
                    <a:pt x="578" y="53068"/>
                  </a:cubicBezTo>
                  <a:cubicBezTo>
                    <a:pt x="453" y="53206"/>
                    <a:pt x="516" y="53433"/>
                    <a:pt x="541" y="53622"/>
                  </a:cubicBezTo>
                  <a:cubicBezTo>
                    <a:pt x="566" y="53785"/>
                    <a:pt x="654" y="53948"/>
                    <a:pt x="717" y="54162"/>
                  </a:cubicBezTo>
                  <a:cubicBezTo>
                    <a:pt x="855" y="54150"/>
                    <a:pt x="1006" y="54137"/>
                    <a:pt x="1157" y="54124"/>
                  </a:cubicBezTo>
                  <a:cubicBezTo>
                    <a:pt x="1157" y="54111"/>
                    <a:pt x="1157" y="54111"/>
                    <a:pt x="1170" y="54111"/>
                  </a:cubicBezTo>
                  <a:cubicBezTo>
                    <a:pt x="1119" y="53885"/>
                    <a:pt x="1182" y="53684"/>
                    <a:pt x="1497" y="53458"/>
                  </a:cubicBezTo>
                  <a:cubicBezTo>
                    <a:pt x="1597" y="53609"/>
                    <a:pt x="1673" y="53722"/>
                    <a:pt x="1723" y="53823"/>
                  </a:cubicBezTo>
                  <a:cubicBezTo>
                    <a:pt x="1509" y="53935"/>
                    <a:pt x="1333" y="54024"/>
                    <a:pt x="1170" y="54111"/>
                  </a:cubicBezTo>
                  <a:lnTo>
                    <a:pt x="1170" y="54124"/>
                  </a:lnTo>
                  <a:lnTo>
                    <a:pt x="1157" y="54124"/>
                  </a:lnTo>
                  <a:cubicBezTo>
                    <a:pt x="1270" y="54137"/>
                    <a:pt x="1383" y="54150"/>
                    <a:pt x="1484" y="54187"/>
                  </a:cubicBezTo>
                  <a:cubicBezTo>
                    <a:pt x="1735" y="54275"/>
                    <a:pt x="2050" y="54326"/>
                    <a:pt x="2188" y="54463"/>
                  </a:cubicBezTo>
                  <a:cubicBezTo>
                    <a:pt x="2301" y="54577"/>
                    <a:pt x="2201" y="54790"/>
                    <a:pt x="2201" y="54954"/>
                  </a:cubicBezTo>
                  <a:cubicBezTo>
                    <a:pt x="2201" y="55017"/>
                    <a:pt x="2251" y="55080"/>
                    <a:pt x="2276" y="55142"/>
                  </a:cubicBezTo>
                  <a:cubicBezTo>
                    <a:pt x="1936" y="55331"/>
                    <a:pt x="1622" y="55507"/>
                    <a:pt x="1257" y="55709"/>
                  </a:cubicBezTo>
                  <a:cubicBezTo>
                    <a:pt x="1446" y="55796"/>
                    <a:pt x="1622" y="55885"/>
                    <a:pt x="1798" y="55972"/>
                  </a:cubicBezTo>
                  <a:cubicBezTo>
                    <a:pt x="1742" y="56084"/>
                    <a:pt x="1670" y="56140"/>
                    <a:pt x="1571" y="56140"/>
                  </a:cubicBezTo>
                  <a:cubicBezTo>
                    <a:pt x="1514" y="56140"/>
                    <a:pt x="1448" y="56122"/>
                    <a:pt x="1371" y="56086"/>
                  </a:cubicBezTo>
                  <a:cubicBezTo>
                    <a:pt x="1119" y="55985"/>
                    <a:pt x="855" y="55897"/>
                    <a:pt x="578" y="55796"/>
                  </a:cubicBezTo>
                  <a:cubicBezTo>
                    <a:pt x="402" y="56111"/>
                    <a:pt x="251" y="56388"/>
                    <a:pt x="101" y="56676"/>
                  </a:cubicBezTo>
                  <a:cubicBezTo>
                    <a:pt x="277" y="56790"/>
                    <a:pt x="453" y="56890"/>
                    <a:pt x="679" y="57016"/>
                  </a:cubicBezTo>
                  <a:cubicBezTo>
                    <a:pt x="553" y="57079"/>
                    <a:pt x="453" y="57142"/>
                    <a:pt x="302" y="57217"/>
                  </a:cubicBezTo>
                  <a:cubicBezTo>
                    <a:pt x="377" y="57318"/>
                    <a:pt x="453" y="57431"/>
                    <a:pt x="553" y="57556"/>
                  </a:cubicBezTo>
                  <a:cubicBezTo>
                    <a:pt x="402" y="57581"/>
                    <a:pt x="277" y="57594"/>
                    <a:pt x="151" y="57607"/>
                  </a:cubicBezTo>
                  <a:cubicBezTo>
                    <a:pt x="38" y="57896"/>
                    <a:pt x="63" y="58148"/>
                    <a:pt x="327" y="58386"/>
                  </a:cubicBezTo>
                  <a:cubicBezTo>
                    <a:pt x="566" y="58600"/>
                    <a:pt x="578" y="58927"/>
                    <a:pt x="1006" y="59065"/>
                  </a:cubicBezTo>
                  <a:cubicBezTo>
                    <a:pt x="1106" y="59090"/>
                    <a:pt x="1106" y="59254"/>
                    <a:pt x="1170" y="59392"/>
                  </a:cubicBezTo>
                  <a:lnTo>
                    <a:pt x="617" y="59392"/>
                  </a:lnTo>
                  <a:cubicBezTo>
                    <a:pt x="654" y="59480"/>
                    <a:pt x="654" y="59543"/>
                    <a:pt x="704" y="59581"/>
                  </a:cubicBezTo>
                  <a:cubicBezTo>
                    <a:pt x="1119" y="59945"/>
                    <a:pt x="1119" y="59933"/>
                    <a:pt x="1056" y="60322"/>
                  </a:cubicBezTo>
                  <a:cubicBezTo>
                    <a:pt x="905" y="60285"/>
                    <a:pt x="767" y="60247"/>
                    <a:pt x="578" y="60184"/>
                  </a:cubicBezTo>
                  <a:cubicBezTo>
                    <a:pt x="441" y="60297"/>
                    <a:pt x="290" y="60386"/>
                    <a:pt x="541" y="60548"/>
                  </a:cubicBezTo>
                  <a:cubicBezTo>
                    <a:pt x="855" y="60763"/>
                    <a:pt x="868" y="60964"/>
                    <a:pt x="692" y="61215"/>
                  </a:cubicBezTo>
                  <a:cubicBezTo>
                    <a:pt x="629" y="61303"/>
                    <a:pt x="617" y="61429"/>
                    <a:pt x="629" y="61529"/>
                  </a:cubicBezTo>
                  <a:cubicBezTo>
                    <a:pt x="642" y="61655"/>
                    <a:pt x="692" y="61768"/>
                    <a:pt x="729" y="61881"/>
                  </a:cubicBezTo>
                  <a:lnTo>
                    <a:pt x="754" y="61881"/>
                  </a:lnTo>
                  <a:cubicBezTo>
                    <a:pt x="779" y="61869"/>
                    <a:pt x="805" y="61844"/>
                    <a:pt x="830" y="61844"/>
                  </a:cubicBezTo>
                  <a:cubicBezTo>
                    <a:pt x="867" y="61837"/>
                    <a:pt x="905" y="61834"/>
                    <a:pt x="943" y="61834"/>
                  </a:cubicBezTo>
                  <a:cubicBezTo>
                    <a:pt x="981" y="61834"/>
                    <a:pt x="1018" y="61837"/>
                    <a:pt x="1056" y="61844"/>
                  </a:cubicBezTo>
                  <a:lnTo>
                    <a:pt x="1069" y="61881"/>
                  </a:lnTo>
                  <a:cubicBezTo>
                    <a:pt x="994" y="61894"/>
                    <a:pt x="918" y="61919"/>
                    <a:pt x="843" y="61919"/>
                  </a:cubicBezTo>
                  <a:cubicBezTo>
                    <a:pt x="838" y="61922"/>
                    <a:pt x="833" y="61922"/>
                    <a:pt x="828" y="61922"/>
                  </a:cubicBezTo>
                  <a:cubicBezTo>
                    <a:pt x="805" y="61922"/>
                    <a:pt x="775" y="61902"/>
                    <a:pt x="754" y="61881"/>
                  </a:cubicBezTo>
                  <a:lnTo>
                    <a:pt x="729" y="61906"/>
                  </a:lnTo>
                  <a:lnTo>
                    <a:pt x="729" y="61881"/>
                  </a:lnTo>
                  <a:lnTo>
                    <a:pt x="729" y="61881"/>
                  </a:lnTo>
                  <a:cubicBezTo>
                    <a:pt x="352" y="62158"/>
                    <a:pt x="478" y="62422"/>
                    <a:pt x="793" y="62674"/>
                  </a:cubicBezTo>
                  <a:cubicBezTo>
                    <a:pt x="617" y="62887"/>
                    <a:pt x="453" y="63076"/>
                    <a:pt x="654" y="63327"/>
                  </a:cubicBezTo>
                  <a:cubicBezTo>
                    <a:pt x="830" y="63566"/>
                    <a:pt x="566" y="63742"/>
                    <a:pt x="290" y="63868"/>
                  </a:cubicBezTo>
                  <a:cubicBezTo>
                    <a:pt x="427" y="64245"/>
                    <a:pt x="994" y="64220"/>
                    <a:pt x="1321" y="64446"/>
                  </a:cubicBezTo>
                  <a:cubicBezTo>
                    <a:pt x="1157" y="64496"/>
                    <a:pt x="1019" y="64534"/>
                    <a:pt x="818" y="64585"/>
                  </a:cubicBezTo>
                  <a:cubicBezTo>
                    <a:pt x="1106" y="64811"/>
                    <a:pt x="1019" y="65175"/>
                    <a:pt x="1534" y="65289"/>
                  </a:cubicBezTo>
                  <a:cubicBezTo>
                    <a:pt x="1522" y="65414"/>
                    <a:pt x="1522" y="65565"/>
                    <a:pt x="1509" y="65753"/>
                  </a:cubicBezTo>
                  <a:cubicBezTo>
                    <a:pt x="1270" y="65804"/>
                    <a:pt x="1044" y="65854"/>
                    <a:pt x="805" y="65904"/>
                  </a:cubicBezTo>
                  <a:cubicBezTo>
                    <a:pt x="654" y="66131"/>
                    <a:pt x="956" y="66244"/>
                    <a:pt x="1094" y="66382"/>
                  </a:cubicBezTo>
                  <a:lnTo>
                    <a:pt x="1119" y="66382"/>
                  </a:lnTo>
                  <a:cubicBezTo>
                    <a:pt x="1106" y="66382"/>
                    <a:pt x="1106" y="66395"/>
                    <a:pt x="1106" y="66395"/>
                  </a:cubicBezTo>
                  <a:cubicBezTo>
                    <a:pt x="1282" y="66508"/>
                    <a:pt x="1458" y="66621"/>
                    <a:pt x="1710" y="66784"/>
                  </a:cubicBezTo>
                  <a:cubicBezTo>
                    <a:pt x="1497" y="66860"/>
                    <a:pt x="1358" y="66910"/>
                    <a:pt x="1220" y="66960"/>
                  </a:cubicBezTo>
                  <a:cubicBezTo>
                    <a:pt x="1145" y="66860"/>
                    <a:pt x="1056" y="66759"/>
                    <a:pt x="1031" y="66659"/>
                  </a:cubicBezTo>
                  <a:cubicBezTo>
                    <a:pt x="1006" y="66571"/>
                    <a:pt x="1069" y="66483"/>
                    <a:pt x="1106" y="66395"/>
                  </a:cubicBezTo>
                  <a:lnTo>
                    <a:pt x="1106" y="66382"/>
                  </a:lnTo>
                  <a:cubicBezTo>
                    <a:pt x="818" y="66571"/>
                    <a:pt x="541" y="66747"/>
                    <a:pt x="226" y="66960"/>
                  </a:cubicBezTo>
                  <a:cubicBezTo>
                    <a:pt x="415" y="66999"/>
                    <a:pt x="528" y="67011"/>
                    <a:pt x="667" y="67049"/>
                  </a:cubicBezTo>
                  <a:cubicBezTo>
                    <a:pt x="704" y="67212"/>
                    <a:pt x="742" y="67401"/>
                    <a:pt x="779" y="67627"/>
                  </a:cubicBezTo>
                  <a:cubicBezTo>
                    <a:pt x="834" y="67617"/>
                    <a:pt x="889" y="67613"/>
                    <a:pt x="942" y="67613"/>
                  </a:cubicBezTo>
                  <a:cubicBezTo>
                    <a:pt x="1281" y="67613"/>
                    <a:pt x="1600" y="67780"/>
                    <a:pt x="1929" y="67780"/>
                  </a:cubicBezTo>
                  <a:cubicBezTo>
                    <a:pt x="2088" y="67780"/>
                    <a:pt x="2248" y="67741"/>
                    <a:pt x="2414" y="67627"/>
                  </a:cubicBezTo>
                  <a:lnTo>
                    <a:pt x="2414" y="67627"/>
                  </a:lnTo>
                  <a:cubicBezTo>
                    <a:pt x="2263" y="67866"/>
                    <a:pt x="2100" y="68105"/>
                    <a:pt x="1911" y="68407"/>
                  </a:cubicBezTo>
                  <a:cubicBezTo>
                    <a:pt x="1634" y="68268"/>
                    <a:pt x="1421" y="68155"/>
                    <a:pt x="1195" y="68042"/>
                  </a:cubicBezTo>
                  <a:lnTo>
                    <a:pt x="1081" y="68080"/>
                  </a:lnTo>
                  <a:cubicBezTo>
                    <a:pt x="1132" y="68180"/>
                    <a:pt x="1182" y="68281"/>
                    <a:pt x="1245" y="68394"/>
                  </a:cubicBezTo>
                  <a:cubicBezTo>
                    <a:pt x="1135" y="68498"/>
                    <a:pt x="994" y="68531"/>
                    <a:pt x="833" y="68531"/>
                  </a:cubicBezTo>
                  <a:cubicBezTo>
                    <a:pt x="663" y="68531"/>
                    <a:pt x="471" y="68495"/>
                    <a:pt x="265" y="68469"/>
                  </a:cubicBezTo>
                  <a:lnTo>
                    <a:pt x="265" y="68469"/>
                  </a:lnTo>
                  <a:cubicBezTo>
                    <a:pt x="566" y="68695"/>
                    <a:pt x="818" y="68884"/>
                    <a:pt x="1094" y="69086"/>
                  </a:cubicBezTo>
                  <a:cubicBezTo>
                    <a:pt x="1098" y="69086"/>
                    <a:pt x="1102" y="69086"/>
                    <a:pt x="1106" y="69086"/>
                  </a:cubicBezTo>
                  <a:cubicBezTo>
                    <a:pt x="1260" y="69086"/>
                    <a:pt x="1396" y="68907"/>
                    <a:pt x="1547" y="68907"/>
                  </a:cubicBezTo>
                  <a:cubicBezTo>
                    <a:pt x="1599" y="68907"/>
                    <a:pt x="1653" y="68928"/>
                    <a:pt x="1710" y="68985"/>
                  </a:cubicBezTo>
                  <a:cubicBezTo>
                    <a:pt x="1936" y="69223"/>
                    <a:pt x="1547" y="69299"/>
                    <a:pt x="1333" y="69399"/>
                  </a:cubicBezTo>
                  <a:cubicBezTo>
                    <a:pt x="1270" y="69425"/>
                    <a:pt x="1220" y="69450"/>
                    <a:pt x="1119" y="69488"/>
                  </a:cubicBezTo>
                  <a:cubicBezTo>
                    <a:pt x="1333" y="69639"/>
                    <a:pt x="1609" y="69689"/>
                    <a:pt x="1559" y="69927"/>
                  </a:cubicBezTo>
                  <a:cubicBezTo>
                    <a:pt x="1547" y="70003"/>
                    <a:pt x="1798" y="70103"/>
                    <a:pt x="1936" y="70217"/>
                  </a:cubicBezTo>
                  <a:cubicBezTo>
                    <a:pt x="1855" y="70256"/>
                    <a:pt x="1783" y="70271"/>
                    <a:pt x="1715" y="70271"/>
                  </a:cubicBezTo>
                  <a:cubicBezTo>
                    <a:pt x="1562" y="70271"/>
                    <a:pt x="1435" y="70194"/>
                    <a:pt x="1295" y="70142"/>
                  </a:cubicBezTo>
                  <a:lnTo>
                    <a:pt x="1295" y="70142"/>
                  </a:lnTo>
                  <a:cubicBezTo>
                    <a:pt x="1308" y="70204"/>
                    <a:pt x="1321" y="70267"/>
                    <a:pt x="1346" y="70355"/>
                  </a:cubicBezTo>
                  <a:cubicBezTo>
                    <a:pt x="1170" y="70242"/>
                    <a:pt x="1081" y="70154"/>
                    <a:pt x="1069" y="70078"/>
                  </a:cubicBezTo>
                  <a:cubicBezTo>
                    <a:pt x="1037" y="70072"/>
                    <a:pt x="1006" y="70069"/>
                    <a:pt x="975" y="70069"/>
                  </a:cubicBezTo>
                  <a:cubicBezTo>
                    <a:pt x="943" y="70069"/>
                    <a:pt x="912" y="70072"/>
                    <a:pt x="880" y="70078"/>
                  </a:cubicBezTo>
                  <a:cubicBezTo>
                    <a:pt x="843" y="70192"/>
                    <a:pt x="818" y="70330"/>
                    <a:pt x="779" y="70469"/>
                  </a:cubicBezTo>
                  <a:cubicBezTo>
                    <a:pt x="889" y="70444"/>
                    <a:pt x="983" y="70433"/>
                    <a:pt x="1063" y="70433"/>
                  </a:cubicBezTo>
                  <a:cubicBezTo>
                    <a:pt x="1472" y="70433"/>
                    <a:pt x="1538" y="70721"/>
                    <a:pt x="1622" y="70984"/>
                  </a:cubicBezTo>
                  <a:cubicBezTo>
                    <a:pt x="1497" y="70883"/>
                    <a:pt x="1383" y="70795"/>
                    <a:pt x="1257" y="70707"/>
                  </a:cubicBezTo>
                  <a:cubicBezTo>
                    <a:pt x="1220" y="70732"/>
                    <a:pt x="1157" y="70757"/>
                    <a:pt x="1157" y="70770"/>
                  </a:cubicBezTo>
                  <a:cubicBezTo>
                    <a:pt x="1170" y="70846"/>
                    <a:pt x="1195" y="70933"/>
                    <a:pt x="1220" y="71009"/>
                  </a:cubicBezTo>
                  <a:cubicBezTo>
                    <a:pt x="1270" y="71059"/>
                    <a:pt x="1308" y="71109"/>
                    <a:pt x="1308" y="71173"/>
                  </a:cubicBezTo>
                  <a:cubicBezTo>
                    <a:pt x="1396" y="71285"/>
                    <a:pt x="1522" y="71374"/>
                    <a:pt x="1748" y="71411"/>
                  </a:cubicBezTo>
                  <a:cubicBezTo>
                    <a:pt x="2100" y="71474"/>
                    <a:pt x="2162" y="71625"/>
                    <a:pt x="2201" y="71826"/>
                  </a:cubicBezTo>
                  <a:cubicBezTo>
                    <a:pt x="2213" y="71989"/>
                    <a:pt x="2226" y="72140"/>
                    <a:pt x="2251" y="72316"/>
                  </a:cubicBezTo>
                  <a:cubicBezTo>
                    <a:pt x="2000" y="72405"/>
                    <a:pt x="1773" y="72480"/>
                    <a:pt x="1497" y="72568"/>
                  </a:cubicBezTo>
                  <a:cubicBezTo>
                    <a:pt x="1547" y="72732"/>
                    <a:pt x="1597" y="72895"/>
                    <a:pt x="1660" y="73084"/>
                  </a:cubicBezTo>
                  <a:cubicBezTo>
                    <a:pt x="1911" y="73058"/>
                    <a:pt x="2125" y="73033"/>
                    <a:pt x="2414" y="73008"/>
                  </a:cubicBezTo>
                  <a:lnTo>
                    <a:pt x="2414" y="73008"/>
                  </a:lnTo>
                  <a:cubicBezTo>
                    <a:pt x="2337" y="73239"/>
                    <a:pt x="2159" y="73277"/>
                    <a:pt x="1968" y="73277"/>
                  </a:cubicBezTo>
                  <a:cubicBezTo>
                    <a:pt x="1875" y="73277"/>
                    <a:pt x="1778" y="73268"/>
                    <a:pt x="1689" y="73268"/>
                  </a:cubicBezTo>
                  <a:cubicBezTo>
                    <a:pt x="1603" y="73268"/>
                    <a:pt x="1522" y="73276"/>
                    <a:pt x="1458" y="73310"/>
                  </a:cubicBezTo>
                  <a:cubicBezTo>
                    <a:pt x="1421" y="73385"/>
                    <a:pt x="1421" y="73448"/>
                    <a:pt x="1421" y="73511"/>
                  </a:cubicBezTo>
                  <a:cubicBezTo>
                    <a:pt x="1421" y="73511"/>
                    <a:pt x="1433" y="73523"/>
                    <a:pt x="1446" y="73523"/>
                  </a:cubicBezTo>
                  <a:cubicBezTo>
                    <a:pt x="1458" y="73561"/>
                    <a:pt x="1458" y="73612"/>
                    <a:pt x="1458" y="73662"/>
                  </a:cubicBezTo>
                  <a:cubicBezTo>
                    <a:pt x="1522" y="73825"/>
                    <a:pt x="1673" y="73964"/>
                    <a:pt x="1874" y="74101"/>
                  </a:cubicBezTo>
                  <a:cubicBezTo>
                    <a:pt x="1723" y="74227"/>
                    <a:pt x="1597" y="74341"/>
                    <a:pt x="1446" y="74428"/>
                  </a:cubicBezTo>
                  <a:cubicBezTo>
                    <a:pt x="1433" y="74428"/>
                    <a:pt x="1421" y="74441"/>
                    <a:pt x="1408" y="74441"/>
                  </a:cubicBezTo>
                  <a:cubicBezTo>
                    <a:pt x="1446" y="74479"/>
                    <a:pt x="1484" y="74517"/>
                    <a:pt x="1547" y="74567"/>
                  </a:cubicBezTo>
                  <a:cubicBezTo>
                    <a:pt x="1443" y="74609"/>
                    <a:pt x="1357" y="74633"/>
                    <a:pt x="1273" y="74633"/>
                  </a:cubicBezTo>
                  <a:cubicBezTo>
                    <a:pt x="1256" y="74633"/>
                    <a:pt x="1238" y="74632"/>
                    <a:pt x="1220" y="74630"/>
                  </a:cubicBezTo>
                  <a:lnTo>
                    <a:pt x="1220" y="74630"/>
                  </a:lnTo>
                  <a:cubicBezTo>
                    <a:pt x="1195" y="74693"/>
                    <a:pt x="1195" y="74755"/>
                    <a:pt x="1232" y="74844"/>
                  </a:cubicBezTo>
                  <a:cubicBezTo>
                    <a:pt x="1232" y="74844"/>
                    <a:pt x="1232" y="74831"/>
                    <a:pt x="1245" y="74831"/>
                  </a:cubicBezTo>
                  <a:cubicBezTo>
                    <a:pt x="1534" y="74604"/>
                    <a:pt x="1949" y="74604"/>
                    <a:pt x="2352" y="74529"/>
                  </a:cubicBezTo>
                  <a:cubicBezTo>
                    <a:pt x="2377" y="74743"/>
                    <a:pt x="2402" y="74931"/>
                    <a:pt x="2427" y="75120"/>
                  </a:cubicBezTo>
                  <a:cubicBezTo>
                    <a:pt x="2565" y="75171"/>
                    <a:pt x="2690" y="75221"/>
                    <a:pt x="2866" y="75283"/>
                  </a:cubicBezTo>
                  <a:cubicBezTo>
                    <a:pt x="2804" y="75359"/>
                    <a:pt x="2754" y="75447"/>
                    <a:pt x="2716" y="75447"/>
                  </a:cubicBezTo>
                  <a:cubicBezTo>
                    <a:pt x="2502" y="75434"/>
                    <a:pt x="2288" y="75409"/>
                    <a:pt x="2075" y="75384"/>
                  </a:cubicBezTo>
                  <a:lnTo>
                    <a:pt x="2075" y="75384"/>
                  </a:lnTo>
                  <a:cubicBezTo>
                    <a:pt x="2112" y="75523"/>
                    <a:pt x="2150" y="75660"/>
                    <a:pt x="2201" y="75811"/>
                  </a:cubicBezTo>
                  <a:cubicBezTo>
                    <a:pt x="2150" y="75836"/>
                    <a:pt x="2100" y="75850"/>
                    <a:pt x="2037" y="75875"/>
                  </a:cubicBezTo>
                  <a:cubicBezTo>
                    <a:pt x="2213" y="75900"/>
                    <a:pt x="2389" y="75912"/>
                    <a:pt x="2603" y="75912"/>
                  </a:cubicBezTo>
                  <a:cubicBezTo>
                    <a:pt x="3206" y="75510"/>
                    <a:pt x="3785" y="75132"/>
                    <a:pt x="4615" y="74579"/>
                  </a:cubicBezTo>
                  <a:lnTo>
                    <a:pt x="4615" y="74617"/>
                  </a:lnTo>
                  <a:cubicBezTo>
                    <a:pt x="4677" y="74579"/>
                    <a:pt x="4816" y="74567"/>
                    <a:pt x="5067" y="74517"/>
                  </a:cubicBezTo>
                  <a:cubicBezTo>
                    <a:pt x="5406" y="74705"/>
                    <a:pt x="5708" y="74869"/>
                    <a:pt x="6098" y="75082"/>
                  </a:cubicBezTo>
                  <a:cubicBezTo>
                    <a:pt x="6011" y="75169"/>
                    <a:pt x="5918" y="75200"/>
                    <a:pt x="5820" y="75200"/>
                  </a:cubicBezTo>
                  <a:cubicBezTo>
                    <a:pt x="5677" y="75200"/>
                    <a:pt x="5525" y="75135"/>
                    <a:pt x="5369" y="75082"/>
                  </a:cubicBezTo>
                  <a:cubicBezTo>
                    <a:pt x="5155" y="74995"/>
                    <a:pt x="4903" y="74956"/>
                    <a:pt x="4615" y="74881"/>
                  </a:cubicBezTo>
                  <a:lnTo>
                    <a:pt x="4615" y="75799"/>
                  </a:lnTo>
                  <a:cubicBezTo>
                    <a:pt x="4576" y="75811"/>
                    <a:pt x="4275" y="75950"/>
                    <a:pt x="3973" y="76101"/>
                  </a:cubicBezTo>
                  <a:cubicBezTo>
                    <a:pt x="4061" y="76176"/>
                    <a:pt x="4112" y="76239"/>
                    <a:pt x="4174" y="76264"/>
                  </a:cubicBezTo>
                  <a:cubicBezTo>
                    <a:pt x="4589" y="76403"/>
                    <a:pt x="5004" y="76515"/>
                    <a:pt x="5520" y="76679"/>
                  </a:cubicBezTo>
                  <a:cubicBezTo>
                    <a:pt x="5607" y="76453"/>
                    <a:pt x="5683" y="76264"/>
                    <a:pt x="5758" y="76063"/>
                  </a:cubicBezTo>
                  <a:lnTo>
                    <a:pt x="6160" y="76063"/>
                  </a:lnTo>
                  <a:cubicBezTo>
                    <a:pt x="6211" y="76378"/>
                    <a:pt x="6249" y="76679"/>
                    <a:pt x="6299" y="77031"/>
                  </a:cubicBezTo>
                  <a:cubicBezTo>
                    <a:pt x="6739" y="77207"/>
                    <a:pt x="7230" y="77395"/>
                    <a:pt x="7758" y="77597"/>
                  </a:cubicBezTo>
                  <a:cubicBezTo>
                    <a:pt x="7921" y="77496"/>
                    <a:pt x="8135" y="77434"/>
                    <a:pt x="8423" y="77421"/>
                  </a:cubicBezTo>
                  <a:cubicBezTo>
                    <a:pt x="8663" y="77421"/>
                    <a:pt x="8901" y="77308"/>
                    <a:pt x="9153" y="77308"/>
                  </a:cubicBezTo>
                  <a:cubicBezTo>
                    <a:pt x="9153" y="77258"/>
                    <a:pt x="9141" y="77194"/>
                    <a:pt x="9141" y="77132"/>
                  </a:cubicBezTo>
                  <a:cubicBezTo>
                    <a:pt x="9932" y="77094"/>
                    <a:pt x="10725" y="77043"/>
                    <a:pt x="11516" y="77006"/>
                  </a:cubicBezTo>
                  <a:cubicBezTo>
                    <a:pt x="11529" y="77119"/>
                    <a:pt x="11529" y="77245"/>
                    <a:pt x="11541" y="77358"/>
                  </a:cubicBezTo>
                  <a:cubicBezTo>
                    <a:pt x="11605" y="77345"/>
                    <a:pt x="11680" y="77333"/>
                    <a:pt x="11743" y="77320"/>
                  </a:cubicBezTo>
                  <a:lnTo>
                    <a:pt x="11743" y="78138"/>
                  </a:lnTo>
                  <a:cubicBezTo>
                    <a:pt x="11982" y="78114"/>
                    <a:pt x="12201" y="78020"/>
                    <a:pt x="12405" y="78020"/>
                  </a:cubicBezTo>
                  <a:cubicBezTo>
                    <a:pt x="12534" y="78020"/>
                    <a:pt x="12657" y="78058"/>
                    <a:pt x="12773" y="78175"/>
                  </a:cubicBezTo>
                  <a:cubicBezTo>
                    <a:pt x="12560" y="78452"/>
                    <a:pt x="12158" y="78691"/>
                    <a:pt x="12371" y="79080"/>
                  </a:cubicBezTo>
                  <a:cubicBezTo>
                    <a:pt x="12158" y="78929"/>
                    <a:pt x="11818" y="78904"/>
                    <a:pt x="11843" y="78615"/>
                  </a:cubicBezTo>
                  <a:cubicBezTo>
                    <a:pt x="11843" y="78527"/>
                    <a:pt x="11567" y="78426"/>
                    <a:pt x="11416" y="78326"/>
                  </a:cubicBezTo>
                  <a:cubicBezTo>
                    <a:pt x="11290" y="78414"/>
                    <a:pt x="11202" y="78465"/>
                    <a:pt x="11102" y="78527"/>
                  </a:cubicBezTo>
                  <a:cubicBezTo>
                    <a:pt x="10787" y="78188"/>
                    <a:pt x="11479" y="77823"/>
                    <a:pt x="11026" y="77484"/>
                  </a:cubicBezTo>
                  <a:cubicBezTo>
                    <a:pt x="11114" y="77459"/>
                    <a:pt x="11215" y="77434"/>
                    <a:pt x="11328" y="77409"/>
                  </a:cubicBezTo>
                  <a:lnTo>
                    <a:pt x="9605" y="77409"/>
                  </a:lnTo>
                  <a:cubicBezTo>
                    <a:pt x="9706" y="77446"/>
                    <a:pt x="9794" y="77496"/>
                    <a:pt x="9870" y="77521"/>
                  </a:cubicBezTo>
                  <a:cubicBezTo>
                    <a:pt x="9920" y="77735"/>
                    <a:pt x="9291" y="77798"/>
                    <a:pt x="9744" y="78024"/>
                  </a:cubicBezTo>
                  <a:cubicBezTo>
                    <a:pt x="9681" y="78012"/>
                    <a:pt x="9580" y="78012"/>
                    <a:pt x="9568" y="77974"/>
                  </a:cubicBezTo>
                  <a:cubicBezTo>
                    <a:pt x="9329" y="77622"/>
                    <a:pt x="8814" y="77685"/>
                    <a:pt x="8398" y="77622"/>
                  </a:cubicBezTo>
                  <a:cubicBezTo>
                    <a:pt x="8381" y="77620"/>
                    <a:pt x="8364" y="77619"/>
                    <a:pt x="8347" y="77619"/>
                  </a:cubicBezTo>
                  <a:cubicBezTo>
                    <a:pt x="8229" y="77619"/>
                    <a:pt x="8122" y="77655"/>
                    <a:pt x="8034" y="77710"/>
                  </a:cubicBezTo>
                  <a:cubicBezTo>
                    <a:pt x="8311" y="77811"/>
                    <a:pt x="8587" y="77923"/>
                    <a:pt x="8864" y="78037"/>
                  </a:cubicBezTo>
                  <a:cubicBezTo>
                    <a:pt x="8939" y="78062"/>
                    <a:pt x="9027" y="78099"/>
                    <a:pt x="9102" y="78138"/>
                  </a:cubicBezTo>
                  <a:lnTo>
                    <a:pt x="9141" y="78099"/>
                  </a:lnTo>
                  <a:cubicBezTo>
                    <a:pt x="9153" y="78125"/>
                    <a:pt x="9166" y="78138"/>
                    <a:pt x="9166" y="78163"/>
                  </a:cubicBezTo>
                  <a:cubicBezTo>
                    <a:pt x="10334" y="78641"/>
                    <a:pt x="11491" y="79156"/>
                    <a:pt x="12673" y="79608"/>
                  </a:cubicBezTo>
                  <a:cubicBezTo>
                    <a:pt x="13013" y="79734"/>
                    <a:pt x="13440" y="79784"/>
                    <a:pt x="13918" y="79860"/>
                  </a:cubicBezTo>
                  <a:cubicBezTo>
                    <a:pt x="13943" y="79709"/>
                    <a:pt x="14019" y="79546"/>
                    <a:pt x="13843" y="79382"/>
                  </a:cubicBezTo>
                  <a:cubicBezTo>
                    <a:pt x="13704" y="79269"/>
                    <a:pt x="13754" y="79055"/>
                    <a:pt x="13717" y="78867"/>
                  </a:cubicBezTo>
                  <a:cubicBezTo>
                    <a:pt x="13465" y="78804"/>
                    <a:pt x="13164" y="78728"/>
                    <a:pt x="12837" y="78641"/>
                  </a:cubicBezTo>
                  <a:cubicBezTo>
                    <a:pt x="12933" y="78561"/>
                    <a:pt x="13020" y="78534"/>
                    <a:pt x="13101" y="78534"/>
                  </a:cubicBezTo>
                  <a:cubicBezTo>
                    <a:pt x="13262" y="78534"/>
                    <a:pt x="13402" y="78641"/>
                    <a:pt x="13553" y="78641"/>
                  </a:cubicBezTo>
                  <a:cubicBezTo>
                    <a:pt x="13742" y="78301"/>
                    <a:pt x="14232" y="78213"/>
                    <a:pt x="14634" y="78074"/>
                  </a:cubicBezTo>
                  <a:cubicBezTo>
                    <a:pt x="14736" y="78039"/>
                    <a:pt x="14851" y="78024"/>
                    <a:pt x="14974" y="78024"/>
                  </a:cubicBezTo>
                  <a:cubicBezTo>
                    <a:pt x="15245" y="78024"/>
                    <a:pt x="15552" y="78100"/>
                    <a:pt x="15829" y="78213"/>
                  </a:cubicBezTo>
                  <a:cubicBezTo>
                    <a:pt x="15665" y="78452"/>
                    <a:pt x="15402" y="78615"/>
                    <a:pt x="15100" y="78766"/>
                  </a:cubicBezTo>
                  <a:cubicBezTo>
                    <a:pt x="14886" y="79043"/>
                    <a:pt x="14659" y="79320"/>
                    <a:pt x="14396" y="79658"/>
                  </a:cubicBezTo>
                  <a:lnTo>
                    <a:pt x="15125" y="79658"/>
                  </a:lnTo>
                  <a:cubicBezTo>
                    <a:pt x="15288" y="79873"/>
                    <a:pt x="15200" y="80049"/>
                    <a:pt x="15050" y="80212"/>
                  </a:cubicBezTo>
                  <a:lnTo>
                    <a:pt x="15024" y="80237"/>
                  </a:lnTo>
                  <a:cubicBezTo>
                    <a:pt x="15414" y="80388"/>
                    <a:pt x="15829" y="80564"/>
                    <a:pt x="16243" y="80728"/>
                  </a:cubicBezTo>
                  <a:cubicBezTo>
                    <a:pt x="16257" y="80664"/>
                    <a:pt x="16282" y="80602"/>
                    <a:pt x="16294" y="80539"/>
                  </a:cubicBezTo>
                  <a:cubicBezTo>
                    <a:pt x="16558" y="80778"/>
                    <a:pt x="17073" y="80904"/>
                    <a:pt x="16885" y="81268"/>
                  </a:cubicBezTo>
                  <a:lnTo>
                    <a:pt x="16910" y="81268"/>
                  </a:lnTo>
                  <a:cubicBezTo>
                    <a:pt x="17011" y="81205"/>
                    <a:pt x="17162" y="81155"/>
                    <a:pt x="17224" y="81080"/>
                  </a:cubicBezTo>
                  <a:cubicBezTo>
                    <a:pt x="17338" y="80941"/>
                    <a:pt x="17388" y="80790"/>
                    <a:pt x="17463" y="80652"/>
                  </a:cubicBezTo>
                  <a:lnTo>
                    <a:pt x="17626" y="80652"/>
                  </a:lnTo>
                  <a:cubicBezTo>
                    <a:pt x="17576" y="80602"/>
                    <a:pt x="17539" y="80552"/>
                    <a:pt x="17489" y="80501"/>
                  </a:cubicBezTo>
                  <a:cubicBezTo>
                    <a:pt x="17589" y="80426"/>
                    <a:pt x="17677" y="80363"/>
                    <a:pt x="17777" y="80300"/>
                  </a:cubicBezTo>
                  <a:cubicBezTo>
                    <a:pt x="17564" y="80275"/>
                    <a:pt x="17375" y="80174"/>
                    <a:pt x="17262" y="79948"/>
                  </a:cubicBezTo>
                  <a:cubicBezTo>
                    <a:pt x="17048" y="80049"/>
                    <a:pt x="16897" y="80124"/>
                    <a:pt x="16721" y="80212"/>
                  </a:cubicBezTo>
                  <a:cubicBezTo>
                    <a:pt x="16609" y="79923"/>
                    <a:pt x="16998" y="79848"/>
                    <a:pt x="17174" y="79672"/>
                  </a:cubicBezTo>
                  <a:cubicBezTo>
                    <a:pt x="16961" y="79420"/>
                    <a:pt x="16646" y="79194"/>
                    <a:pt x="16646" y="78842"/>
                  </a:cubicBezTo>
                  <a:cubicBezTo>
                    <a:pt x="16646" y="78703"/>
                    <a:pt x="16243" y="78577"/>
                    <a:pt x="15967" y="78414"/>
                  </a:cubicBezTo>
                  <a:cubicBezTo>
                    <a:pt x="16131" y="78351"/>
                    <a:pt x="16294" y="78301"/>
                    <a:pt x="16458" y="78250"/>
                  </a:cubicBezTo>
                  <a:cubicBezTo>
                    <a:pt x="13930" y="75548"/>
                    <a:pt x="10209" y="73410"/>
                    <a:pt x="7506" y="70795"/>
                  </a:cubicBezTo>
                  <a:cubicBezTo>
                    <a:pt x="7431" y="70732"/>
                    <a:pt x="7393" y="70645"/>
                    <a:pt x="7531" y="70443"/>
                  </a:cubicBezTo>
                  <a:cubicBezTo>
                    <a:pt x="8386" y="70971"/>
                    <a:pt x="9354" y="71449"/>
                    <a:pt x="10083" y="72040"/>
                  </a:cubicBezTo>
                  <a:cubicBezTo>
                    <a:pt x="10549" y="72405"/>
                    <a:pt x="11001" y="72769"/>
                    <a:pt x="11441" y="73146"/>
                  </a:cubicBezTo>
                  <a:cubicBezTo>
                    <a:pt x="11504" y="73084"/>
                    <a:pt x="11554" y="73020"/>
                    <a:pt x="11617" y="72958"/>
                  </a:cubicBezTo>
                  <a:lnTo>
                    <a:pt x="11768" y="73033"/>
                  </a:lnTo>
                  <a:cubicBezTo>
                    <a:pt x="11692" y="73096"/>
                    <a:pt x="11630" y="73171"/>
                    <a:pt x="11554" y="73234"/>
                  </a:cubicBezTo>
                  <a:cubicBezTo>
                    <a:pt x="12799" y="74277"/>
                    <a:pt x="14019" y="75347"/>
                    <a:pt x="15263" y="76390"/>
                  </a:cubicBezTo>
                  <a:cubicBezTo>
                    <a:pt x="15363" y="76465"/>
                    <a:pt x="15452" y="76541"/>
                    <a:pt x="15552" y="76616"/>
                  </a:cubicBezTo>
                  <a:cubicBezTo>
                    <a:pt x="16045" y="76271"/>
                    <a:pt x="16031" y="75685"/>
                    <a:pt x="16964" y="75685"/>
                  </a:cubicBezTo>
                  <a:cubicBezTo>
                    <a:pt x="16983" y="75685"/>
                    <a:pt x="17003" y="75685"/>
                    <a:pt x="17023" y="75686"/>
                  </a:cubicBezTo>
                  <a:cubicBezTo>
                    <a:pt x="16407" y="76076"/>
                    <a:pt x="16382" y="76138"/>
                    <a:pt x="16558" y="76604"/>
                  </a:cubicBezTo>
                  <a:cubicBezTo>
                    <a:pt x="16421" y="76726"/>
                    <a:pt x="16271" y="76758"/>
                    <a:pt x="16100" y="76758"/>
                  </a:cubicBezTo>
                  <a:cubicBezTo>
                    <a:pt x="15973" y="76758"/>
                    <a:pt x="15833" y="76740"/>
                    <a:pt x="15678" y="76730"/>
                  </a:cubicBezTo>
                  <a:lnTo>
                    <a:pt x="15678" y="76730"/>
                  </a:lnTo>
                  <a:cubicBezTo>
                    <a:pt x="16067" y="77043"/>
                    <a:pt x="16458" y="77358"/>
                    <a:pt x="16835" y="77672"/>
                  </a:cubicBezTo>
                  <a:cubicBezTo>
                    <a:pt x="16771" y="77610"/>
                    <a:pt x="16696" y="77546"/>
                    <a:pt x="16621" y="77459"/>
                  </a:cubicBezTo>
                  <a:cubicBezTo>
                    <a:pt x="16722" y="77425"/>
                    <a:pt x="16793" y="77381"/>
                    <a:pt x="16851" y="77381"/>
                  </a:cubicBezTo>
                  <a:cubicBezTo>
                    <a:pt x="16858" y="77381"/>
                    <a:pt x="16865" y="77382"/>
                    <a:pt x="16872" y="77383"/>
                  </a:cubicBezTo>
                  <a:cubicBezTo>
                    <a:pt x="17124" y="77409"/>
                    <a:pt x="17199" y="77521"/>
                    <a:pt x="16961" y="77773"/>
                  </a:cubicBezTo>
                  <a:cubicBezTo>
                    <a:pt x="17036" y="77848"/>
                    <a:pt x="17124" y="77923"/>
                    <a:pt x="17199" y="77987"/>
                  </a:cubicBezTo>
                  <a:cubicBezTo>
                    <a:pt x="17313" y="77962"/>
                    <a:pt x="17413" y="77923"/>
                    <a:pt x="17526" y="77886"/>
                  </a:cubicBezTo>
                  <a:cubicBezTo>
                    <a:pt x="17589" y="77898"/>
                    <a:pt x="17802" y="77962"/>
                    <a:pt x="18029" y="77987"/>
                  </a:cubicBezTo>
                  <a:cubicBezTo>
                    <a:pt x="18406" y="78024"/>
                    <a:pt x="18481" y="78163"/>
                    <a:pt x="18305" y="78376"/>
                  </a:cubicBezTo>
                  <a:lnTo>
                    <a:pt x="18318" y="78376"/>
                  </a:lnTo>
                  <a:cubicBezTo>
                    <a:pt x="18431" y="78602"/>
                    <a:pt x="18545" y="78817"/>
                    <a:pt x="18696" y="79118"/>
                  </a:cubicBezTo>
                  <a:cubicBezTo>
                    <a:pt x="18997" y="78716"/>
                    <a:pt x="19035" y="78376"/>
                    <a:pt x="19009" y="78012"/>
                  </a:cubicBezTo>
                  <a:cubicBezTo>
                    <a:pt x="19487" y="78012"/>
                    <a:pt x="19487" y="78012"/>
                    <a:pt x="19727" y="78439"/>
                  </a:cubicBezTo>
                  <a:cubicBezTo>
                    <a:pt x="19601" y="78490"/>
                    <a:pt x="19475" y="78540"/>
                    <a:pt x="19400" y="78565"/>
                  </a:cubicBezTo>
                  <a:cubicBezTo>
                    <a:pt x="19563" y="78993"/>
                    <a:pt x="19727" y="79395"/>
                    <a:pt x="19915" y="79860"/>
                  </a:cubicBezTo>
                  <a:cubicBezTo>
                    <a:pt x="19651" y="79822"/>
                    <a:pt x="19500" y="79809"/>
                    <a:pt x="19336" y="79784"/>
                  </a:cubicBezTo>
                  <a:cubicBezTo>
                    <a:pt x="19286" y="79873"/>
                    <a:pt x="19224" y="79960"/>
                    <a:pt x="19173" y="80049"/>
                  </a:cubicBezTo>
                  <a:cubicBezTo>
                    <a:pt x="20065" y="80287"/>
                    <a:pt x="20694" y="80715"/>
                    <a:pt x="21247" y="81192"/>
                  </a:cubicBezTo>
                  <a:cubicBezTo>
                    <a:pt x="21235" y="80954"/>
                    <a:pt x="21612" y="80979"/>
                    <a:pt x="21700" y="80803"/>
                  </a:cubicBezTo>
                  <a:cubicBezTo>
                    <a:pt x="21436" y="80602"/>
                    <a:pt x="21361" y="80300"/>
                    <a:pt x="20908" y="80186"/>
                  </a:cubicBezTo>
                  <a:cubicBezTo>
                    <a:pt x="20619" y="80111"/>
                    <a:pt x="20632" y="80049"/>
                    <a:pt x="20593" y="79621"/>
                  </a:cubicBezTo>
                  <a:lnTo>
                    <a:pt x="20593" y="79621"/>
                  </a:lnTo>
                  <a:cubicBezTo>
                    <a:pt x="20783" y="79722"/>
                    <a:pt x="20933" y="79809"/>
                    <a:pt x="21172" y="79948"/>
                  </a:cubicBezTo>
                  <a:cubicBezTo>
                    <a:pt x="21222" y="79759"/>
                    <a:pt x="21272" y="79633"/>
                    <a:pt x="21311" y="79496"/>
                  </a:cubicBezTo>
                  <a:cubicBezTo>
                    <a:pt x="20556" y="79156"/>
                    <a:pt x="20644" y="78728"/>
                    <a:pt x="20971" y="78238"/>
                  </a:cubicBezTo>
                  <a:lnTo>
                    <a:pt x="20971" y="78238"/>
                  </a:lnTo>
                  <a:cubicBezTo>
                    <a:pt x="21197" y="78314"/>
                    <a:pt x="21373" y="78376"/>
                    <a:pt x="21612" y="78452"/>
                  </a:cubicBezTo>
                  <a:cubicBezTo>
                    <a:pt x="21663" y="78326"/>
                    <a:pt x="21713" y="78238"/>
                    <a:pt x="21775" y="78113"/>
                  </a:cubicBezTo>
                  <a:cubicBezTo>
                    <a:pt x="21512" y="78087"/>
                    <a:pt x="21311" y="78074"/>
                    <a:pt x="21096" y="78049"/>
                  </a:cubicBezTo>
                  <a:cubicBezTo>
                    <a:pt x="20946" y="77761"/>
                    <a:pt x="20770" y="77484"/>
                    <a:pt x="20644" y="77207"/>
                  </a:cubicBezTo>
                  <a:cubicBezTo>
                    <a:pt x="20518" y="76943"/>
                    <a:pt x="20783" y="76792"/>
                    <a:pt x="21096" y="76654"/>
                  </a:cubicBezTo>
                  <a:cubicBezTo>
                    <a:pt x="21021" y="76579"/>
                    <a:pt x="20946" y="76503"/>
                    <a:pt x="20858" y="76428"/>
                  </a:cubicBezTo>
                  <a:cubicBezTo>
                    <a:pt x="20644" y="76289"/>
                    <a:pt x="20581" y="76138"/>
                    <a:pt x="20795" y="75975"/>
                  </a:cubicBezTo>
                  <a:cubicBezTo>
                    <a:pt x="20979" y="75849"/>
                    <a:pt x="21229" y="75686"/>
                    <a:pt x="21450" y="75686"/>
                  </a:cubicBezTo>
                  <a:cubicBezTo>
                    <a:pt x="21516" y="75686"/>
                    <a:pt x="21579" y="75701"/>
                    <a:pt x="21637" y="75736"/>
                  </a:cubicBezTo>
                  <a:cubicBezTo>
                    <a:pt x="22027" y="75975"/>
                    <a:pt x="22442" y="75900"/>
                    <a:pt x="23007" y="75950"/>
                  </a:cubicBezTo>
                  <a:cubicBezTo>
                    <a:pt x="22731" y="76126"/>
                    <a:pt x="22555" y="76252"/>
                    <a:pt x="22367" y="76364"/>
                  </a:cubicBezTo>
                  <a:cubicBezTo>
                    <a:pt x="22429" y="76465"/>
                    <a:pt x="22479" y="76554"/>
                    <a:pt x="22543" y="76654"/>
                  </a:cubicBezTo>
                  <a:lnTo>
                    <a:pt x="21750" y="76616"/>
                  </a:lnTo>
                  <a:cubicBezTo>
                    <a:pt x="21725" y="76641"/>
                    <a:pt x="21713" y="76679"/>
                    <a:pt x="21700" y="76704"/>
                  </a:cubicBezTo>
                  <a:cubicBezTo>
                    <a:pt x="22015" y="76855"/>
                    <a:pt x="21926" y="77245"/>
                    <a:pt x="22492" y="77270"/>
                  </a:cubicBezTo>
                  <a:cubicBezTo>
                    <a:pt x="22568" y="77194"/>
                    <a:pt x="22630" y="77107"/>
                    <a:pt x="22731" y="77043"/>
                  </a:cubicBezTo>
                  <a:cubicBezTo>
                    <a:pt x="22831" y="76968"/>
                    <a:pt x="22970" y="76906"/>
                    <a:pt x="23071" y="76855"/>
                  </a:cubicBezTo>
                  <a:cubicBezTo>
                    <a:pt x="23016" y="76682"/>
                    <a:pt x="22896" y="76641"/>
                    <a:pt x="22748" y="76641"/>
                  </a:cubicBezTo>
                  <a:cubicBezTo>
                    <a:pt x="22691" y="76641"/>
                    <a:pt x="22631" y="76647"/>
                    <a:pt x="22568" y="76654"/>
                  </a:cubicBezTo>
                  <a:cubicBezTo>
                    <a:pt x="22870" y="76465"/>
                    <a:pt x="23158" y="76264"/>
                    <a:pt x="23435" y="76088"/>
                  </a:cubicBezTo>
                  <a:cubicBezTo>
                    <a:pt x="23862" y="76277"/>
                    <a:pt x="24340" y="76503"/>
                    <a:pt x="24843" y="76730"/>
                  </a:cubicBezTo>
                  <a:cubicBezTo>
                    <a:pt x="24793" y="76830"/>
                    <a:pt x="24742" y="76956"/>
                    <a:pt x="24667" y="77107"/>
                  </a:cubicBezTo>
                  <a:cubicBezTo>
                    <a:pt x="25334" y="77006"/>
                    <a:pt x="25270" y="76629"/>
                    <a:pt x="25446" y="76364"/>
                  </a:cubicBezTo>
                  <a:cubicBezTo>
                    <a:pt x="25560" y="76214"/>
                    <a:pt x="25610" y="76038"/>
                    <a:pt x="25673" y="75925"/>
                  </a:cubicBezTo>
                  <a:lnTo>
                    <a:pt x="26653" y="75925"/>
                  </a:lnTo>
                  <a:lnTo>
                    <a:pt x="26628" y="75912"/>
                  </a:lnTo>
                  <a:lnTo>
                    <a:pt x="26666" y="75912"/>
                  </a:lnTo>
                  <a:lnTo>
                    <a:pt x="26653" y="75925"/>
                  </a:lnTo>
                  <a:cubicBezTo>
                    <a:pt x="26817" y="76012"/>
                    <a:pt x="26980" y="76113"/>
                    <a:pt x="27181" y="76227"/>
                  </a:cubicBezTo>
                  <a:cubicBezTo>
                    <a:pt x="27131" y="76339"/>
                    <a:pt x="27081" y="76478"/>
                    <a:pt x="27031" y="76604"/>
                  </a:cubicBezTo>
                  <a:cubicBezTo>
                    <a:pt x="27307" y="76842"/>
                    <a:pt x="27899" y="76755"/>
                    <a:pt x="28175" y="77144"/>
                  </a:cubicBezTo>
                  <a:lnTo>
                    <a:pt x="27131" y="77144"/>
                  </a:lnTo>
                  <a:cubicBezTo>
                    <a:pt x="26943" y="77245"/>
                    <a:pt x="26767" y="77358"/>
                    <a:pt x="26578" y="77459"/>
                  </a:cubicBezTo>
                  <a:cubicBezTo>
                    <a:pt x="26687" y="77517"/>
                    <a:pt x="26796" y="77537"/>
                    <a:pt x="26907" y="77537"/>
                  </a:cubicBezTo>
                  <a:cubicBezTo>
                    <a:pt x="27128" y="77537"/>
                    <a:pt x="27357" y="77459"/>
                    <a:pt x="27609" y="77459"/>
                  </a:cubicBezTo>
                  <a:cubicBezTo>
                    <a:pt x="27634" y="77697"/>
                    <a:pt x="27760" y="77911"/>
                    <a:pt x="28187" y="78049"/>
                  </a:cubicBezTo>
                  <a:cubicBezTo>
                    <a:pt x="28162" y="77886"/>
                    <a:pt x="28162" y="77773"/>
                    <a:pt x="28150" y="77660"/>
                  </a:cubicBezTo>
                  <a:cubicBezTo>
                    <a:pt x="28200" y="77649"/>
                    <a:pt x="28242" y="77631"/>
                    <a:pt x="28277" y="77631"/>
                  </a:cubicBezTo>
                  <a:cubicBezTo>
                    <a:pt x="28285" y="77631"/>
                    <a:pt x="28293" y="77632"/>
                    <a:pt x="28301" y="77635"/>
                  </a:cubicBezTo>
                  <a:cubicBezTo>
                    <a:pt x="28942" y="77811"/>
                    <a:pt x="29759" y="77786"/>
                    <a:pt x="30023" y="78389"/>
                  </a:cubicBezTo>
                  <a:cubicBezTo>
                    <a:pt x="30011" y="78401"/>
                    <a:pt x="30023" y="78439"/>
                    <a:pt x="29998" y="78465"/>
                  </a:cubicBezTo>
                  <a:cubicBezTo>
                    <a:pt x="29545" y="78791"/>
                    <a:pt x="29558" y="79206"/>
                    <a:pt x="29608" y="79608"/>
                  </a:cubicBezTo>
                  <a:cubicBezTo>
                    <a:pt x="29646" y="79923"/>
                    <a:pt x="29495" y="80174"/>
                    <a:pt x="29181" y="80388"/>
                  </a:cubicBezTo>
                  <a:cubicBezTo>
                    <a:pt x="29118" y="80438"/>
                    <a:pt x="28992" y="80438"/>
                    <a:pt x="28854" y="80463"/>
                  </a:cubicBezTo>
                  <a:cubicBezTo>
                    <a:pt x="29042" y="80212"/>
                    <a:pt x="29193" y="79998"/>
                    <a:pt x="29357" y="79772"/>
                  </a:cubicBezTo>
                  <a:lnTo>
                    <a:pt x="29357" y="79772"/>
                  </a:lnTo>
                  <a:cubicBezTo>
                    <a:pt x="28841" y="79784"/>
                    <a:pt x="28413" y="79809"/>
                    <a:pt x="27936" y="79822"/>
                  </a:cubicBezTo>
                  <a:cubicBezTo>
                    <a:pt x="27961" y="79935"/>
                    <a:pt x="27936" y="80049"/>
                    <a:pt x="28011" y="80111"/>
                  </a:cubicBezTo>
                  <a:cubicBezTo>
                    <a:pt x="28288" y="80363"/>
                    <a:pt x="27911" y="80627"/>
                    <a:pt x="28024" y="80891"/>
                  </a:cubicBezTo>
                  <a:cubicBezTo>
                    <a:pt x="28024" y="80891"/>
                    <a:pt x="27798" y="80954"/>
                    <a:pt x="27672" y="80979"/>
                  </a:cubicBezTo>
                  <a:cubicBezTo>
                    <a:pt x="27584" y="81092"/>
                    <a:pt x="27496" y="81192"/>
                    <a:pt x="27433" y="81318"/>
                  </a:cubicBezTo>
                  <a:cubicBezTo>
                    <a:pt x="27395" y="81384"/>
                    <a:pt x="27349" y="81404"/>
                    <a:pt x="27300" y="81404"/>
                  </a:cubicBezTo>
                  <a:cubicBezTo>
                    <a:pt x="27238" y="81404"/>
                    <a:pt x="27170" y="81370"/>
                    <a:pt x="27106" y="81356"/>
                  </a:cubicBezTo>
                  <a:cubicBezTo>
                    <a:pt x="27081" y="81256"/>
                    <a:pt x="27056" y="81167"/>
                    <a:pt x="27031" y="81080"/>
                  </a:cubicBezTo>
                  <a:cubicBezTo>
                    <a:pt x="27245" y="81041"/>
                    <a:pt x="27458" y="81016"/>
                    <a:pt x="27659" y="80979"/>
                  </a:cubicBezTo>
                  <a:cubicBezTo>
                    <a:pt x="27684" y="80916"/>
                    <a:pt x="27709" y="80840"/>
                    <a:pt x="27735" y="80778"/>
                  </a:cubicBezTo>
                  <a:cubicBezTo>
                    <a:pt x="27604" y="80772"/>
                    <a:pt x="27503" y="80768"/>
                    <a:pt x="27422" y="80768"/>
                  </a:cubicBezTo>
                  <a:cubicBezTo>
                    <a:pt x="27139" y="80768"/>
                    <a:pt x="27119" y="80822"/>
                    <a:pt x="27031" y="81067"/>
                  </a:cubicBezTo>
                  <a:cubicBezTo>
                    <a:pt x="26352" y="80954"/>
                    <a:pt x="26050" y="80539"/>
                    <a:pt x="26340" y="80149"/>
                  </a:cubicBezTo>
                  <a:cubicBezTo>
                    <a:pt x="26692" y="79684"/>
                    <a:pt x="26641" y="79583"/>
                    <a:pt x="25962" y="79306"/>
                  </a:cubicBezTo>
                  <a:cubicBezTo>
                    <a:pt x="25924" y="79294"/>
                    <a:pt x="25912" y="79256"/>
                    <a:pt x="25874" y="79194"/>
                  </a:cubicBezTo>
                  <a:cubicBezTo>
                    <a:pt x="26063" y="79169"/>
                    <a:pt x="26239" y="79143"/>
                    <a:pt x="26402" y="79118"/>
                  </a:cubicBezTo>
                  <a:cubicBezTo>
                    <a:pt x="26628" y="79093"/>
                    <a:pt x="26855" y="79055"/>
                    <a:pt x="27081" y="79005"/>
                  </a:cubicBezTo>
                  <a:cubicBezTo>
                    <a:pt x="27320" y="78954"/>
                    <a:pt x="27508" y="78817"/>
                    <a:pt x="27433" y="78653"/>
                  </a:cubicBezTo>
                  <a:cubicBezTo>
                    <a:pt x="27383" y="78552"/>
                    <a:pt x="27144" y="78477"/>
                    <a:pt x="26968" y="78426"/>
                  </a:cubicBezTo>
                  <a:cubicBezTo>
                    <a:pt x="26817" y="78376"/>
                    <a:pt x="26641" y="78414"/>
                    <a:pt x="26490" y="78376"/>
                  </a:cubicBezTo>
                  <a:cubicBezTo>
                    <a:pt x="26352" y="78339"/>
                    <a:pt x="26226" y="78275"/>
                    <a:pt x="26088" y="78213"/>
                  </a:cubicBezTo>
                  <a:cubicBezTo>
                    <a:pt x="25849" y="78376"/>
                    <a:pt x="26050" y="78728"/>
                    <a:pt x="25510" y="78728"/>
                  </a:cubicBezTo>
                  <a:cubicBezTo>
                    <a:pt x="25522" y="78615"/>
                    <a:pt x="25547" y="78502"/>
                    <a:pt x="25572" y="78351"/>
                  </a:cubicBezTo>
                  <a:cubicBezTo>
                    <a:pt x="25505" y="78351"/>
                    <a:pt x="25437" y="78348"/>
                    <a:pt x="25384" y="78348"/>
                  </a:cubicBezTo>
                  <a:cubicBezTo>
                    <a:pt x="25329" y="78348"/>
                    <a:pt x="25290" y="78351"/>
                    <a:pt x="25283" y="78364"/>
                  </a:cubicBezTo>
                  <a:cubicBezTo>
                    <a:pt x="25208" y="78515"/>
                    <a:pt x="25057" y="78678"/>
                    <a:pt x="25120" y="78804"/>
                  </a:cubicBezTo>
                  <a:cubicBezTo>
                    <a:pt x="25245" y="79068"/>
                    <a:pt x="25220" y="79269"/>
                    <a:pt x="24768" y="79445"/>
                  </a:cubicBezTo>
                  <a:cubicBezTo>
                    <a:pt x="24994" y="79521"/>
                    <a:pt x="25107" y="79558"/>
                    <a:pt x="25233" y="79583"/>
                  </a:cubicBezTo>
                  <a:cubicBezTo>
                    <a:pt x="25334" y="79608"/>
                    <a:pt x="25446" y="79608"/>
                    <a:pt x="25610" y="79621"/>
                  </a:cubicBezTo>
                  <a:cubicBezTo>
                    <a:pt x="25560" y="79734"/>
                    <a:pt x="25522" y="79822"/>
                    <a:pt x="25472" y="79948"/>
                  </a:cubicBezTo>
                  <a:cubicBezTo>
                    <a:pt x="25321" y="79885"/>
                    <a:pt x="25208" y="79822"/>
                    <a:pt x="24994" y="79722"/>
                  </a:cubicBezTo>
                  <a:cubicBezTo>
                    <a:pt x="24931" y="79985"/>
                    <a:pt x="24881" y="80186"/>
                    <a:pt x="24818" y="80438"/>
                  </a:cubicBezTo>
                  <a:cubicBezTo>
                    <a:pt x="24657" y="80449"/>
                    <a:pt x="24492" y="80475"/>
                    <a:pt x="24330" y="80475"/>
                  </a:cubicBezTo>
                  <a:cubicBezTo>
                    <a:pt x="24112" y="80475"/>
                    <a:pt x="23899" y="80427"/>
                    <a:pt x="23711" y="80225"/>
                  </a:cubicBezTo>
                  <a:cubicBezTo>
                    <a:pt x="23510" y="80463"/>
                    <a:pt x="23334" y="80614"/>
                    <a:pt x="23510" y="80865"/>
                  </a:cubicBezTo>
                  <a:cubicBezTo>
                    <a:pt x="23775" y="81268"/>
                    <a:pt x="23309" y="81809"/>
                    <a:pt x="22668" y="81871"/>
                  </a:cubicBezTo>
                  <a:lnTo>
                    <a:pt x="22065" y="81947"/>
                  </a:lnTo>
                  <a:cubicBezTo>
                    <a:pt x="22504" y="82349"/>
                    <a:pt x="22945" y="82751"/>
                    <a:pt x="23510" y="83078"/>
                  </a:cubicBezTo>
                  <a:cubicBezTo>
                    <a:pt x="23359" y="82815"/>
                    <a:pt x="23209" y="82550"/>
                    <a:pt x="23046" y="82274"/>
                  </a:cubicBezTo>
                  <a:lnTo>
                    <a:pt x="24415" y="82274"/>
                  </a:lnTo>
                  <a:cubicBezTo>
                    <a:pt x="24705" y="82387"/>
                    <a:pt x="24227" y="82613"/>
                    <a:pt x="24353" y="82802"/>
                  </a:cubicBezTo>
                  <a:cubicBezTo>
                    <a:pt x="24466" y="82991"/>
                    <a:pt x="24579" y="83167"/>
                    <a:pt x="24730" y="83405"/>
                  </a:cubicBezTo>
                  <a:cubicBezTo>
                    <a:pt x="24340" y="83418"/>
                    <a:pt x="24063" y="83430"/>
                    <a:pt x="23725" y="83443"/>
                  </a:cubicBezTo>
                  <a:cubicBezTo>
                    <a:pt x="23686" y="83380"/>
                    <a:pt x="23661" y="83318"/>
                    <a:pt x="23624" y="83254"/>
                  </a:cubicBezTo>
                  <a:cubicBezTo>
                    <a:pt x="23561" y="83292"/>
                    <a:pt x="23498" y="83330"/>
                    <a:pt x="23448" y="83368"/>
                  </a:cubicBezTo>
                  <a:cubicBezTo>
                    <a:pt x="21939" y="82337"/>
                    <a:pt x="20431" y="81318"/>
                    <a:pt x="18984" y="80337"/>
                  </a:cubicBezTo>
                  <a:cubicBezTo>
                    <a:pt x="18947" y="80388"/>
                    <a:pt x="18922" y="80438"/>
                    <a:pt x="18884" y="80501"/>
                  </a:cubicBezTo>
                  <a:cubicBezTo>
                    <a:pt x="18726" y="80364"/>
                    <a:pt x="18656" y="80219"/>
                    <a:pt x="18461" y="80219"/>
                  </a:cubicBezTo>
                  <a:cubicBezTo>
                    <a:pt x="18423" y="80219"/>
                    <a:pt x="18380" y="80224"/>
                    <a:pt x="18330" y="80237"/>
                  </a:cubicBezTo>
                  <a:cubicBezTo>
                    <a:pt x="18184" y="80279"/>
                    <a:pt x="18037" y="80303"/>
                    <a:pt x="17898" y="80303"/>
                  </a:cubicBezTo>
                  <a:cubicBezTo>
                    <a:pt x="17870" y="80303"/>
                    <a:pt x="17843" y="80302"/>
                    <a:pt x="17816" y="80300"/>
                  </a:cubicBezTo>
                  <a:lnTo>
                    <a:pt x="17816" y="80300"/>
                  </a:lnTo>
                  <a:lnTo>
                    <a:pt x="19437" y="81243"/>
                  </a:lnTo>
                  <a:cubicBezTo>
                    <a:pt x="19512" y="81142"/>
                    <a:pt x="19588" y="81041"/>
                    <a:pt x="19663" y="80929"/>
                  </a:cubicBezTo>
                  <a:cubicBezTo>
                    <a:pt x="19877" y="81029"/>
                    <a:pt x="19864" y="81180"/>
                    <a:pt x="19827" y="81356"/>
                  </a:cubicBezTo>
                  <a:lnTo>
                    <a:pt x="19827" y="81482"/>
                  </a:lnTo>
                  <a:cubicBezTo>
                    <a:pt x="20154" y="81670"/>
                    <a:pt x="20481" y="81871"/>
                    <a:pt x="20808" y="82072"/>
                  </a:cubicBezTo>
                  <a:cubicBezTo>
                    <a:pt x="20895" y="82136"/>
                    <a:pt x="20984" y="82198"/>
                    <a:pt x="21071" y="82248"/>
                  </a:cubicBezTo>
                  <a:cubicBezTo>
                    <a:pt x="21059" y="82223"/>
                    <a:pt x="21059" y="82198"/>
                    <a:pt x="21059" y="82173"/>
                  </a:cubicBezTo>
                  <a:cubicBezTo>
                    <a:pt x="21461" y="82173"/>
                    <a:pt x="21713" y="82299"/>
                    <a:pt x="21926" y="82475"/>
                  </a:cubicBezTo>
                  <a:cubicBezTo>
                    <a:pt x="22102" y="82613"/>
                    <a:pt x="22367" y="82789"/>
                    <a:pt x="22342" y="82940"/>
                  </a:cubicBezTo>
                  <a:cubicBezTo>
                    <a:pt x="22316" y="83116"/>
                    <a:pt x="22694" y="83204"/>
                    <a:pt x="22605" y="83393"/>
                  </a:cubicBezTo>
                  <a:cubicBezTo>
                    <a:pt x="22630" y="83430"/>
                    <a:pt x="22668" y="83455"/>
                    <a:pt x="22706" y="83480"/>
                  </a:cubicBezTo>
                  <a:lnTo>
                    <a:pt x="23158" y="83820"/>
                  </a:lnTo>
                  <a:cubicBezTo>
                    <a:pt x="23259" y="83732"/>
                    <a:pt x="23359" y="83644"/>
                    <a:pt x="23485" y="83544"/>
                  </a:cubicBezTo>
                  <a:cubicBezTo>
                    <a:pt x="23561" y="83782"/>
                    <a:pt x="23636" y="83983"/>
                    <a:pt x="23711" y="84198"/>
                  </a:cubicBezTo>
                  <a:cubicBezTo>
                    <a:pt x="24089" y="84461"/>
                    <a:pt x="24479" y="84726"/>
                    <a:pt x="24868" y="84989"/>
                  </a:cubicBezTo>
                  <a:cubicBezTo>
                    <a:pt x="24818" y="84838"/>
                    <a:pt x="24755" y="84700"/>
                    <a:pt x="24705" y="84562"/>
                  </a:cubicBezTo>
                  <a:cubicBezTo>
                    <a:pt x="24968" y="84524"/>
                    <a:pt x="25151" y="84498"/>
                    <a:pt x="25291" y="84498"/>
                  </a:cubicBezTo>
                  <a:cubicBezTo>
                    <a:pt x="25613" y="84498"/>
                    <a:pt x="25706" y="84632"/>
                    <a:pt x="26013" y="85052"/>
                  </a:cubicBezTo>
                  <a:cubicBezTo>
                    <a:pt x="25773" y="85304"/>
                    <a:pt x="25711" y="85366"/>
                    <a:pt x="25485" y="85391"/>
                  </a:cubicBezTo>
                  <a:cubicBezTo>
                    <a:pt x="25572" y="85442"/>
                    <a:pt x="25661" y="85505"/>
                    <a:pt x="25748" y="85567"/>
                  </a:cubicBezTo>
                  <a:cubicBezTo>
                    <a:pt x="25974" y="85480"/>
                    <a:pt x="26214" y="85391"/>
                    <a:pt x="26314" y="85190"/>
                  </a:cubicBezTo>
                  <a:cubicBezTo>
                    <a:pt x="26516" y="84788"/>
                    <a:pt x="26502" y="84700"/>
                    <a:pt x="25937" y="84386"/>
                  </a:cubicBezTo>
                  <a:cubicBezTo>
                    <a:pt x="26402" y="84273"/>
                    <a:pt x="26829" y="84172"/>
                    <a:pt x="27257" y="84059"/>
                  </a:cubicBezTo>
                  <a:cubicBezTo>
                    <a:pt x="27422" y="84427"/>
                    <a:pt x="27586" y="84556"/>
                    <a:pt x="27981" y="84556"/>
                  </a:cubicBezTo>
                  <a:cubicBezTo>
                    <a:pt x="28098" y="84556"/>
                    <a:pt x="28237" y="84545"/>
                    <a:pt x="28401" y="84524"/>
                  </a:cubicBezTo>
                  <a:cubicBezTo>
                    <a:pt x="28485" y="84516"/>
                    <a:pt x="28572" y="84513"/>
                    <a:pt x="28660" y="84513"/>
                  </a:cubicBezTo>
                  <a:cubicBezTo>
                    <a:pt x="28836" y="84513"/>
                    <a:pt x="29017" y="84524"/>
                    <a:pt x="29193" y="84524"/>
                  </a:cubicBezTo>
                  <a:cubicBezTo>
                    <a:pt x="29206" y="84562"/>
                    <a:pt x="29218" y="84587"/>
                    <a:pt x="29218" y="84625"/>
                  </a:cubicBezTo>
                  <a:cubicBezTo>
                    <a:pt x="28779" y="84726"/>
                    <a:pt x="28326" y="84826"/>
                    <a:pt x="27823" y="84939"/>
                  </a:cubicBezTo>
                  <a:cubicBezTo>
                    <a:pt x="27785" y="85215"/>
                    <a:pt x="28237" y="85254"/>
                    <a:pt x="28489" y="85405"/>
                  </a:cubicBezTo>
                  <a:cubicBezTo>
                    <a:pt x="28011" y="85581"/>
                    <a:pt x="27572" y="85782"/>
                    <a:pt x="27357" y="86159"/>
                  </a:cubicBezTo>
                  <a:lnTo>
                    <a:pt x="26817" y="86159"/>
                  </a:lnTo>
                  <a:lnTo>
                    <a:pt x="26842" y="86171"/>
                  </a:lnTo>
                  <a:lnTo>
                    <a:pt x="26829" y="86171"/>
                  </a:lnTo>
                  <a:cubicBezTo>
                    <a:pt x="26880" y="86234"/>
                    <a:pt x="26955" y="86297"/>
                    <a:pt x="26943" y="86360"/>
                  </a:cubicBezTo>
                  <a:cubicBezTo>
                    <a:pt x="27056" y="86435"/>
                    <a:pt x="27169" y="86523"/>
                    <a:pt x="27282" y="86598"/>
                  </a:cubicBezTo>
                  <a:cubicBezTo>
                    <a:pt x="27458" y="86335"/>
                    <a:pt x="27873" y="86285"/>
                    <a:pt x="28212" y="86171"/>
                  </a:cubicBezTo>
                  <a:lnTo>
                    <a:pt x="28212" y="86171"/>
                  </a:lnTo>
                  <a:cubicBezTo>
                    <a:pt x="28137" y="86486"/>
                    <a:pt x="27823" y="86598"/>
                    <a:pt x="27471" y="86724"/>
                  </a:cubicBezTo>
                  <a:cubicBezTo>
                    <a:pt x="27572" y="86800"/>
                    <a:pt x="27659" y="86863"/>
                    <a:pt x="27748" y="86938"/>
                  </a:cubicBezTo>
                  <a:cubicBezTo>
                    <a:pt x="27766" y="86932"/>
                    <a:pt x="27785" y="86929"/>
                    <a:pt x="27806" y="86929"/>
                  </a:cubicBezTo>
                  <a:cubicBezTo>
                    <a:pt x="27826" y="86929"/>
                    <a:pt x="27848" y="86932"/>
                    <a:pt x="27873" y="86938"/>
                  </a:cubicBezTo>
                  <a:cubicBezTo>
                    <a:pt x="27924" y="86989"/>
                    <a:pt x="27961" y="87051"/>
                    <a:pt x="27986" y="87114"/>
                  </a:cubicBezTo>
                  <a:cubicBezTo>
                    <a:pt x="28112" y="87202"/>
                    <a:pt x="28237" y="87302"/>
                    <a:pt x="28351" y="87391"/>
                  </a:cubicBezTo>
                  <a:cubicBezTo>
                    <a:pt x="28564" y="87353"/>
                    <a:pt x="28766" y="87302"/>
                    <a:pt x="29080" y="87240"/>
                  </a:cubicBezTo>
                  <a:lnTo>
                    <a:pt x="29080" y="87240"/>
                  </a:lnTo>
                  <a:cubicBezTo>
                    <a:pt x="29017" y="87517"/>
                    <a:pt x="28980" y="87693"/>
                    <a:pt x="28942" y="87869"/>
                  </a:cubicBezTo>
                  <a:cubicBezTo>
                    <a:pt x="29181" y="88082"/>
                    <a:pt x="29419" y="88296"/>
                    <a:pt x="29646" y="88522"/>
                  </a:cubicBezTo>
                  <a:lnTo>
                    <a:pt x="29646" y="88509"/>
                  </a:lnTo>
                  <a:cubicBezTo>
                    <a:pt x="29709" y="88535"/>
                    <a:pt x="29746" y="88548"/>
                    <a:pt x="29771" y="88560"/>
                  </a:cubicBezTo>
                  <a:lnTo>
                    <a:pt x="29721" y="88610"/>
                  </a:lnTo>
                  <a:lnTo>
                    <a:pt x="30061" y="88950"/>
                  </a:lnTo>
                  <a:cubicBezTo>
                    <a:pt x="30500" y="89453"/>
                    <a:pt x="30991" y="89917"/>
                    <a:pt x="31519" y="90370"/>
                  </a:cubicBezTo>
                  <a:cubicBezTo>
                    <a:pt x="31481" y="90270"/>
                    <a:pt x="31481" y="90144"/>
                    <a:pt x="31506" y="90006"/>
                  </a:cubicBezTo>
                  <a:cubicBezTo>
                    <a:pt x="31670" y="89981"/>
                    <a:pt x="31846" y="89943"/>
                    <a:pt x="32098" y="89892"/>
                  </a:cubicBezTo>
                  <a:lnTo>
                    <a:pt x="32098" y="89892"/>
                  </a:lnTo>
                  <a:cubicBezTo>
                    <a:pt x="31934" y="90320"/>
                    <a:pt x="32173" y="90596"/>
                    <a:pt x="32651" y="90848"/>
                  </a:cubicBezTo>
                  <a:cubicBezTo>
                    <a:pt x="32764" y="90722"/>
                    <a:pt x="32852" y="90635"/>
                    <a:pt x="32953" y="90534"/>
                  </a:cubicBezTo>
                  <a:cubicBezTo>
                    <a:pt x="33292" y="90546"/>
                    <a:pt x="33543" y="90647"/>
                    <a:pt x="33782" y="90836"/>
                  </a:cubicBezTo>
                  <a:cubicBezTo>
                    <a:pt x="33945" y="90974"/>
                    <a:pt x="34272" y="91037"/>
                    <a:pt x="34612" y="91163"/>
                  </a:cubicBezTo>
                  <a:cubicBezTo>
                    <a:pt x="34662" y="91124"/>
                    <a:pt x="34738" y="91012"/>
                    <a:pt x="34864" y="90948"/>
                  </a:cubicBezTo>
                  <a:cubicBezTo>
                    <a:pt x="34976" y="90886"/>
                    <a:pt x="35140" y="90873"/>
                    <a:pt x="35328" y="90823"/>
                  </a:cubicBezTo>
                  <a:cubicBezTo>
                    <a:pt x="35278" y="90685"/>
                    <a:pt x="35241" y="90571"/>
                    <a:pt x="35203" y="90459"/>
                  </a:cubicBezTo>
                  <a:cubicBezTo>
                    <a:pt x="35293" y="90440"/>
                    <a:pt x="35378" y="90431"/>
                    <a:pt x="35458" y="90431"/>
                  </a:cubicBezTo>
                  <a:cubicBezTo>
                    <a:pt x="35759" y="90431"/>
                    <a:pt x="35993" y="90551"/>
                    <a:pt x="36171" y="90710"/>
                  </a:cubicBezTo>
                  <a:cubicBezTo>
                    <a:pt x="36298" y="90829"/>
                    <a:pt x="36432" y="90885"/>
                    <a:pt x="36583" y="90885"/>
                  </a:cubicBezTo>
                  <a:cubicBezTo>
                    <a:pt x="36655" y="90885"/>
                    <a:pt x="36731" y="90872"/>
                    <a:pt x="36812" y="90848"/>
                  </a:cubicBezTo>
                  <a:cubicBezTo>
                    <a:pt x="36951" y="90974"/>
                    <a:pt x="37051" y="91150"/>
                    <a:pt x="37214" y="91200"/>
                  </a:cubicBezTo>
                  <a:cubicBezTo>
                    <a:pt x="37237" y="91206"/>
                    <a:pt x="37263" y="91209"/>
                    <a:pt x="37292" y="91209"/>
                  </a:cubicBezTo>
                  <a:cubicBezTo>
                    <a:pt x="37431" y="91209"/>
                    <a:pt x="37621" y="91139"/>
                    <a:pt x="37767" y="91087"/>
                  </a:cubicBezTo>
                  <a:cubicBezTo>
                    <a:pt x="37956" y="91020"/>
                    <a:pt x="38081" y="90980"/>
                    <a:pt x="38189" y="90980"/>
                  </a:cubicBezTo>
                  <a:cubicBezTo>
                    <a:pt x="38362" y="90980"/>
                    <a:pt x="38490" y="91083"/>
                    <a:pt x="38761" y="91339"/>
                  </a:cubicBezTo>
                  <a:cubicBezTo>
                    <a:pt x="39339" y="91314"/>
                    <a:pt x="39943" y="91288"/>
                    <a:pt x="40533" y="91250"/>
                  </a:cubicBezTo>
                  <a:cubicBezTo>
                    <a:pt x="40581" y="91248"/>
                    <a:pt x="40627" y="91247"/>
                    <a:pt x="40673" y="91247"/>
                  </a:cubicBezTo>
                  <a:cubicBezTo>
                    <a:pt x="41146" y="91247"/>
                    <a:pt x="41509" y="91370"/>
                    <a:pt x="41715" y="91691"/>
                  </a:cubicBezTo>
                  <a:cubicBezTo>
                    <a:pt x="41816" y="91828"/>
                    <a:pt x="42055" y="91879"/>
                    <a:pt x="42206" y="91992"/>
                  </a:cubicBezTo>
                  <a:lnTo>
                    <a:pt x="44255" y="91992"/>
                  </a:lnTo>
                  <a:cubicBezTo>
                    <a:pt x="44380" y="91892"/>
                    <a:pt x="44519" y="91791"/>
                    <a:pt x="44657" y="91691"/>
                  </a:cubicBezTo>
                  <a:cubicBezTo>
                    <a:pt x="44947" y="91502"/>
                    <a:pt x="45034" y="91275"/>
                    <a:pt x="44896" y="90999"/>
                  </a:cubicBezTo>
                  <a:cubicBezTo>
                    <a:pt x="44871" y="90948"/>
                    <a:pt x="44908" y="90886"/>
                    <a:pt x="44921" y="90823"/>
                  </a:cubicBezTo>
                  <a:cubicBezTo>
                    <a:pt x="45148" y="90836"/>
                    <a:pt x="45349" y="90861"/>
                    <a:pt x="45612" y="90886"/>
                  </a:cubicBezTo>
                  <a:cubicBezTo>
                    <a:pt x="45475" y="91099"/>
                    <a:pt x="45411" y="91351"/>
                    <a:pt x="45814" y="91540"/>
                  </a:cubicBezTo>
                  <a:cubicBezTo>
                    <a:pt x="45978" y="91490"/>
                    <a:pt x="46154" y="91426"/>
                    <a:pt x="46492" y="91326"/>
                  </a:cubicBezTo>
                  <a:lnTo>
                    <a:pt x="46492" y="91326"/>
                  </a:lnTo>
                  <a:cubicBezTo>
                    <a:pt x="46392" y="91540"/>
                    <a:pt x="46330" y="91652"/>
                    <a:pt x="46266" y="91778"/>
                  </a:cubicBezTo>
                  <a:cubicBezTo>
                    <a:pt x="46316" y="91854"/>
                    <a:pt x="46367" y="91917"/>
                    <a:pt x="46417" y="91992"/>
                  </a:cubicBezTo>
                  <a:lnTo>
                    <a:pt x="165402" y="91992"/>
                  </a:lnTo>
                  <a:cubicBezTo>
                    <a:pt x="165377" y="91892"/>
                    <a:pt x="165364" y="91791"/>
                    <a:pt x="165364" y="91691"/>
                  </a:cubicBezTo>
                  <a:cubicBezTo>
                    <a:pt x="165351" y="91502"/>
                    <a:pt x="165477" y="91300"/>
                    <a:pt x="165591" y="91112"/>
                  </a:cubicBezTo>
                  <a:cubicBezTo>
                    <a:pt x="165742" y="90848"/>
                    <a:pt x="165905" y="90584"/>
                    <a:pt x="165729" y="90295"/>
                  </a:cubicBezTo>
                  <a:cubicBezTo>
                    <a:pt x="165691" y="90232"/>
                    <a:pt x="165703" y="90144"/>
                    <a:pt x="165729" y="90081"/>
                  </a:cubicBezTo>
                  <a:cubicBezTo>
                    <a:pt x="165918" y="89654"/>
                    <a:pt x="165905" y="89239"/>
                    <a:pt x="165892" y="88799"/>
                  </a:cubicBezTo>
                  <a:cubicBezTo>
                    <a:pt x="165892" y="88397"/>
                    <a:pt x="166030" y="87994"/>
                    <a:pt x="166119" y="87554"/>
                  </a:cubicBezTo>
                  <a:cubicBezTo>
                    <a:pt x="166145" y="87555"/>
                    <a:pt x="166170" y="87556"/>
                    <a:pt x="166194" y="87556"/>
                  </a:cubicBezTo>
                  <a:cubicBezTo>
                    <a:pt x="166693" y="87556"/>
                    <a:pt x="166786" y="87313"/>
                    <a:pt x="166810" y="87014"/>
                  </a:cubicBezTo>
                  <a:cubicBezTo>
                    <a:pt x="166848" y="86360"/>
                    <a:pt x="166848" y="85693"/>
                    <a:pt x="166986" y="85052"/>
                  </a:cubicBezTo>
                  <a:lnTo>
                    <a:pt x="166986" y="84310"/>
                  </a:lnTo>
                  <a:cubicBezTo>
                    <a:pt x="166935" y="84084"/>
                    <a:pt x="166860" y="83871"/>
                    <a:pt x="166759" y="83644"/>
                  </a:cubicBezTo>
                  <a:cubicBezTo>
                    <a:pt x="166634" y="83355"/>
                    <a:pt x="166609" y="83028"/>
                    <a:pt x="166558" y="82726"/>
                  </a:cubicBezTo>
                  <a:cubicBezTo>
                    <a:pt x="166558" y="82651"/>
                    <a:pt x="166684" y="82575"/>
                    <a:pt x="166848" y="82412"/>
                  </a:cubicBezTo>
                  <a:cubicBezTo>
                    <a:pt x="166885" y="82488"/>
                    <a:pt x="166935" y="82563"/>
                    <a:pt x="166986" y="82639"/>
                  </a:cubicBezTo>
                  <a:lnTo>
                    <a:pt x="166986" y="80476"/>
                  </a:lnTo>
                  <a:cubicBezTo>
                    <a:pt x="166860" y="80124"/>
                    <a:pt x="166961" y="79772"/>
                    <a:pt x="166759" y="79432"/>
                  </a:cubicBezTo>
                  <a:cubicBezTo>
                    <a:pt x="166546" y="79068"/>
                    <a:pt x="166407" y="78615"/>
                    <a:pt x="166597" y="78175"/>
                  </a:cubicBezTo>
                  <a:lnTo>
                    <a:pt x="166597" y="78175"/>
                  </a:lnTo>
                  <a:cubicBezTo>
                    <a:pt x="166785" y="78250"/>
                    <a:pt x="166898" y="78301"/>
                    <a:pt x="166986" y="78389"/>
                  </a:cubicBezTo>
                  <a:lnTo>
                    <a:pt x="166986" y="77974"/>
                  </a:lnTo>
                  <a:cubicBezTo>
                    <a:pt x="166873" y="77974"/>
                    <a:pt x="166759" y="77974"/>
                    <a:pt x="166634" y="77962"/>
                  </a:cubicBezTo>
                  <a:cubicBezTo>
                    <a:pt x="166759" y="77798"/>
                    <a:pt x="166860" y="77672"/>
                    <a:pt x="166986" y="77521"/>
                  </a:cubicBezTo>
                  <a:lnTo>
                    <a:pt x="166986" y="76403"/>
                  </a:lnTo>
                  <a:cubicBezTo>
                    <a:pt x="166583" y="76188"/>
                    <a:pt x="166583" y="76176"/>
                    <a:pt x="166835" y="75887"/>
                  </a:cubicBezTo>
                  <a:lnTo>
                    <a:pt x="166835" y="75887"/>
                  </a:lnTo>
                  <a:cubicBezTo>
                    <a:pt x="166885" y="76012"/>
                    <a:pt x="166923" y="76151"/>
                    <a:pt x="166986" y="76314"/>
                  </a:cubicBezTo>
                  <a:lnTo>
                    <a:pt x="166986" y="72958"/>
                  </a:lnTo>
                  <a:cubicBezTo>
                    <a:pt x="166974" y="72970"/>
                    <a:pt x="166949" y="72970"/>
                    <a:pt x="166935" y="72983"/>
                  </a:cubicBezTo>
                  <a:cubicBezTo>
                    <a:pt x="166910" y="72945"/>
                    <a:pt x="166860" y="72908"/>
                    <a:pt x="166860" y="72869"/>
                  </a:cubicBezTo>
                  <a:cubicBezTo>
                    <a:pt x="166860" y="72832"/>
                    <a:pt x="166910" y="72794"/>
                    <a:pt x="166974" y="72693"/>
                  </a:cubicBezTo>
                  <a:cubicBezTo>
                    <a:pt x="166986" y="72706"/>
                    <a:pt x="166986" y="72706"/>
                    <a:pt x="166986" y="72719"/>
                  </a:cubicBezTo>
                  <a:lnTo>
                    <a:pt x="166986" y="72430"/>
                  </a:lnTo>
                  <a:cubicBezTo>
                    <a:pt x="166546" y="72417"/>
                    <a:pt x="166094" y="72392"/>
                    <a:pt x="165641" y="72380"/>
                  </a:cubicBezTo>
                  <a:cubicBezTo>
                    <a:pt x="165627" y="72379"/>
                    <a:pt x="165613" y="72379"/>
                    <a:pt x="165598" y="72379"/>
                  </a:cubicBezTo>
                  <a:cubicBezTo>
                    <a:pt x="165300" y="72379"/>
                    <a:pt x="164968" y="72433"/>
                    <a:pt x="164658" y="72433"/>
                  </a:cubicBezTo>
                  <a:cubicBezTo>
                    <a:pt x="164241" y="72433"/>
                    <a:pt x="163864" y="72335"/>
                    <a:pt x="163667" y="71877"/>
                  </a:cubicBezTo>
                  <a:lnTo>
                    <a:pt x="163667" y="71877"/>
                  </a:lnTo>
                  <a:cubicBezTo>
                    <a:pt x="164045" y="71947"/>
                    <a:pt x="164393" y="71982"/>
                    <a:pt x="164712" y="71982"/>
                  </a:cubicBezTo>
                  <a:cubicBezTo>
                    <a:pt x="165759" y="71982"/>
                    <a:pt x="166495" y="71606"/>
                    <a:pt x="166986" y="70883"/>
                  </a:cubicBezTo>
                  <a:lnTo>
                    <a:pt x="166986" y="69438"/>
                  </a:lnTo>
                  <a:lnTo>
                    <a:pt x="165226" y="69438"/>
                  </a:lnTo>
                  <a:cubicBezTo>
                    <a:pt x="165415" y="69211"/>
                    <a:pt x="165591" y="68997"/>
                    <a:pt x="165779" y="68771"/>
                  </a:cubicBezTo>
                  <a:cubicBezTo>
                    <a:pt x="165742" y="68734"/>
                    <a:pt x="165716" y="68645"/>
                    <a:pt x="165666" y="68633"/>
                  </a:cubicBezTo>
                  <a:cubicBezTo>
                    <a:pt x="164295" y="68570"/>
                    <a:pt x="164597" y="67527"/>
                    <a:pt x="163655" y="67200"/>
                  </a:cubicBezTo>
                  <a:cubicBezTo>
                    <a:pt x="163604" y="67187"/>
                    <a:pt x="163856" y="66734"/>
                    <a:pt x="164107" y="66546"/>
                  </a:cubicBezTo>
                  <a:cubicBezTo>
                    <a:pt x="164233" y="66445"/>
                    <a:pt x="164635" y="66471"/>
                    <a:pt x="164912" y="66445"/>
                  </a:cubicBezTo>
                  <a:cubicBezTo>
                    <a:pt x="164937" y="66521"/>
                    <a:pt x="164974" y="66596"/>
                    <a:pt x="164999" y="66672"/>
                  </a:cubicBezTo>
                  <a:cubicBezTo>
                    <a:pt x="164686" y="66784"/>
                    <a:pt x="164371" y="66898"/>
                    <a:pt x="164057" y="66999"/>
                  </a:cubicBezTo>
                  <a:cubicBezTo>
                    <a:pt x="164057" y="67049"/>
                    <a:pt x="164057" y="67111"/>
                    <a:pt x="164069" y="67162"/>
                  </a:cubicBezTo>
                  <a:cubicBezTo>
                    <a:pt x="164585" y="67136"/>
                    <a:pt x="165113" y="67111"/>
                    <a:pt x="165653" y="67086"/>
                  </a:cubicBezTo>
                  <a:cubicBezTo>
                    <a:pt x="165377" y="66156"/>
                    <a:pt x="165515" y="65980"/>
                    <a:pt x="166986" y="65904"/>
                  </a:cubicBezTo>
                  <a:lnTo>
                    <a:pt x="166986" y="65653"/>
                  </a:lnTo>
                  <a:cubicBezTo>
                    <a:pt x="166496" y="65590"/>
                    <a:pt x="165943" y="65515"/>
                    <a:pt x="165163" y="65401"/>
                  </a:cubicBezTo>
                  <a:cubicBezTo>
                    <a:pt x="165905" y="65163"/>
                    <a:pt x="166471" y="64974"/>
                    <a:pt x="166986" y="64798"/>
                  </a:cubicBezTo>
                  <a:lnTo>
                    <a:pt x="166986" y="64521"/>
                  </a:lnTo>
                  <a:cubicBezTo>
                    <a:pt x="166634" y="64572"/>
                    <a:pt x="166257" y="64610"/>
                    <a:pt x="165829" y="64672"/>
                  </a:cubicBezTo>
                  <a:cubicBezTo>
                    <a:pt x="165742" y="64396"/>
                    <a:pt x="165666" y="64182"/>
                    <a:pt x="165566" y="63881"/>
                  </a:cubicBezTo>
                  <a:cubicBezTo>
                    <a:pt x="165018" y="64470"/>
                    <a:pt x="164701" y="64749"/>
                    <a:pt x="164266" y="64749"/>
                  </a:cubicBezTo>
                  <a:cubicBezTo>
                    <a:pt x="163903" y="64749"/>
                    <a:pt x="163457" y="64554"/>
                    <a:pt x="162724" y="64182"/>
                  </a:cubicBezTo>
                  <a:lnTo>
                    <a:pt x="162724" y="64182"/>
                  </a:lnTo>
                  <a:cubicBezTo>
                    <a:pt x="163026" y="64220"/>
                    <a:pt x="163328" y="64270"/>
                    <a:pt x="163629" y="64308"/>
                  </a:cubicBezTo>
                  <a:cubicBezTo>
                    <a:pt x="163943" y="64345"/>
                    <a:pt x="164258" y="64384"/>
                    <a:pt x="164610" y="64421"/>
                  </a:cubicBezTo>
                  <a:cubicBezTo>
                    <a:pt x="164912" y="63968"/>
                    <a:pt x="165188" y="63541"/>
                    <a:pt x="165566" y="62962"/>
                  </a:cubicBezTo>
                  <a:cubicBezTo>
                    <a:pt x="165980" y="63428"/>
                    <a:pt x="166244" y="63730"/>
                    <a:pt x="166483" y="64006"/>
                  </a:cubicBezTo>
                  <a:lnTo>
                    <a:pt x="166986" y="63503"/>
                  </a:lnTo>
                  <a:lnTo>
                    <a:pt x="166986" y="56488"/>
                  </a:lnTo>
                  <a:cubicBezTo>
                    <a:pt x="166961" y="56475"/>
                    <a:pt x="166935" y="56463"/>
                    <a:pt x="166898" y="56450"/>
                  </a:cubicBezTo>
                  <a:cubicBezTo>
                    <a:pt x="166935" y="56324"/>
                    <a:pt x="166961" y="56212"/>
                    <a:pt x="166986" y="56086"/>
                  </a:cubicBezTo>
                  <a:lnTo>
                    <a:pt x="166986" y="53571"/>
                  </a:lnTo>
                  <a:cubicBezTo>
                    <a:pt x="166898" y="53370"/>
                    <a:pt x="166873" y="53169"/>
                    <a:pt x="166986" y="52943"/>
                  </a:cubicBezTo>
                  <a:lnTo>
                    <a:pt x="166986" y="50604"/>
                  </a:lnTo>
                  <a:cubicBezTo>
                    <a:pt x="166833" y="50573"/>
                    <a:pt x="166679" y="50534"/>
                    <a:pt x="166526" y="50534"/>
                  </a:cubicBezTo>
                  <a:cubicBezTo>
                    <a:pt x="166491" y="50534"/>
                    <a:pt x="166456" y="50536"/>
                    <a:pt x="166421" y="50541"/>
                  </a:cubicBezTo>
                  <a:cubicBezTo>
                    <a:pt x="166395" y="50541"/>
                    <a:pt x="166345" y="50365"/>
                    <a:pt x="166295" y="50264"/>
                  </a:cubicBezTo>
                  <a:cubicBezTo>
                    <a:pt x="166759" y="50239"/>
                    <a:pt x="166533" y="49761"/>
                    <a:pt x="166986" y="49711"/>
                  </a:cubicBezTo>
                  <a:lnTo>
                    <a:pt x="166986" y="48618"/>
                  </a:lnTo>
                  <a:cubicBezTo>
                    <a:pt x="166898" y="48542"/>
                    <a:pt x="166898" y="48404"/>
                    <a:pt x="166898" y="48140"/>
                  </a:cubicBezTo>
                  <a:lnTo>
                    <a:pt x="166898" y="48140"/>
                  </a:lnTo>
                  <a:cubicBezTo>
                    <a:pt x="166923" y="48152"/>
                    <a:pt x="166961" y="48165"/>
                    <a:pt x="166986" y="48165"/>
                  </a:cubicBezTo>
                  <a:lnTo>
                    <a:pt x="166986" y="43651"/>
                  </a:lnTo>
                  <a:cubicBezTo>
                    <a:pt x="166835" y="43601"/>
                    <a:pt x="166810" y="43463"/>
                    <a:pt x="166835" y="43187"/>
                  </a:cubicBezTo>
                  <a:cubicBezTo>
                    <a:pt x="166835" y="43061"/>
                    <a:pt x="166873" y="42960"/>
                    <a:pt x="166659" y="42872"/>
                  </a:cubicBezTo>
                  <a:cubicBezTo>
                    <a:pt x="166571" y="42835"/>
                    <a:pt x="166609" y="42671"/>
                    <a:pt x="166583" y="42533"/>
                  </a:cubicBezTo>
                  <a:lnTo>
                    <a:pt x="166583" y="42533"/>
                  </a:lnTo>
                  <a:cubicBezTo>
                    <a:pt x="166624" y="42536"/>
                    <a:pt x="166663" y="42537"/>
                    <a:pt x="166700" y="42537"/>
                  </a:cubicBezTo>
                  <a:cubicBezTo>
                    <a:pt x="166813" y="42537"/>
                    <a:pt x="166910" y="42523"/>
                    <a:pt x="166986" y="42495"/>
                  </a:cubicBezTo>
                  <a:lnTo>
                    <a:pt x="166986" y="40508"/>
                  </a:lnTo>
                  <a:cubicBezTo>
                    <a:pt x="166823" y="40320"/>
                    <a:pt x="166684" y="40144"/>
                    <a:pt x="166496" y="40005"/>
                  </a:cubicBezTo>
                  <a:cubicBezTo>
                    <a:pt x="166144" y="39729"/>
                    <a:pt x="166206" y="39326"/>
                    <a:pt x="166684" y="39175"/>
                  </a:cubicBezTo>
                  <a:cubicBezTo>
                    <a:pt x="166785" y="39138"/>
                    <a:pt x="166885" y="39113"/>
                    <a:pt x="166986" y="39088"/>
                  </a:cubicBezTo>
                  <a:lnTo>
                    <a:pt x="166986" y="37315"/>
                  </a:lnTo>
                  <a:cubicBezTo>
                    <a:pt x="166773" y="37227"/>
                    <a:pt x="166496" y="37177"/>
                    <a:pt x="166219" y="37102"/>
                  </a:cubicBezTo>
                  <a:cubicBezTo>
                    <a:pt x="166231" y="36963"/>
                    <a:pt x="166295" y="36812"/>
                    <a:pt x="166018" y="36649"/>
                  </a:cubicBezTo>
                  <a:cubicBezTo>
                    <a:pt x="165691" y="36473"/>
                    <a:pt x="165754" y="36146"/>
                    <a:pt x="165955" y="35869"/>
                  </a:cubicBezTo>
                  <a:lnTo>
                    <a:pt x="165955" y="35856"/>
                  </a:lnTo>
                  <a:lnTo>
                    <a:pt x="165968" y="35856"/>
                  </a:lnTo>
                  <a:cubicBezTo>
                    <a:pt x="166206" y="35655"/>
                    <a:pt x="166257" y="35429"/>
                    <a:pt x="166068" y="35165"/>
                  </a:cubicBezTo>
                  <a:lnTo>
                    <a:pt x="166068" y="35165"/>
                  </a:lnTo>
                  <a:cubicBezTo>
                    <a:pt x="165980" y="35191"/>
                    <a:pt x="165892" y="35228"/>
                    <a:pt x="165804" y="35253"/>
                  </a:cubicBezTo>
                  <a:lnTo>
                    <a:pt x="165804" y="35266"/>
                  </a:lnTo>
                  <a:cubicBezTo>
                    <a:pt x="165804" y="35278"/>
                    <a:pt x="165792" y="35278"/>
                    <a:pt x="165792" y="35278"/>
                  </a:cubicBezTo>
                  <a:lnTo>
                    <a:pt x="165792" y="35266"/>
                  </a:lnTo>
                  <a:cubicBezTo>
                    <a:pt x="165792" y="35266"/>
                    <a:pt x="165804" y="35266"/>
                    <a:pt x="165804" y="35253"/>
                  </a:cubicBezTo>
                  <a:cubicBezTo>
                    <a:pt x="165854" y="34976"/>
                    <a:pt x="165905" y="34700"/>
                    <a:pt x="165968" y="34423"/>
                  </a:cubicBezTo>
                  <a:lnTo>
                    <a:pt x="165955" y="34423"/>
                  </a:lnTo>
                  <a:cubicBezTo>
                    <a:pt x="165915" y="34423"/>
                    <a:pt x="165868" y="34421"/>
                    <a:pt x="165823" y="34421"/>
                  </a:cubicBezTo>
                  <a:cubicBezTo>
                    <a:pt x="165755" y="34421"/>
                    <a:pt x="165693" y="34426"/>
                    <a:pt x="165678" y="34448"/>
                  </a:cubicBezTo>
                  <a:cubicBezTo>
                    <a:pt x="165591" y="34549"/>
                    <a:pt x="165553" y="34675"/>
                    <a:pt x="165477" y="34839"/>
                  </a:cubicBezTo>
                  <a:cubicBezTo>
                    <a:pt x="165239" y="34725"/>
                    <a:pt x="165050" y="34624"/>
                    <a:pt x="164823" y="34524"/>
                  </a:cubicBezTo>
                  <a:cubicBezTo>
                    <a:pt x="165050" y="34160"/>
                    <a:pt x="165301" y="33808"/>
                    <a:pt x="165465" y="33442"/>
                  </a:cubicBezTo>
                  <a:cubicBezTo>
                    <a:pt x="165591" y="33154"/>
                    <a:pt x="165703" y="32877"/>
                    <a:pt x="165968" y="32626"/>
                  </a:cubicBezTo>
                  <a:cubicBezTo>
                    <a:pt x="166056" y="32537"/>
                    <a:pt x="166149" y="32501"/>
                    <a:pt x="166253" y="32501"/>
                  </a:cubicBezTo>
                  <a:cubicBezTo>
                    <a:pt x="166327" y="32501"/>
                    <a:pt x="166407" y="32519"/>
                    <a:pt x="166496" y="32550"/>
                  </a:cubicBezTo>
                  <a:cubicBezTo>
                    <a:pt x="166508" y="32688"/>
                    <a:pt x="166043" y="32789"/>
                    <a:pt x="166446" y="32990"/>
                  </a:cubicBezTo>
                  <a:cubicBezTo>
                    <a:pt x="166597" y="32889"/>
                    <a:pt x="166759" y="32802"/>
                    <a:pt x="166961" y="32663"/>
                  </a:cubicBezTo>
                  <a:cubicBezTo>
                    <a:pt x="166974" y="32701"/>
                    <a:pt x="166986" y="32726"/>
                    <a:pt x="166986" y="32751"/>
                  </a:cubicBezTo>
                  <a:lnTo>
                    <a:pt x="166986" y="30866"/>
                  </a:lnTo>
                  <a:cubicBezTo>
                    <a:pt x="166747" y="30715"/>
                    <a:pt x="166483" y="30626"/>
                    <a:pt x="166169" y="30564"/>
                  </a:cubicBezTo>
                  <a:cubicBezTo>
                    <a:pt x="165691" y="30488"/>
                    <a:pt x="165678" y="30425"/>
                    <a:pt x="165930" y="30098"/>
                  </a:cubicBezTo>
                  <a:lnTo>
                    <a:pt x="165930" y="30098"/>
                  </a:lnTo>
                  <a:cubicBezTo>
                    <a:pt x="166043" y="30174"/>
                    <a:pt x="166169" y="30237"/>
                    <a:pt x="166332" y="30338"/>
                  </a:cubicBezTo>
                  <a:cubicBezTo>
                    <a:pt x="166421" y="30174"/>
                    <a:pt x="166533" y="30036"/>
                    <a:pt x="166533" y="29897"/>
                  </a:cubicBezTo>
                  <a:cubicBezTo>
                    <a:pt x="166533" y="29746"/>
                    <a:pt x="166407" y="29595"/>
                    <a:pt x="166307" y="29369"/>
                  </a:cubicBezTo>
                  <a:lnTo>
                    <a:pt x="166307" y="29369"/>
                  </a:lnTo>
                  <a:cubicBezTo>
                    <a:pt x="166533" y="29458"/>
                    <a:pt x="166622" y="29495"/>
                    <a:pt x="166773" y="29558"/>
                  </a:cubicBezTo>
                  <a:cubicBezTo>
                    <a:pt x="166823" y="29181"/>
                    <a:pt x="166910" y="28866"/>
                    <a:pt x="166395" y="28577"/>
                  </a:cubicBezTo>
                  <a:cubicBezTo>
                    <a:pt x="165905" y="28301"/>
                    <a:pt x="165566" y="27911"/>
                    <a:pt x="165729" y="27383"/>
                  </a:cubicBezTo>
                  <a:cubicBezTo>
                    <a:pt x="166446" y="27232"/>
                    <a:pt x="166483" y="26842"/>
                    <a:pt x="166181" y="26314"/>
                  </a:cubicBezTo>
                  <a:lnTo>
                    <a:pt x="166181" y="26314"/>
                  </a:lnTo>
                  <a:cubicBezTo>
                    <a:pt x="166546" y="26390"/>
                    <a:pt x="166747" y="26440"/>
                    <a:pt x="166961" y="26477"/>
                  </a:cubicBezTo>
                  <a:cubicBezTo>
                    <a:pt x="166885" y="26239"/>
                    <a:pt x="166823" y="26000"/>
                    <a:pt x="166734" y="25786"/>
                  </a:cubicBezTo>
                  <a:cubicBezTo>
                    <a:pt x="166622" y="25547"/>
                    <a:pt x="166734" y="25396"/>
                    <a:pt x="166986" y="25258"/>
                  </a:cubicBezTo>
                  <a:lnTo>
                    <a:pt x="166986" y="6224"/>
                  </a:lnTo>
                  <a:cubicBezTo>
                    <a:pt x="166949" y="6211"/>
                    <a:pt x="166910" y="6186"/>
                    <a:pt x="166860" y="6174"/>
                  </a:cubicBezTo>
                  <a:cubicBezTo>
                    <a:pt x="166910" y="6135"/>
                    <a:pt x="166949" y="6085"/>
                    <a:pt x="166986" y="6035"/>
                  </a:cubicBezTo>
                  <a:lnTo>
                    <a:pt x="166986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26"/>
            <p:cNvSpPr/>
            <p:nvPr/>
          </p:nvSpPr>
          <p:spPr>
            <a:xfrm>
              <a:off x="250355" y="4605495"/>
              <a:ext cx="41120" cy="25139"/>
            </a:xfrm>
            <a:custGeom>
              <a:avLst/>
              <a:gdLst/>
              <a:ahLst/>
              <a:cxnLst/>
              <a:rect l="l" t="t" r="r" b="b"/>
              <a:pathLst>
                <a:path w="781" h="481" extrusionOk="0">
                  <a:moveTo>
                    <a:pt x="563" y="1"/>
                  </a:moveTo>
                  <a:cubicBezTo>
                    <a:pt x="496" y="1"/>
                    <a:pt x="434" y="5"/>
                    <a:pt x="403" y="28"/>
                  </a:cubicBezTo>
                  <a:cubicBezTo>
                    <a:pt x="252" y="167"/>
                    <a:pt x="126" y="330"/>
                    <a:pt x="1" y="480"/>
                  </a:cubicBezTo>
                  <a:cubicBezTo>
                    <a:pt x="264" y="418"/>
                    <a:pt x="516" y="355"/>
                    <a:pt x="780" y="292"/>
                  </a:cubicBezTo>
                  <a:cubicBezTo>
                    <a:pt x="755" y="204"/>
                    <a:pt x="730" y="103"/>
                    <a:pt x="705" y="16"/>
                  </a:cubicBezTo>
                  <a:lnTo>
                    <a:pt x="692" y="16"/>
                  </a:lnTo>
                  <a:lnTo>
                    <a:pt x="692" y="3"/>
                  </a:lnTo>
                  <a:cubicBezTo>
                    <a:pt x="652" y="3"/>
                    <a:pt x="607" y="1"/>
                    <a:pt x="563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26"/>
            <p:cNvSpPr/>
            <p:nvPr/>
          </p:nvSpPr>
          <p:spPr>
            <a:xfrm>
              <a:off x="265570" y="4384833"/>
              <a:ext cx="43120" cy="28850"/>
            </a:xfrm>
            <a:custGeom>
              <a:avLst/>
              <a:gdLst/>
              <a:ahLst/>
              <a:cxnLst/>
              <a:rect l="l" t="t" r="r" b="b"/>
              <a:pathLst>
                <a:path w="819" h="552" extrusionOk="0">
                  <a:moveTo>
                    <a:pt x="679" y="0"/>
                  </a:moveTo>
                  <a:cubicBezTo>
                    <a:pt x="453" y="101"/>
                    <a:pt x="227" y="202"/>
                    <a:pt x="0" y="315"/>
                  </a:cubicBezTo>
                  <a:cubicBezTo>
                    <a:pt x="38" y="476"/>
                    <a:pt x="177" y="552"/>
                    <a:pt x="356" y="552"/>
                  </a:cubicBezTo>
                  <a:cubicBezTo>
                    <a:pt x="414" y="552"/>
                    <a:pt x="477" y="544"/>
                    <a:pt x="542" y="528"/>
                  </a:cubicBezTo>
                  <a:cubicBezTo>
                    <a:pt x="818" y="478"/>
                    <a:pt x="755" y="315"/>
                    <a:pt x="718" y="176"/>
                  </a:cubicBezTo>
                  <a:cubicBezTo>
                    <a:pt x="704" y="114"/>
                    <a:pt x="692" y="64"/>
                    <a:pt x="67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26"/>
            <p:cNvSpPr/>
            <p:nvPr/>
          </p:nvSpPr>
          <p:spPr>
            <a:xfrm>
              <a:off x="332435" y="4496523"/>
              <a:ext cx="20534" cy="11237"/>
            </a:xfrm>
            <a:custGeom>
              <a:avLst/>
              <a:gdLst/>
              <a:ahLst/>
              <a:cxnLst/>
              <a:rect l="l" t="t" r="r" b="b"/>
              <a:pathLst>
                <a:path w="390" h="215" extrusionOk="0">
                  <a:moveTo>
                    <a:pt x="1" y="1"/>
                  </a:moveTo>
                  <a:cubicBezTo>
                    <a:pt x="101" y="64"/>
                    <a:pt x="202" y="139"/>
                    <a:pt x="302" y="215"/>
                  </a:cubicBezTo>
                  <a:cubicBezTo>
                    <a:pt x="328" y="177"/>
                    <a:pt x="365" y="152"/>
                    <a:pt x="390" y="126"/>
                  </a:cubicBezTo>
                  <a:cubicBezTo>
                    <a:pt x="264" y="76"/>
                    <a:pt x="126" y="39"/>
                    <a:pt x="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26"/>
            <p:cNvSpPr/>
            <p:nvPr/>
          </p:nvSpPr>
          <p:spPr>
            <a:xfrm>
              <a:off x="330434" y="4495216"/>
              <a:ext cx="2053" cy="1359"/>
            </a:xfrm>
            <a:custGeom>
              <a:avLst/>
              <a:gdLst/>
              <a:ahLst/>
              <a:cxnLst/>
              <a:rect l="l" t="t" r="r" b="b"/>
              <a:pathLst>
                <a:path w="39" h="26" extrusionOk="0">
                  <a:moveTo>
                    <a:pt x="14" y="1"/>
                  </a:moveTo>
                  <a:cubicBezTo>
                    <a:pt x="1" y="1"/>
                    <a:pt x="1" y="14"/>
                    <a:pt x="1" y="14"/>
                  </a:cubicBezTo>
                  <a:cubicBezTo>
                    <a:pt x="14" y="14"/>
                    <a:pt x="26" y="14"/>
                    <a:pt x="39" y="26"/>
                  </a:cubicBezTo>
                  <a:lnTo>
                    <a:pt x="39" y="26"/>
                  </a:lnTo>
                  <a:cubicBezTo>
                    <a:pt x="26" y="14"/>
                    <a:pt x="14" y="14"/>
                    <a:pt x="1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26"/>
            <p:cNvSpPr/>
            <p:nvPr/>
          </p:nvSpPr>
          <p:spPr>
            <a:xfrm>
              <a:off x="358233" y="4373021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1" y="0"/>
                  </a:moveTo>
                  <a:lnTo>
                    <a:pt x="1" y="13"/>
                  </a:lnTo>
                  <a:lnTo>
                    <a:pt x="1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26"/>
            <p:cNvSpPr/>
            <p:nvPr/>
          </p:nvSpPr>
          <p:spPr>
            <a:xfrm>
              <a:off x="300687" y="4384206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12" y="12"/>
                  </a:moveTo>
                  <a:lnTo>
                    <a:pt x="12" y="12"/>
                  </a:lnTo>
                  <a:cubicBezTo>
                    <a:pt x="12" y="12"/>
                    <a:pt x="12" y="0"/>
                    <a:pt x="0" y="0"/>
                  </a:cubicBezTo>
                  <a:cubicBezTo>
                    <a:pt x="12" y="0"/>
                    <a:pt x="12" y="12"/>
                    <a:pt x="12" y="12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26"/>
            <p:cNvSpPr/>
            <p:nvPr/>
          </p:nvSpPr>
          <p:spPr>
            <a:xfrm>
              <a:off x="264254" y="4400617"/>
              <a:ext cx="1369" cy="1359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0" y="0"/>
                  </a:moveTo>
                  <a:lnTo>
                    <a:pt x="0" y="25"/>
                  </a:lnTo>
                  <a:cubicBezTo>
                    <a:pt x="0" y="13"/>
                    <a:pt x="13" y="13"/>
                    <a:pt x="25" y="1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26"/>
            <p:cNvSpPr/>
            <p:nvPr/>
          </p:nvSpPr>
          <p:spPr>
            <a:xfrm>
              <a:off x="274837" y="4321749"/>
              <a:ext cx="92085" cy="80227"/>
            </a:xfrm>
            <a:custGeom>
              <a:avLst/>
              <a:gdLst/>
              <a:ahLst/>
              <a:cxnLst/>
              <a:rect l="l" t="t" r="r" b="b"/>
              <a:pathLst>
                <a:path w="1749" h="1535" extrusionOk="0">
                  <a:moveTo>
                    <a:pt x="906" y="0"/>
                  </a:moveTo>
                  <a:cubicBezTo>
                    <a:pt x="629" y="151"/>
                    <a:pt x="315" y="327"/>
                    <a:pt x="0" y="503"/>
                  </a:cubicBezTo>
                  <a:cubicBezTo>
                    <a:pt x="190" y="768"/>
                    <a:pt x="352" y="981"/>
                    <a:pt x="503" y="1207"/>
                  </a:cubicBezTo>
                  <a:cubicBezTo>
                    <a:pt x="617" y="1296"/>
                    <a:pt x="718" y="1396"/>
                    <a:pt x="855" y="1459"/>
                  </a:cubicBezTo>
                  <a:cubicBezTo>
                    <a:pt x="956" y="1509"/>
                    <a:pt x="1107" y="1509"/>
                    <a:pt x="1246" y="1534"/>
                  </a:cubicBezTo>
                  <a:cubicBezTo>
                    <a:pt x="1246" y="1447"/>
                    <a:pt x="1271" y="1346"/>
                    <a:pt x="1246" y="1258"/>
                  </a:cubicBezTo>
                  <a:cubicBezTo>
                    <a:pt x="1233" y="1207"/>
                    <a:pt x="1145" y="1145"/>
                    <a:pt x="1070" y="1070"/>
                  </a:cubicBezTo>
                  <a:cubicBezTo>
                    <a:pt x="1283" y="1031"/>
                    <a:pt x="1434" y="1006"/>
                    <a:pt x="1585" y="981"/>
                  </a:cubicBezTo>
                  <a:cubicBezTo>
                    <a:pt x="1748" y="579"/>
                    <a:pt x="1735" y="579"/>
                    <a:pt x="1296" y="352"/>
                  </a:cubicBezTo>
                  <a:cubicBezTo>
                    <a:pt x="1145" y="277"/>
                    <a:pt x="1070" y="151"/>
                    <a:pt x="90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26"/>
            <p:cNvSpPr/>
            <p:nvPr/>
          </p:nvSpPr>
          <p:spPr>
            <a:xfrm>
              <a:off x="464163" y="4370355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cubicBezTo>
                    <a:pt x="13" y="1"/>
                    <a:pt x="13" y="1"/>
                    <a:pt x="13" y="14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26"/>
            <p:cNvSpPr/>
            <p:nvPr/>
          </p:nvSpPr>
          <p:spPr>
            <a:xfrm>
              <a:off x="247722" y="4388753"/>
              <a:ext cx="16585" cy="12073"/>
            </a:xfrm>
            <a:custGeom>
              <a:avLst/>
              <a:gdLst/>
              <a:ahLst/>
              <a:cxnLst/>
              <a:rect l="l" t="t" r="r" b="b"/>
              <a:pathLst>
                <a:path w="315" h="231" extrusionOk="0">
                  <a:moveTo>
                    <a:pt x="101" y="1"/>
                  </a:moveTo>
                  <a:cubicBezTo>
                    <a:pt x="88" y="1"/>
                    <a:pt x="0" y="39"/>
                    <a:pt x="0" y="64"/>
                  </a:cubicBezTo>
                  <a:cubicBezTo>
                    <a:pt x="13" y="114"/>
                    <a:pt x="26" y="190"/>
                    <a:pt x="76" y="215"/>
                  </a:cubicBezTo>
                  <a:cubicBezTo>
                    <a:pt x="106" y="227"/>
                    <a:pt x="143" y="231"/>
                    <a:pt x="183" y="231"/>
                  </a:cubicBezTo>
                  <a:cubicBezTo>
                    <a:pt x="225" y="231"/>
                    <a:pt x="270" y="227"/>
                    <a:pt x="314" y="227"/>
                  </a:cubicBezTo>
                  <a:cubicBezTo>
                    <a:pt x="302" y="190"/>
                    <a:pt x="314" y="140"/>
                    <a:pt x="277" y="114"/>
                  </a:cubicBezTo>
                  <a:cubicBezTo>
                    <a:pt x="239" y="64"/>
                    <a:pt x="163" y="39"/>
                    <a:pt x="101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26"/>
            <p:cNvSpPr/>
            <p:nvPr/>
          </p:nvSpPr>
          <p:spPr>
            <a:xfrm>
              <a:off x="386716" y="4348718"/>
              <a:ext cx="77501" cy="52735"/>
            </a:xfrm>
            <a:custGeom>
              <a:avLst/>
              <a:gdLst/>
              <a:ahLst/>
              <a:cxnLst/>
              <a:rect l="l" t="t" r="r" b="b"/>
              <a:pathLst>
                <a:path w="1472" h="1009" extrusionOk="0">
                  <a:moveTo>
                    <a:pt x="956" y="0"/>
                  </a:moveTo>
                  <a:cubicBezTo>
                    <a:pt x="881" y="76"/>
                    <a:pt x="817" y="151"/>
                    <a:pt x="730" y="239"/>
                  </a:cubicBezTo>
                  <a:cubicBezTo>
                    <a:pt x="504" y="176"/>
                    <a:pt x="289" y="113"/>
                    <a:pt x="1" y="38"/>
                  </a:cubicBezTo>
                  <a:lnTo>
                    <a:pt x="1" y="38"/>
                  </a:lnTo>
                  <a:cubicBezTo>
                    <a:pt x="26" y="202"/>
                    <a:pt x="51" y="314"/>
                    <a:pt x="76" y="415"/>
                  </a:cubicBezTo>
                  <a:cubicBezTo>
                    <a:pt x="390" y="641"/>
                    <a:pt x="390" y="654"/>
                    <a:pt x="51" y="993"/>
                  </a:cubicBezTo>
                  <a:cubicBezTo>
                    <a:pt x="158" y="1000"/>
                    <a:pt x="262" y="1008"/>
                    <a:pt x="358" y="1008"/>
                  </a:cubicBezTo>
                  <a:cubicBezTo>
                    <a:pt x="599" y="1008"/>
                    <a:pt x="785" y="956"/>
                    <a:pt x="830" y="704"/>
                  </a:cubicBezTo>
                  <a:cubicBezTo>
                    <a:pt x="843" y="654"/>
                    <a:pt x="981" y="604"/>
                    <a:pt x="1069" y="566"/>
                  </a:cubicBezTo>
                  <a:cubicBezTo>
                    <a:pt x="1195" y="515"/>
                    <a:pt x="1333" y="465"/>
                    <a:pt x="1471" y="415"/>
                  </a:cubicBezTo>
                  <a:cubicBezTo>
                    <a:pt x="1308" y="289"/>
                    <a:pt x="1144" y="151"/>
                    <a:pt x="95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26"/>
            <p:cNvSpPr/>
            <p:nvPr/>
          </p:nvSpPr>
          <p:spPr>
            <a:xfrm>
              <a:off x="390033" y="4369728"/>
              <a:ext cx="737" cy="679"/>
            </a:xfrm>
            <a:custGeom>
              <a:avLst/>
              <a:gdLst/>
              <a:ahLst/>
              <a:cxnLst/>
              <a:rect l="l" t="t" r="r" b="b"/>
              <a:pathLst>
                <a:path w="14" h="13" extrusionOk="0">
                  <a:moveTo>
                    <a:pt x="0" y="1"/>
                  </a:moveTo>
                  <a:lnTo>
                    <a:pt x="0" y="13"/>
                  </a:lnTo>
                  <a:lnTo>
                    <a:pt x="13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26"/>
            <p:cNvSpPr/>
            <p:nvPr/>
          </p:nvSpPr>
          <p:spPr>
            <a:xfrm>
              <a:off x="233770" y="4591175"/>
              <a:ext cx="33170" cy="14530"/>
            </a:xfrm>
            <a:custGeom>
              <a:avLst/>
              <a:gdLst/>
              <a:ahLst/>
              <a:cxnLst/>
              <a:rect l="l" t="t" r="r" b="b"/>
              <a:pathLst>
                <a:path w="630" h="278" extrusionOk="0">
                  <a:moveTo>
                    <a:pt x="1" y="0"/>
                  </a:moveTo>
                  <a:lnTo>
                    <a:pt x="1" y="0"/>
                  </a:lnTo>
                  <a:cubicBezTo>
                    <a:pt x="129" y="186"/>
                    <a:pt x="192" y="277"/>
                    <a:pt x="272" y="277"/>
                  </a:cubicBezTo>
                  <a:cubicBezTo>
                    <a:pt x="350" y="277"/>
                    <a:pt x="444" y="192"/>
                    <a:pt x="630" y="25"/>
                  </a:cubicBezTo>
                  <a:cubicBezTo>
                    <a:pt x="366" y="13"/>
                    <a:pt x="190" y="13"/>
                    <a:pt x="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26"/>
            <p:cNvSpPr/>
            <p:nvPr/>
          </p:nvSpPr>
          <p:spPr>
            <a:xfrm>
              <a:off x="208025" y="4609572"/>
              <a:ext cx="31116" cy="14007"/>
            </a:xfrm>
            <a:custGeom>
              <a:avLst/>
              <a:gdLst/>
              <a:ahLst/>
              <a:cxnLst/>
              <a:rect l="l" t="t" r="r" b="b"/>
              <a:pathLst>
                <a:path w="591" h="268" extrusionOk="0">
                  <a:moveTo>
                    <a:pt x="0" y="0"/>
                  </a:moveTo>
                  <a:lnTo>
                    <a:pt x="0" y="0"/>
                  </a:lnTo>
                  <a:cubicBezTo>
                    <a:pt x="25" y="192"/>
                    <a:pt x="110" y="268"/>
                    <a:pt x="275" y="268"/>
                  </a:cubicBezTo>
                  <a:cubicBezTo>
                    <a:pt x="359" y="268"/>
                    <a:pt x="463" y="248"/>
                    <a:pt x="591" y="214"/>
                  </a:cubicBezTo>
                  <a:cubicBezTo>
                    <a:pt x="364" y="126"/>
                    <a:pt x="213" y="76"/>
                    <a:pt x="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26"/>
            <p:cNvSpPr/>
            <p:nvPr/>
          </p:nvSpPr>
          <p:spPr>
            <a:xfrm>
              <a:off x="217291" y="3993211"/>
              <a:ext cx="7266" cy="5279"/>
            </a:xfrm>
            <a:custGeom>
              <a:avLst/>
              <a:gdLst/>
              <a:ahLst/>
              <a:cxnLst/>
              <a:rect l="l" t="t" r="r" b="b"/>
              <a:pathLst>
                <a:path w="138" h="101" extrusionOk="0">
                  <a:moveTo>
                    <a:pt x="50" y="0"/>
                  </a:moveTo>
                  <a:cubicBezTo>
                    <a:pt x="37" y="0"/>
                    <a:pt x="0" y="25"/>
                    <a:pt x="12" y="38"/>
                  </a:cubicBezTo>
                  <a:cubicBezTo>
                    <a:pt x="12" y="64"/>
                    <a:pt x="37" y="89"/>
                    <a:pt x="63" y="101"/>
                  </a:cubicBezTo>
                  <a:cubicBezTo>
                    <a:pt x="88" y="89"/>
                    <a:pt x="113" y="64"/>
                    <a:pt x="138" y="51"/>
                  </a:cubicBezTo>
                  <a:cubicBezTo>
                    <a:pt x="113" y="38"/>
                    <a:pt x="76" y="13"/>
                    <a:pt x="50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26"/>
            <p:cNvSpPr/>
            <p:nvPr/>
          </p:nvSpPr>
          <p:spPr>
            <a:xfrm>
              <a:off x="426467" y="4323735"/>
              <a:ext cx="29800" cy="12178"/>
            </a:xfrm>
            <a:custGeom>
              <a:avLst/>
              <a:gdLst/>
              <a:ahLst/>
              <a:cxnLst/>
              <a:rect l="l" t="t" r="r" b="b"/>
              <a:pathLst>
                <a:path w="566" h="233" extrusionOk="0">
                  <a:moveTo>
                    <a:pt x="565" y="26"/>
                  </a:moveTo>
                  <a:lnTo>
                    <a:pt x="565" y="26"/>
                  </a:lnTo>
                  <a:cubicBezTo>
                    <a:pt x="352" y="38"/>
                    <a:pt x="113" y="1"/>
                    <a:pt x="0" y="227"/>
                  </a:cubicBezTo>
                  <a:cubicBezTo>
                    <a:pt x="41" y="231"/>
                    <a:pt x="79" y="232"/>
                    <a:pt x="115" y="232"/>
                  </a:cubicBezTo>
                  <a:cubicBezTo>
                    <a:pt x="337" y="232"/>
                    <a:pt x="479" y="166"/>
                    <a:pt x="565" y="2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26"/>
            <p:cNvSpPr/>
            <p:nvPr/>
          </p:nvSpPr>
          <p:spPr>
            <a:xfrm>
              <a:off x="506494" y="4930218"/>
              <a:ext cx="22587" cy="13850"/>
            </a:xfrm>
            <a:custGeom>
              <a:avLst/>
              <a:gdLst/>
              <a:ahLst/>
              <a:cxnLst/>
              <a:rect l="l" t="t" r="r" b="b"/>
              <a:pathLst>
                <a:path w="429" h="265" extrusionOk="0">
                  <a:moveTo>
                    <a:pt x="277" y="0"/>
                  </a:moveTo>
                  <a:cubicBezTo>
                    <a:pt x="190" y="51"/>
                    <a:pt x="89" y="101"/>
                    <a:pt x="1" y="164"/>
                  </a:cubicBezTo>
                  <a:cubicBezTo>
                    <a:pt x="39" y="190"/>
                    <a:pt x="76" y="227"/>
                    <a:pt x="101" y="265"/>
                  </a:cubicBezTo>
                  <a:cubicBezTo>
                    <a:pt x="215" y="215"/>
                    <a:pt x="328" y="176"/>
                    <a:pt x="428" y="126"/>
                  </a:cubicBezTo>
                  <a:cubicBezTo>
                    <a:pt x="378" y="89"/>
                    <a:pt x="328" y="39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26"/>
            <p:cNvSpPr/>
            <p:nvPr/>
          </p:nvSpPr>
          <p:spPr>
            <a:xfrm>
              <a:off x="325854" y="4238909"/>
              <a:ext cx="28484" cy="20488"/>
            </a:xfrm>
            <a:custGeom>
              <a:avLst/>
              <a:gdLst/>
              <a:ahLst/>
              <a:cxnLst/>
              <a:rect l="l" t="t" r="r" b="b"/>
              <a:pathLst>
                <a:path w="541" h="392" extrusionOk="0">
                  <a:moveTo>
                    <a:pt x="358" y="1"/>
                  </a:moveTo>
                  <a:cubicBezTo>
                    <a:pt x="173" y="1"/>
                    <a:pt x="57" y="55"/>
                    <a:pt x="37" y="190"/>
                  </a:cubicBezTo>
                  <a:cubicBezTo>
                    <a:pt x="0" y="378"/>
                    <a:pt x="188" y="392"/>
                    <a:pt x="377" y="392"/>
                  </a:cubicBezTo>
                  <a:cubicBezTo>
                    <a:pt x="427" y="266"/>
                    <a:pt x="478" y="140"/>
                    <a:pt x="540" y="14"/>
                  </a:cubicBezTo>
                  <a:cubicBezTo>
                    <a:pt x="474" y="6"/>
                    <a:pt x="413" y="1"/>
                    <a:pt x="358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26"/>
            <p:cNvSpPr/>
            <p:nvPr/>
          </p:nvSpPr>
          <p:spPr>
            <a:xfrm>
              <a:off x="456213" y="4324362"/>
              <a:ext cx="737" cy="732"/>
            </a:xfrm>
            <a:custGeom>
              <a:avLst/>
              <a:gdLst/>
              <a:ahLst/>
              <a:cxnLst/>
              <a:rect l="l" t="t" r="r" b="b"/>
              <a:pathLst>
                <a:path w="14" h="14" extrusionOk="0">
                  <a:moveTo>
                    <a:pt x="0" y="1"/>
                  </a:moveTo>
                  <a:lnTo>
                    <a:pt x="0" y="14"/>
                  </a:lnTo>
                  <a:lnTo>
                    <a:pt x="13" y="14"/>
                  </a:lnTo>
                  <a:cubicBezTo>
                    <a:pt x="13" y="1"/>
                    <a:pt x="13" y="1"/>
                    <a:pt x="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26"/>
            <p:cNvSpPr/>
            <p:nvPr/>
          </p:nvSpPr>
          <p:spPr>
            <a:xfrm>
              <a:off x="603842" y="4961733"/>
              <a:ext cx="29168" cy="13902"/>
            </a:xfrm>
            <a:custGeom>
              <a:avLst/>
              <a:gdLst/>
              <a:ahLst/>
              <a:cxnLst/>
              <a:rect l="l" t="t" r="r" b="b"/>
              <a:pathLst>
                <a:path w="554" h="266" extrusionOk="0">
                  <a:moveTo>
                    <a:pt x="554" y="1"/>
                  </a:moveTo>
                  <a:lnTo>
                    <a:pt x="554" y="1"/>
                  </a:lnTo>
                  <a:cubicBezTo>
                    <a:pt x="364" y="64"/>
                    <a:pt x="188" y="127"/>
                    <a:pt x="0" y="190"/>
                  </a:cubicBezTo>
                  <a:lnTo>
                    <a:pt x="0" y="202"/>
                  </a:lnTo>
                  <a:cubicBezTo>
                    <a:pt x="12" y="227"/>
                    <a:pt x="26" y="252"/>
                    <a:pt x="51" y="265"/>
                  </a:cubicBezTo>
                  <a:lnTo>
                    <a:pt x="339" y="265"/>
                  </a:lnTo>
                  <a:cubicBezTo>
                    <a:pt x="440" y="202"/>
                    <a:pt x="490" y="89"/>
                    <a:pt x="554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26"/>
            <p:cNvSpPr/>
            <p:nvPr/>
          </p:nvSpPr>
          <p:spPr>
            <a:xfrm>
              <a:off x="182858" y="4311923"/>
              <a:ext cx="1625042" cy="663713"/>
            </a:xfrm>
            <a:custGeom>
              <a:avLst/>
              <a:gdLst/>
              <a:ahLst/>
              <a:cxnLst/>
              <a:rect l="l" t="t" r="r" b="b"/>
              <a:pathLst>
                <a:path w="30865" h="12699" extrusionOk="0">
                  <a:moveTo>
                    <a:pt x="9930" y="463"/>
                  </a:moveTo>
                  <a:cubicBezTo>
                    <a:pt x="9955" y="463"/>
                    <a:pt x="9988" y="492"/>
                    <a:pt x="10020" y="503"/>
                  </a:cubicBezTo>
                  <a:cubicBezTo>
                    <a:pt x="9995" y="528"/>
                    <a:pt x="9983" y="554"/>
                    <a:pt x="9958" y="579"/>
                  </a:cubicBezTo>
                  <a:cubicBezTo>
                    <a:pt x="9919" y="554"/>
                    <a:pt x="9869" y="540"/>
                    <a:pt x="9819" y="528"/>
                  </a:cubicBezTo>
                  <a:cubicBezTo>
                    <a:pt x="9857" y="503"/>
                    <a:pt x="9882" y="465"/>
                    <a:pt x="9919" y="465"/>
                  </a:cubicBezTo>
                  <a:cubicBezTo>
                    <a:pt x="9923" y="463"/>
                    <a:pt x="9927" y="463"/>
                    <a:pt x="9930" y="463"/>
                  </a:cubicBezTo>
                  <a:close/>
                  <a:moveTo>
                    <a:pt x="7446" y="1426"/>
                  </a:moveTo>
                  <a:cubicBezTo>
                    <a:pt x="7568" y="1426"/>
                    <a:pt x="7726" y="1468"/>
                    <a:pt x="7996" y="1534"/>
                  </a:cubicBezTo>
                  <a:cubicBezTo>
                    <a:pt x="8023" y="1539"/>
                    <a:pt x="8052" y="1541"/>
                    <a:pt x="8082" y="1541"/>
                  </a:cubicBezTo>
                  <a:cubicBezTo>
                    <a:pt x="8207" y="1541"/>
                    <a:pt x="8358" y="1506"/>
                    <a:pt x="8499" y="1496"/>
                  </a:cubicBezTo>
                  <a:cubicBezTo>
                    <a:pt x="8499" y="1496"/>
                    <a:pt x="8511" y="1496"/>
                    <a:pt x="8524" y="1521"/>
                  </a:cubicBezTo>
                  <a:cubicBezTo>
                    <a:pt x="8587" y="1735"/>
                    <a:pt x="8650" y="1937"/>
                    <a:pt x="8713" y="2150"/>
                  </a:cubicBezTo>
                  <a:lnTo>
                    <a:pt x="10008" y="2150"/>
                  </a:lnTo>
                  <a:cubicBezTo>
                    <a:pt x="10070" y="2150"/>
                    <a:pt x="10134" y="2113"/>
                    <a:pt x="10322" y="2049"/>
                  </a:cubicBezTo>
                  <a:lnTo>
                    <a:pt x="10322" y="2049"/>
                  </a:lnTo>
                  <a:cubicBezTo>
                    <a:pt x="10134" y="2213"/>
                    <a:pt x="10020" y="2314"/>
                    <a:pt x="9907" y="2414"/>
                  </a:cubicBezTo>
                  <a:cubicBezTo>
                    <a:pt x="9933" y="2653"/>
                    <a:pt x="10523" y="2703"/>
                    <a:pt x="10285" y="3030"/>
                  </a:cubicBezTo>
                  <a:cubicBezTo>
                    <a:pt x="10116" y="3254"/>
                    <a:pt x="9888" y="3349"/>
                    <a:pt x="9528" y="3349"/>
                  </a:cubicBezTo>
                  <a:cubicBezTo>
                    <a:pt x="9485" y="3349"/>
                    <a:pt x="9439" y="3347"/>
                    <a:pt x="9391" y="3345"/>
                  </a:cubicBezTo>
                  <a:cubicBezTo>
                    <a:pt x="9391" y="3281"/>
                    <a:pt x="9404" y="3219"/>
                    <a:pt x="9404" y="3143"/>
                  </a:cubicBezTo>
                  <a:lnTo>
                    <a:pt x="9404" y="3143"/>
                  </a:lnTo>
                  <a:cubicBezTo>
                    <a:pt x="9228" y="3181"/>
                    <a:pt x="9065" y="3206"/>
                    <a:pt x="8889" y="3244"/>
                  </a:cubicBezTo>
                  <a:cubicBezTo>
                    <a:pt x="8783" y="3272"/>
                    <a:pt x="8680" y="3292"/>
                    <a:pt x="8585" y="3292"/>
                  </a:cubicBezTo>
                  <a:cubicBezTo>
                    <a:pt x="8465" y="3292"/>
                    <a:pt x="8357" y="3260"/>
                    <a:pt x="8273" y="3169"/>
                  </a:cubicBezTo>
                  <a:cubicBezTo>
                    <a:pt x="8109" y="2980"/>
                    <a:pt x="8310" y="2867"/>
                    <a:pt x="8499" y="2778"/>
                  </a:cubicBezTo>
                  <a:cubicBezTo>
                    <a:pt x="8536" y="2753"/>
                    <a:pt x="8562" y="2728"/>
                    <a:pt x="8600" y="2703"/>
                  </a:cubicBezTo>
                  <a:cubicBezTo>
                    <a:pt x="8436" y="2465"/>
                    <a:pt x="7732" y="2602"/>
                    <a:pt x="7883" y="2175"/>
                  </a:cubicBezTo>
                  <a:lnTo>
                    <a:pt x="7883" y="2175"/>
                  </a:lnTo>
                  <a:cubicBezTo>
                    <a:pt x="7631" y="2213"/>
                    <a:pt x="7430" y="2250"/>
                    <a:pt x="7229" y="2275"/>
                  </a:cubicBezTo>
                  <a:cubicBezTo>
                    <a:pt x="7128" y="2125"/>
                    <a:pt x="7003" y="2062"/>
                    <a:pt x="6613" y="1987"/>
                  </a:cubicBezTo>
                  <a:cubicBezTo>
                    <a:pt x="6726" y="1898"/>
                    <a:pt x="6840" y="1823"/>
                    <a:pt x="6915" y="1747"/>
                  </a:cubicBezTo>
                  <a:cubicBezTo>
                    <a:pt x="7169" y="1516"/>
                    <a:pt x="7268" y="1426"/>
                    <a:pt x="7446" y="1426"/>
                  </a:cubicBezTo>
                  <a:close/>
                  <a:moveTo>
                    <a:pt x="7472" y="2485"/>
                  </a:moveTo>
                  <a:cubicBezTo>
                    <a:pt x="7516" y="2485"/>
                    <a:pt x="7561" y="2487"/>
                    <a:pt x="7606" y="2490"/>
                  </a:cubicBezTo>
                  <a:cubicBezTo>
                    <a:pt x="7267" y="2641"/>
                    <a:pt x="7041" y="2842"/>
                    <a:pt x="6940" y="3105"/>
                  </a:cubicBezTo>
                  <a:cubicBezTo>
                    <a:pt x="7028" y="3269"/>
                    <a:pt x="7569" y="3068"/>
                    <a:pt x="7455" y="3470"/>
                  </a:cubicBezTo>
                  <a:cubicBezTo>
                    <a:pt x="7116" y="3420"/>
                    <a:pt x="6764" y="3382"/>
                    <a:pt x="6463" y="3345"/>
                  </a:cubicBezTo>
                  <a:cubicBezTo>
                    <a:pt x="6349" y="3105"/>
                    <a:pt x="6273" y="2954"/>
                    <a:pt x="6173" y="2766"/>
                  </a:cubicBezTo>
                  <a:cubicBezTo>
                    <a:pt x="6566" y="2674"/>
                    <a:pt x="6970" y="2485"/>
                    <a:pt x="7472" y="2485"/>
                  </a:cubicBezTo>
                  <a:close/>
                  <a:moveTo>
                    <a:pt x="5532" y="3759"/>
                  </a:moveTo>
                  <a:cubicBezTo>
                    <a:pt x="5645" y="3873"/>
                    <a:pt x="5745" y="3923"/>
                    <a:pt x="5771" y="3998"/>
                  </a:cubicBezTo>
                  <a:cubicBezTo>
                    <a:pt x="5784" y="4024"/>
                    <a:pt x="5633" y="4124"/>
                    <a:pt x="5557" y="4124"/>
                  </a:cubicBezTo>
                  <a:cubicBezTo>
                    <a:pt x="5482" y="4124"/>
                    <a:pt x="5368" y="4036"/>
                    <a:pt x="5356" y="3985"/>
                  </a:cubicBezTo>
                  <a:cubicBezTo>
                    <a:pt x="5343" y="3935"/>
                    <a:pt x="5444" y="3873"/>
                    <a:pt x="5532" y="3759"/>
                  </a:cubicBezTo>
                  <a:close/>
                  <a:moveTo>
                    <a:pt x="7279" y="3621"/>
                  </a:moveTo>
                  <a:lnTo>
                    <a:pt x="7279" y="3621"/>
                  </a:lnTo>
                  <a:cubicBezTo>
                    <a:pt x="7167" y="3873"/>
                    <a:pt x="7078" y="4074"/>
                    <a:pt x="6978" y="4300"/>
                  </a:cubicBezTo>
                  <a:cubicBezTo>
                    <a:pt x="6764" y="4250"/>
                    <a:pt x="6538" y="4200"/>
                    <a:pt x="6312" y="4149"/>
                  </a:cubicBezTo>
                  <a:cubicBezTo>
                    <a:pt x="6789" y="4124"/>
                    <a:pt x="6802" y="3697"/>
                    <a:pt x="7279" y="3621"/>
                  </a:cubicBezTo>
                  <a:close/>
                  <a:moveTo>
                    <a:pt x="3206" y="3105"/>
                  </a:moveTo>
                  <a:cubicBezTo>
                    <a:pt x="3306" y="3281"/>
                    <a:pt x="3357" y="3370"/>
                    <a:pt x="3445" y="3521"/>
                  </a:cubicBezTo>
                  <a:cubicBezTo>
                    <a:pt x="3633" y="3332"/>
                    <a:pt x="3722" y="3244"/>
                    <a:pt x="3848" y="3130"/>
                  </a:cubicBezTo>
                  <a:cubicBezTo>
                    <a:pt x="3998" y="3130"/>
                    <a:pt x="4225" y="3143"/>
                    <a:pt x="4438" y="3156"/>
                  </a:cubicBezTo>
                  <a:cubicBezTo>
                    <a:pt x="4614" y="3533"/>
                    <a:pt x="4451" y="3772"/>
                    <a:pt x="3935" y="3885"/>
                  </a:cubicBezTo>
                  <a:cubicBezTo>
                    <a:pt x="4086" y="4049"/>
                    <a:pt x="4200" y="4174"/>
                    <a:pt x="4325" y="4300"/>
                  </a:cubicBezTo>
                  <a:lnTo>
                    <a:pt x="4337" y="4300"/>
                  </a:lnTo>
                  <a:cubicBezTo>
                    <a:pt x="4451" y="4225"/>
                    <a:pt x="4564" y="4149"/>
                    <a:pt x="4765" y="4010"/>
                  </a:cubicBezTo>
                  <a:lnTo>
                    <a:pt x="4765" y="4010"/>
                  </a:lnTo>
                  <a:cubicBezTo>
                    <a:pt x="4745" y="4256"/>
                    <a:pt x="4627" y="4310"/>
                    <a:pt x="4474" y="4310"/>
                  </a:cubicBezTo>
                  <a:cubicBezTo>
                    <a:pt x="4430" y="4310"/>
                    <a:pt x="4385" y="4306"/>
                    <a:pt x="4337" y="4300"/>
                  </a:cubicBezTo>
                  <a:cubicBezTo>
                    <a:pt x="4337" y="4312"/>
                    <a:pt x="4337" y="4312"/>
                    <a:pt x="4325" y="4312"/>
                  </a:cubicBezTo>
                  <a:lnTo>
                    <a:pt x="4325" y="4300"/>
                  </a:lnTo>
                  <a:lnTo>
                    <a:pt x="3809" y="4300"/>
                  </a:lnTo>
                  <a:cubicBezTo>
                    <a:pt x="3597" y="4135"/>
                    <a:pt x="3440" y="3881"/>
                    <a:pt x="3027" y="3881"/>
                  </a:cubicBezTo>
                  <a:cubicBezTo>
                    <a:pt x="3000" y="3881"/>
                    <a:pt x="2972" y="3882"/>
                    <a:pt x="2942" y="3885"/>
                  </a:cubicBezTo>
                  <a:cubicBezTo>
                    <a:pt x="2942" y="3885"/>
                    <a:pt x="2954" y="3885"/>
                    <a:pt x="2954" y="3898"/>
                  </a:cubicBezTo>
                  <a:lnTo>
                    <a:pt x="2942" y="3898"/>
                  </a:lnTo>
                  <a:cubicBezTo>
                    <a:pt x="3043" y="4049"/>
                    <a:pt x="3156" y="4200"/>
                    <a:pt x="3256" y="4362"/>
                  </a:cubicBezTo>
                  <a:cubicBezTo>
                    <a:pt x="3198" y="4374"/>
                    <a:pt x="3146" y="4379"/>
                    <a:pt x="3099" y="4379"/>
                  </a:cubicBezTo>
                  <a:cubicBezTo>
                    <a:pt x="2933" y="4379"/>
                    <a:pt x="2832" y="4309"/>
                    <a:pt x="2753" y="4161"/>
                  </a:cubicBezTo>
                  <a:cubicBezTo>
                    <a:pt x="2678" y="4010"/>
                    <a:pt x="2728" y="3935"/>
                    <a:pt x="2942" y="3898"/>
                  </a:cubicBezTo>
                  <a:lnTo>
                    <a:pt x="2942" y="3885"/>
                  </a:lnTo>
                  <a:cubicBezTo>
                    <a:pt x="2829" y="3772"/>
                    <a:pt x="2653" y="3671"/>
                    <a:pt x="2804" y="3521"/>
                  </a:cubicBezTo>
                  <a:cubicBezTo>
                    <a:pt x="2904" y="3407"/>
                    <a:pt x="3018" y="3294"/>
                    <a:pt x="3206" y="3105"/>
                  </a:cubicBezTo>
                  <a:close/>
                  <a:moveTo>
                    <a:pt x="11177" y="2842"/>
                  </a:moveTo>
                  <a:lnTo>
                    <a:pt x="11177" y="2842"/>
                  </a:lnTo>
                  <a:cubicBezTo>
                    <a:pt x="11542" y="2917"/>
                    <a:pt x="11793" y="2980"/>
                    <a:pt x="12157" y="3055"/>
                  </a:cubicBezTo>
                  <a:cubicBezTo>
                    <a:pt x="11869" y="3219"/>
                    <a:pt x="11680" y="3306"/>
                    <a:pt x="11504" y="3407"/>
                  </a:cubicBezTo>
                  <a:cubicBezTo>
                    <a:pt x="11579" y="3658"/>
                    <a:pt x="11668" y="3923"/>
                    <a:pt x="11755" y="4212"/>
                  </a:cubicBezTo>
                  <a:cubicBezTo>
                    <a:pt x="11844" y="4200"/>
                    <a:pt x="11944" y="4200"/>
                    <a:pt x="12057" y="4200"/>
                  </a:cubicBezTo>
                  <a:lnTo>
                    <a:pt x="12045" y="4186"/>
                  </a:lnTo>
                  <a:lnTo>
                    <a:pt x="12057" y="4186"/>
                  </a:lnTo>
                  <a:lnTo>
                    <a:pt x="12057" y="4200"/>
                  </a:lnTo>
                  <a:cubicBezTo>
                    <a:pt x="12095" y="4275"/>
                    <a:pt x="12132" y="4362"/>
                    <a:pt x="12182" y="4476"/>
                  </a:cubicBezTo>
                  <a:lnTo>
                    <a:pt x="11227" y="4476"/>
                  </a:lnTo>
                  <a:cubicBezTo>
                    <a:pt x="11101" y="4136"/>
                    <a:pt x="10963" y="3809"/>
                    <a:pt x="10800" y="3382"/>
                  </a:cubicBezTo>
                  <a:cubicBezTo>
                    <a:pt x="10774" y="3370"/>
                    <a:pt x="10611" y="3281"/>
                    <a:pt x="10435" y="3194"/>
                  </a:cubicBezTo>
                  <a:cubicBezTo>
                    <a:pt x="10543" y="3078"/>
                    <a:pt x="10651" y="3041"/>
                    <a:pt x="10759" y="3041"/>
                  </a:cubicBezTo>
                  <a:cubicBezTo>
                    <a:pt x="10953" y="3041"/>
                    <a:pt x="11148" y="3160"/>
                    <a:pt x="11347" y="3160"/>
                  </a:cubicBezTo>
                  <a:cubicBezTo>
                    <a:pt x="11386" y="3160"/>
                    <a:pt x="11426" y="3155"/>
                    <a:pt x="11466" y="3143"/>
                  </a:cubicBezTo>
                  <a:cubicBezTo>
                    <a:pt x="11391" y="3068"/>
                    <a:pt x="11328" y="3005"/>
                    <a:pt x="11177" y="2842"/>
                  </a:cubicBezTo>
                  <a:close/>
                  <a:moveTo>
                    <a:pt x="9933" y="3924"/>
                  </a:moveTo>
                  <a:cubicBezTo>
                    <a:pt x="10159" y="3924"/>
                    <a:pt x="10383" y="3974"/>
                    <a:pt x="10598" y="4136"/>
                  </a:cubicBezTo>
                  <a:cubicBezTo>
                    <a:pt x="10271" y="4275"/>
                    <a:pt x="9983" y="4463"/>
                    <a:pt x="9656" y="4501"/>
                  </a:cubicBezTo>
                  <a:cubicBezTo>
                    <a:pt x="9628" y="4503"/>
                    <a:pt x="9600" y="4505"/>
                    <a:pt x="9571" y="4505"/>
                  </a:cubicBezTo>
                  <a:cubicBezTo>
                    <a:pt x="9276" y="4505"/>
                    <a:pt x="8935" y="4394"/>
                    <a:pt x="8499" y="4325"/>
                  </a:cubicBezTo>
                  <a:cubicBezTo>
                    <a:pt x="8650" y="4200"/>
                    <a:pt x="8751" y="4049"/>
                    <a:pt x="8838" y="4049"/>
                  </a:cubicBezTo>
                  <a:cubicBezTo>
                    <a:pt x="8848" y="4049"/>
                    <a:pt x="8858" y="4049"/>
                    <a:pt x="8867" y="4049"/>
                  </a:cubicBezTo>
                  <a:cubicBezTo>
                    <a:pt x="9210" y="4049"/>
                    <a:pt x="9574" y="3924"/>
                    <a:pt x="9933" y="3924"/>
                  </a:cubicBezTo>
                  <a:close/>
                  <a:moveTo>
                    <a:pt x="6399" y="4526"/>
                  </a:moveTo>
                  <a:lnTo>
                    <a:pt x="6399" y="4526"/>
                  </a:lnTo>
                  <a:cubicBezTo>
                    <a:pt x="6374" y="4577"/>
                    <a:pt x="6362" y="4627"/>
                    <a:pt x="6337" y="4664"/>
                  </a:cubicBezTo>
                  <a:cubicBezTo>
                    <a:pt x="6324" y="4677"/>
                    <a:pt x="6261" y="4677"/>
                    <a:pt x="6123" y="4677"/>
                  </a:cubicBezTo>
                  <a:cubicBezTo>
                    <a:pt x="6248" y="4602"/>
                    <a:pt x="6324" y="4564"/>
                    <a:pt x="6399" y="4526"/>
                  </a:cubicBezTo>
                  <a:close/>
                  <a:moveTo>
                    <a:pt x="3269" y="4362"/>
                  </a:moveTo>
                  <a:cubicBezTo>
                    <a:pt x="3357" y="4451"/>
                    <a:pt x="3445" y="4538"/>
                    <a:pt x="3571" y="4652"/>
                  </a:cubicBezTo>
                  <a:cubicBezTo>
                    <a:pt x="3407" y="4714"/>
                    <a:pt x="3281" y="4765"/>
                    <a:pt x="3118" y="4815"/>
                  </a:cubicBezTo>
                  <a:cubicBezTo>
                    <a:pt x="2993" y="4614"/>
                    <a:pt x="3181" y="4501"/>
                    <a:pt x="3269" y="4362"/>
                  </a:cubicBezTo>
                  <a:close/>
                  <a:moveTo>
                    <a:pt x="10637" y="4426"/>
                  </a:moveTo>
                  <a:lnTo>
                    <a:pt x="10637" y="4426"/>
                  </a:lnTo>
                  <a:cubicBezTo>
                    <a:pt x="10838" y="4451"/>
                    <a:pt x="11026" y="4463"/>
                    <a:pt x="11215" y="4476"/>
                  </a:cubicBezTo>
                  <a:cubicBezTo>
                    <a:pt x="11190" y="4526"/>
                    <a:pt x="11177" y="4564"/>
                    <a:pt x="11139" y="4602"/>
                  </a:cubicBezTo>
                  <a:cubicBezTo>
                    <a:pt x="11054" y="4686"/>
                    <a:pt x="10935" y="4841"/>
                    <a:pt x="10848" y="4841"/>
                  </a:cubicBezTo>
                  <a:cubicBezTo>
                    <a:pt x="10844" y="4841"/>
                    <a:pt x="10841" y="4841"/>
                    <a:pt x="10838" y="4840"/>
                  </a:cubicBezTo>
                  <a:cubicBezTo>
                    <a:pt x="10536" y="4803"/>
                    <a:pt x="10586" y="4639"/>
                    <a:pt x="10637" y="4426"/>
                  </a:cubicBezTo>
                  <a:close/>
                  <a:moveTo>
                    <a:pt x="2728" y="4853"/>
                  </a:moveTo>
                  <a:cubicBezTo>
                    <a:pt x="2766" y="4878"/>
                    <a:pt x="2804" y="4916"/>
                    <a:pt x="2817" y="4941"/>
                  </a:cubicBezTo>
                  <a:cubicBezTo>
                    <a:pt x="2829" y="4954"/>
                    <a:pt x="2766" y="4979"/>
                    <a:pt x="2741" y="5004"/>
                  </a:cubicBezTo>
                  <a:cubicBezTo>
                    <a:pt x="2703" y="4979"/>
                    <a:pt x="2666" y="4954"/>
                    <a:pt x="2627" y="4916"/>
                  </a:cubicBezTo>
                  <a:cubicBezTo>
                    <a:pt x="2627" y="4916"/>
                    <a:pt x="2678" y="4878"/>
                    <a:pt x="2728" y="4853"/>
                  </a:cubicBezTo>
                  <a:close/>
                  <a:moveTo>
                    <a:pt x="7322" y="4687"/>
                  </a:moveTo>
                  <a:cubicBezTo>
                    <a:pt x="7447" y="4687"/>
                    <a:pt x="7497" y="4789"/>
                    <a:pt x="7631" y="5067"/>
                  </a:cubicBezTo>
                  <a:cubicBezTo>
                    <a:pt x="7430" y="4979"/>
                    <a:pt x="7229" y="4891"/>
                    <a:pt x="6991" y="4778"/>
                  </a:cubicBezTo>
                  <a:cubicBezTo>
                    <a:pt x="7149" y="4722"/>
                    <a:pt x="7248" y="4687"/>
                    <a:pt x="7322" y="4687"/>
                  </a:cubicBezTo>
                  <a:close/>
                  <a:moveTo>
                    <a:pt x="5448" y="5077"/>
                  </a:moveTo>
                  <a:cubicBezTo>
                    <a:pt x="5451" y="5077"/>
                    <a:pt x="5454" y="5078"/>
                    <a:pt x="5457" y="5080"/>
                  </a:cubicBezTo>
                  <a:cubicBezTo>
                    <a:pt x="5519" y="5080"/>
                    <a:pt x="5569" y="5105"/>
                    <a:pt x="5633" y="5117"/>
                  </a:cubicBezTo>
                  <a:cubicBezTo>
                    <a:pt x="5595" y="5155"/>
                    <a:pt x="5557" y="5192"/>
                    <a:pt x="5532" y="5192"/>
                  </a:cubicBezTo>
                  <a:cubicBezTo>
                    <a:pt x="5482" y="5180"/>
                    <a:pt x="5432" y="5155"/>
                    <a:pt x="5381" y="5130"/>
                  </a:cubicBezTo>
                  <a:cubicBezTo>
                    <a:pt x="5404" y="5118"/>
                    <a:pt x="5426" y="5077"/>
                    <a:pt x="5448" y="5077"/>
                  </a:cubicBezTo>
                  <a:close/>
                  <a:moveTo>
                    <a:pt x="2627" y="5318"/>
                  </a:moveTo>
                  <a:cubicBezTo>
                    <a:pt x="2678" y="5343"/>
                    <a:pt x="2728" y="5368"/>
                    <a:pt x="2817" y="5419"/>
                  </a:cubicBezTo>
                  <a:cubicBezTo>
                    <a:pt x="2741" y="5469"/>
                    <a:pt x="2691" y="5507"/>
                    <a:pt x="2627" y="5532"/>
                  </a:cubicBezTo>
                  <a:cubicBezTo>
                    <a:pt x="2602" y="5532"/>
                    <a:pt x="2502" y="5469"/>
                    <a:pt x="2502" y="5444"/>
                  </a:cubicBezTo>
                  <a:cubicBezTo>
                    <a:pt x="2527" y="5406"/>
                    <a:pt x="2590" y="5356"/>
                    <a:pt x="2627" y="5318"/>
                  </a:cubicBezTo>
                  <a:close/>
                  <a:moveTo>
                    <a:pt x="3156" y="5217"/>
                  </a:moveTo>
                  <a:lnTo>
                    <a:pt x="3156" y="5217"/>
                  </a:lnTo>
                  <a:cubicBezTo>
                    <a:pt x="3533" y="5230"/>
                    <a:pt x="3697" y="5381"/>
                    <a:pt x="3797" y="5582"/>
                  </a:cubicBezTo>
                  <a:cubicBezTo>
                    <a:pt x="3470" y="5569"/>
                    <a:pt x="3194" y="5519"/>
                    <a:pt x="3156" y="5217"/>
                  </a:cubicBezTo>
                  <a:close/>
                  <a:moveTo>
                    <a:pt x="7192" y="5306"/>
                  </a:moveTo>
                  <a:cubicBezTo>
                    <a:pt x="7343" y="5343"/>
                    <a:pt x="7480" y="5381"/>
                    <a:pt x="7682" y="5432"/>
                  </a:cubicBezTo>
                  <a:cubicBezTo>
                    <a:pt x="7575" y="5514"/>
                    <a:pt x="7468" y="5609"/>
                    <a:pt x="7435" y="5609"/>
                  </a:cubicBezTo>
                  <a:cubicBezTo>
                    <a:pt x="7433" y="5609"/>
                    <a:pt x="7432" y="5608"/>
                    <a:pt x="7430" y="5608"/>
                  </a:cubicBezTo>
                  <a:cubicBezTo>
                    <a:pt x="7304" y="5557"/>
                    <a:pt x="7204" y="5469"/>
                    <a:pt x="7078" y="5406"/>
                  </a:cubicBezTo>
                  <a:cubicBezTo>
                    <a:pt x="7116" y="5368"/>
                    <a:pt x="7154" y="5343"/>
                    <a:pt x="7192" y="5306"/>
                  </a:cubicBezTo>
                  <a:close/>
                  <a:moveTo>
                    <a:pt x="6161" y="5419"/>
                  </a:moveTo>
                  <a:cubicBezTo>
                    <a:pt x="6236" y="5507"/>
                    <a:pt x="6312" y="5582"/>
                    <a:pt x="6374" y="5670"/>
                  </a:cubicBezTo>
                  <a:cubicBezTo>
                    <a:pt x="6349" y="5683"/>
                    <a:pt x="6324" y="5695"/>
                    <a:pt x="6287" y="5708"/>
                  </a:cubicBezTo>
                  <a:lnTo>
                    <a:pt x="6022" y="5482"/>
                  </a:lnTo>
                  <a:cubicBezTo>
                    <a:pt x="6072" y="5457"/>
                    <a:pt x="6123" y="5444"/>
                    <a:pt x="6161" y="5419"/>
                  </a:cubicBezTo>
                  <a:close/>
                  <a:moveTo>
                    <a:pt x="9027" y="5947"/>
                  </a:moveTo>
                  <a:cubicBezTo>
                    <a:pt x="9178" y="5947"/>
                    <a:pt x="9329" y="5960"/>
                    <a:pt x="9480" y="5960"/>
                  </a:cubicBezTo>
                  <a:lnTo>
                    <a:pt x="9480" y="6047"/>
                  </a:lnTo>
                  <a:cubicBezTo>
                    <a:pt x="9329" y="6060"/>
                    <a:pt x="9178" y="6060"/>
                    <a:pt x="9039" y="6072"/>
                  </a:cubicBezTo>
                  <a:cubicBezTo>
                    <a:pt x="9027" y="6035"/>
                    <a:pt x="9027" y="5985"/>
                    <a:pt x="9027" y="5947"/>
                  </a:cubicBezTo>
                  <a:close/>
                  <a:moveTo>
                    <a:pt x="6789" y="5972"/>
                  </a:moveTo>
                  <a:cubicBezTo>
                    <a:pt x="6852" y="6047"/>
                    <a:pt x="6890" y="6123"/>
                    <a:pt x="6927" y="6198"/>
                  </a:cubicBezTo>
                  <a:lnTo>
                    <a:pt x="6776" y="6236"/>
                  </a:lnTo>
                  <a:lnTo>
                    <a:pt x="6625" y="6010"/>
                  </a:lnTo>
                  <a:cubicBezTo>
                    <a:pt x="6689" y="5997"/>
                    <a:pt x="6789" y="5972"/>
                    <a:pt x="6789" y="5972"/>
                  </a:cubicBezTo>
                  <a:close/>
                  <a:moveTo>
                    <a:pt x="5004" y="5293"/>
                  </a:moveTo>
                  <a:lnTo>
                    <a:pt x="5004" y="5293"/>
                  </a:lnTo>
                  <a:cubicBezTo>
                    <a:pt x="4840" y="5432"/>
                    <a:pt x="4765" y="5494"/>
                    <a:pt x="4677" y="5557"/>
                  </a:cubicBezTo>
                  <a:cubicBezTo>
                    <a:pt x="4287" y="5846"/>
                    <a:pt x="4287" y="5859"/>
                    <a:pt x="4790" y="6173"/>
                  </a:cubicBezTo>
                  <a:cubicBezTo>
                    <a:pt x="4448" y="6235"/>
                    <a:pt x="4161" y="6406"/>
                    <a:pt x="3844" y="6406"/>
                  </a:cubicBezTo>
                  <a:cubicBezTo>
                    <a:pt x="3706" y="6406"/>
                    <a:pt x="3563" y="6374"/>
                    <a:pt x="3407" y="6287"/>
                  </a:cubicBezTo>
                  <a:lnTo>
                    <a:pt x="3407" y="6287"/>
                  </a:lnTo>
                  <a:cubicBezTo>
                    <a:pt x="3418" y="6287"/>
                    <a:pt x="3430" y="6287"/>
                    <a:pt x="3441" y="6287"/>
                  </a:cubicBezTo>
                  <a:cubicBezTo>
                    <a:pt x="3768" y="6287"/>
                    <a:pt x="3902" y="6116"/>
                    <a:pt x="4024" y="5935"/>
                  </a:cubicBezTo>
                  <a:cubicBezTo>
                    <a:pt x="4200" y="5670"/>
                    <a:pt x="4401" y="5419"/>
                    <a:pt x="5004" y="5293"/>
                  </a:cubicBezTo>
                  <a:close/>
                  <a:moveTo>
                    <a:pt x="5633" y="5846"/>
                  </a:moveTo>
                  <a:cubicBezTo>
                    <a:pt x="5708" y="5972"/>
                    <a:pt x="5796" y="6085"/>
                    <a:pt x="5884" y="6198"/>
                  </a:cubicBezTo>
                  <a:lnTo>
                    <a:pt x="5896" y="6198"/>
                  </a:lnTo>
                  <a:lnTo>
                    <a:pt x="5896" y="6211"/>
                  </a:lnTo>
                  <a:cubicBezTo>
                    <a:pt x="5923" y="6209"/>
                    <a:pt x="5947" y="6209"/>
                    <a:pt x="5969" y="6209"/>
                  </a:cubicBezTo>
                  <a:cubicBezTo>
                    <a:pt x="6262" y="6209"/>
                    <a:pt x="6187" y="6357"/>
                    <a:pt x="6198" y="6463"/>
                  </a:cubicBezTo>
                  <a:cubicBezTo>
                    <a:pt x="6148" y="6488"/>
                    <a:pt x="6097" y="6500"/>
                    <a:pt x="6060" y="6513"/>
                  </a:cubicBezTo>
                  <a:cubicBezTo>
                    <a:pt x="5997" y="6412"/>
                    <a:pt x="5947" y="6312"/>
                    <a:pt x="5896" y="6211"/>
                  </a:cubicBezTo>
                  <a:lnTo>
                    <a:pt x="5884" y="6211"/>
                  </a:lnTo>
                  <a:lnTo>
                    <a:pt x="5884" y="6198"/>
                  </a:lnTo>
                  <a:cubicBezTo>
                    <a:pt x="5759" y="6248"/>
                    <a:pt x="5645" y="6299"/>
                    <a:pt x="5532" y="6324"/>
                  </a:cubicBezTo>
                  <a:cubicBezTo>
                    <a:pt x="5523" y="6326"/>
                    <a:pt x="5513" y="6327"/>
                    <a:pt x="5502" y="6327"/>
                  </a:cubicBezTo>
                  <a:cubicBezTo>
                    <a:pt x="5451" y="6327"/>
                    <a:pt x="5374" y="6305"/>
                    <a:pt x="5230" y="6273"/>
                  </a:cubicBezTo>
                  <a:cubicBezTo>
                    <a:pt x="5318" y="6123"/>
                    <a:pt x="5393" y="5985"/>
                    <a:pt x="5469" y="5846"/>
                  </a:cubicBezTo>
                  <a:close/>
                  <a:moveTo>
                    <a:pt x="7732" y="6123"/>
                  </a:moveTo>
                  <a:cubicBezTo>
                    <a:pt x="7782" y="6123"/>
                    <a:pt x="7832" y="6136"/>
                    <a:pt x="7896" y="6148"/>
                  </a:cubicBezTo>
                  <a:cubicBezTo>
                    <a:pt x="7921" y="6324"/>
                    <a:pt x="8059" y="6525"/>
                    <a:pt x="7807" y="6664"/>
                  </a:cubicBezTo>
                  <a:cubicBezTo>
                    <a:pt x="7774" y="6688"/>
                    <a:pt x="7720" y="6695"/>
                    <a:pt x="7651" y="6695"/>
                  </a:cubicBezTo>
                  <a:cubicBezTo>
                    <a:pt x="7539" y="6695"/>
                    <a:pt x="7388" y="6676"/>
                    <a:pt x="7217" y="6676"/>
                  </a:cubicBezTo>
                  <a:cubicBezTo>
                    <a:pt x="7443" y="6437"/>
                    <a:pt x="7581" y="6273"/>
                    <a:pt x="7732" y="6123"/>
                  </a:cubicBezTo>
                  <a:close/>
                  <a:moveTo>
                    <a:pt x="3269" y="5796"/>
                  </a:moveTo>
                  <a:cubicBezTo>
                    <a:pt x="3319" y="5796"/>
                    <a:pt x="3357" y="5809"/>
                    <a:pt x="3407" y="5809"/>
                  </a:cubicBezTo>
                  <a:cubicBezTo>
                    <a:pt x="3357" y="5871"/>
                    <a:pt x="3319" y="5935"/>
                    <a:pt x="3269" y="5997"/>
                  </a:cubicBezTo>
                  <a:lnTo>
                    <a:pt x="3269" y="6022"/>
                  </a:lnTo>
                  <a:lnTo>
                    <a:pt x="3256" y="6022"/>
                  </a:lnTo>
                  <a:lnTo>
                    <a:pt x="3370" y="6287"/>
                  </a:lnTo>
                  <a:lnTo>
                    <a:pt x="3407" y="6287"/>
                  </a:lnTo>
                  <a:cubicBezTo>
                    <a:pt x="3395" y="6287"/>
                    <a:pt x="3382" y="6299"/>
                    <a:pt x="3382" y="6299"/>
                  </a:cubicBezTo>
                  <a:cubicBezTo>
                    <a:pt x="3382" y="6287"/>
                    <a:pt x="3370" y="6287"/>
                    <a:pt x="3370" y="6287"/>
                  </a:cubicBezTo>
                  <a:cubicBezTo>
                    <a:pt x="3206" y="6287"/>
                    <a:pt x="3030" y="6299"/>
                    <a:pt x="2817" y="6312"/>
                  </a:cubicBezTo>
                  <a:cubicBezTo>
                    <a:pt x="2766" y="6412"/>
                    <a:pt x="2703" y="6525"/>
                    <a:pt x="2615" y="6701"/>
                  </a:cubicBezTo>
                  <a:cubicBezTo>
                    <a:pt x="2439" y="6198"/>
                    <a:pt x="2540" y="6111"/>
                    <a:pt x="3256" y="6022"/>
                  </a:cubicBezTo>
                  <a:cubicBezTo>
                    <a:pt x="3256" y="6010"/>
                    <a:pt x="3269" y="6010"/>
                    <a:pt x="3269" y="5997"/>
                  </a:cubicBezTo>
                  <a:lnTo>
                    <a:pt x="3269" y="5796"/>
                  </a:lnTo>
                  <a:close/>
                  <a:moveTo>
                    <a:pt x="4598" y="6922"/>
                  </a:moveTo>
                  <a:cubicBezTo>
                    <a:pt x="4613" y="6922"/>
                    <a:pt x="4627" y="6923"/>
                    <a:pt x="4639" y="6927"/>
                  </a:cubicBezTo>
                  <a:cubicBezTo>
                    <a:pt x="4677" y="6940"/>
                    <a:pt x="4689" y="6978"/>
                    <a:pt x="4702" y="7003"/>
                  </a:cubicBezTo>
                  <a:cubicBezTo>
                    <a:pt x="4675" y="7012"/>
                    <a:pt x="4642" y="7021"/>
                    <a:pt x="4621" y="7021"/>
                  </a:cubicBezTo>
                  <a:cubicBezTo>
                    <a:pt x="4612" y="7021"/>
                    <a:pt x="4605" y="7019"/>
                    <a:pt x="4602" y="7016"/>
                  </a:cubicBezTo>
                  <a:cubicBezTo>
                    <a:pt x="4552" y="6991"/>
                    <a:pt x="4538" y="6952"/>
                    <a:pt x="4513" y="6927"/>
                  </a:cubicBezTo>
                  <a:cubicBezTo>
                    <a:pt x="4539" y="6927"/>
                    <a:pt x="4570" y="6922"/>
                    <a:pt x="4598" y="6922"/>
                  </a:cubicBezTo>
                  <a:close/>
                  <a:moveTo>
                    <a:pt x="10963" y="8159"/>
                  </a:moveTo>
                  <a:cubicBezTo>
                    <a:pt x="11014" y="8184"/>
                    <a:pt x="11039" y="8210"/>
                    <a:pt x="11076" y="8223"/>
                  </a:cubicBezTo>
                  <a:cubicBezTo>
                    <a:pt x="11026" y="8248"/>
                    <a:pt x="10976" y="8273"/>
                    <a:pt x="10925" y="8285"/>
                  </a:cubicBezTo>
                  <a:cubicBezTo>
                    <a:pt x="10924" y="8287"/>
                    <a:pt x="10922" y="8287"/>
                    <a:pt x="10920" y="8287"/>
                  </a:cubicBezTo>
                  <a:cubicBezTo>
                    <a:pt x="10902" y="8287"/>
                    <a:pt x="10860" y="8246"/>
                    <a:pt x="10838" y="8235"/>
                  </a:cubicBezTo>
                  <a:cubicBezTo>
                    <a:pt x="10888" y="8210"/>
                    <a:pt x="10925" y="8184"/>
                    <a:pt x="10963" y="8159"/>
                  </a:cubicBezTo>
                  <a:close/>
                  <a:moveTo>
                    <a:pt x="14682" y="8073"/>
                  </a:moveTo>
                  <a:cubicBezTo>
                    <a:pt x="14839" y="8073"/>
                    <a:pt x="14944" y="8138"/>
                    <a:pt x="15049" y="8198"/>
                  </a:cubicBezTo>
                  <a:cubicBezTo>
                    <a:pt x="15049" y="8235"/>
                    <a:pt x="15037" y="8273"/>
                    <a:pt x="15024" y="8310"/>
                  </a:cubicBezTo>
                  <a:cubicBezTo>
                    <a:pt x="14823" y="8273"/>
                    <a:pt x="14609" y="8248"/>
                    <a:pt x="14269" y="8184"/>
                  </a:cubicBezTo>
                  <a:cubicBezTo>
                    <a:pt x="14443" y="8103"/>
                    <a:pt x="14574" y="8073"/>
                    <a:pt x="14682" y="8073"/>
                  </a:cubicBezTo>
                  <a:close/>
                  <a:moveTo>
                    <a:pt x="7893" y="8233"/>
                  </a:moveTo>
                  <a:cubicBezTo>
                    <a:pt x="8047" y="8233"/>
                    <a:pt x="8078" y="8309"/>
                    <a:pt x="8172" y="8550"/>
                  </a:cubicBezTo>
                  <a:cubicBezTo>
                    <a:pt x="7946" y="8449"/>
                    <a:pt x="7770" y="8360"/>
                    <a:pt x="7581" y="8273"/>
                  </a:cubicBezTo>
                  <a:cubicBezTo>
                    <a:pt x="7724" y="8249"/>
                    <a:pt x="7822" y="8233"/>
                    <a:pt x="7893" y="8233"/>
                  </a:cubicBezTo>
                  <a:close/>
                  <a:moveTo>
                    <a:pt x="18117" y="8461"/>
                  </a:moveTo>
                  <a:cubicBezTo>
                    <a:pt x="18155" y="8461"/>
                    <a:pt x="18180" y="8486"/>
                    <a:pt x="18217" y="8499"/>
                  </a:cubicBezTo>
                  <a:cubicBezTo>
                    <a:pt x="18180" y="8511"/>
                    <a:pt x="18155" y="8524"/>
                    <a:pt x="18130" y="8550"/>
                  </a:cubicBezTo>
                  <a:lnTo>
                    <a:pt x="18066" y="8486"/>
                  </a:lnTo>
                  <a:cubicBezTo>
                    <a:pt x="18066" y="8474"/>
                    <a:pt x="18105" y="8461"/>
                    <a:pt x="18117" y="8461"/>
                  </a:cubicBezTo>
                  <a:close/>
                  <a:moveTo>
                    <a:pt x="22807" y="8335"/>
                  </a:moveTo>
                  <a:cubicBezTo>
                    <a:pt x="22695" y="8507"/>
                    <a:pt x="22649" y="8577"/>
                    <a:pt x="22521" y="8577"/>
                  </a:cubicBezTo>
                  <a:cubicBezTo>
                    <a:pt x="22433" y="8577"/>
                    <a:pt x="22305" y="8543"/>
                    <a:pt x="22089" y="8486"/>
                  </a:cubicBezTo>
                  <a:lnTo>
                    <a:pt x="22807" y="8335"/>
                  </a:lnTo>
                  <a:close/>
                  <a:moveTo>
                    <a:pt x="10724" y="8461"/>
                  </a:moveTo>
                  <a:cubicBezTo>
                    <a:pt x="10774" y="8474"/>
                    <a:pt x="10800" y="8511"/>
                    <a:pt x="10850" y="8550"/>
                  </a:cubicBezTo>
                  <a:cubicBezTo>
                    <a:pt x="10796" y="8571"/>
                    <a:pt x="10751" y="8602"/>
                    <a:pt x="10731" y="8602"/>
                  </a:cubicBezTo>
                  <a:cubicBezTo>
                    <a:pt x="10728" y="8602"/>
                    <a:pt x="10726" y="8601"/>
                    <a:pt x="10724" y="8600"/>
                  </a:cubicBezTo>
                  <a:cubicBezTo>
                    <a:pt x="10687" y="8575"/>
                    <a:pt x="10649" y="8536"/>
                    <a:pt x="10624" y="8511"/>
                  </a:cubicBezTo>
                  <a:cubicBezTo>
                    <a:pt x="10649" y="8499"/>
                    <a:pt x="10699" y="8461"/>
                    <a:pt x="10724" y="8461"/>
                  </a:cubicBezTo>
                  <a:close/>
                  <a:moveTo>
                    <a:pt x="11743" y="8524"/>
                  </a:moveTo>
                  <a:lnTo>
                    <a:pt x="11743" y="8524"/>
                  </a:lnTo>
                  <a:cubicBezTo>
                    <a:pt x="11680" y="8575"/>
                    <a:pt x="11617" y="8637"/>
                    <a:pt x="11554" y="8700"/>
                  </a:cubicBezTo>
                  <a:cubicBezTo>
                    <a:pt x="11517" y="8675"/>
                    <a:pt x="11478" y="8650"/>
                    <a:pt x="11453" y="8637"/>
                  </a:cubicBezTo>
                  <a:cubicBezTo>
                    <a:pt x="11554" y="8600"/>
                    <a:pt x="11642" y="8562"/>
                    <a:pt x="11743" y="8524"/>
                  </a:cubicBezTo>
                  <a:close/>
                  <a:moveTo>
                    <a:pt x="8703" y="8397"/>
                  </a:moveTo>
                  <a:cubicBezTo>
                    <a:pt x="8708" y="8397"/>
                    <a:pt x="8711" y="8397"/>
                    <a:pt x="8713" y="8399"/>
                  </a:cubicBezTo>
                  <a:cubicBezTo>
                    <a:pt x="8801" y="8486"/>
                    <a:pt x="8863" y="8575"/>
                    <a:pt x="8939" y="8675"/>
                  </a:cubicBezTo>
                  <a:cubicBezTo>
                    <a:pt x="8889" y="8700"/>
                    <a:pt x="8826" y="8726"/>
                    <a:pt x="8776" y="8751"/>
                  </a:cubicBezTo>
                  <a:cubicBezTo>
                    <a:pt x="8575" y="8726"/>
                    <a:pt x="8411" y="8650"/>
                    <a:pt x="8511" y="8474"/>
                  </a:cubicBezTo>
                  <a:cubicBezTo>
                    <a:pt x="8523" y="8440"/>
                    <a:pt x="8664" y="8397"/>
                    <a:pt x="8703" y="8397"/>
                  </a:cubicBezTo>
                  <a:close/>
                  <a:moveTo>
                    <a:pt x="5557" y="8424"/>
                  </a:moveTo>
                  <a:cubicBezTo>
                    <a:pt x="5582" y="8550"/>
                    <a:pt x="5633" y="8675"/>
                    <a:pt x="5608" y="8801"/>
                  </a:cubicBezTo>
                  <a:cubicBezTo>
                    <a:pt x="5608" y="8826"/>
                    <a:pt x="5356" y="8826"/>
                    <a:pt x="5054" y="8863"/>
                  </a:cubicBezTo>
                  <a:cubicBezTo>
                    <a:pt x="5256" y="8637"/>
                    <a:pt x="5343" y="8536"/>
                    <a:pt x="5432" y="8424"/>
                  </a:cubicBezTo>
                  <a:close/>
                  <a:moveTo>
                    <a:pt x="20770" y="8801"/>
                  </a:moveTo>
                  <a:cubicBezTo>
                    <a:pt x="20795" y="8851"/>
                    <a:pt x="20807" y="8902"/>
                    <a:pt x="20832" y="8952"/>
                  </a:cubicBezTo>
                  <a:cubicBezTo>
                    <a:pt x="20694" y="8977"/>
                    <a:pt x="20569" y="8989"/>
                    <a:pt x="20443" y="9002"/>
                  </a:cubicBezTo>
                  <a:cubicBezTo>
                    <a:pt x="20443" y="9002"/>
                    <a:pt x="20393" y="8902"/>
                    <a:pt x="20405" y="8889"/>
                  </a:cubicBezTo>
                  <a:cubicBezTo>
                    <a:pt x="20518" y="8851"/>
                    <a:pt x="20644" y="8826"/>
                    <a:pt x="20770" y="8801"/>
                  </a:cubicBezTo>
                  <a:close/>
                  <a:moveTo>
                    <a:pt x="18569" y="8863"/>
                  </a:moveTo>
                  <a:lnTo>
                    <a:pt x="18633" y="8927"/>
                  </a:lnTo>
                  <a:cubicBezTo>
                    <a:pt x="18569" y="8964"/>
                    <a:pt x="18507" y="9002"/>
                    <a:pt x="18443" y="9027"/>
                  </a:cubicBezTo>
                  <a:cubicBezTo>
                    <a:pt x="18443" y="8977"/>
                    <a:pt x="18431" y="8927"/>
                    <a:pt x="18457" y="8889"/>
                  </a:cubicBezTo>
                  <a:cubicBezTo>
                    <a:pt x="18457" y="8876"/>
                    <a:pt x="18532" y="8876"/>
                    <a:pt x="18569" y="8863"/>
                  </a:cubicBezTo>
                  <a:close/>
                  <a:moveTo>
                    <a:pt x="1308" y="9039"/>
                  </a:moveTo>
                  <a:cubicBezTo>
                    <a:pt x="1395" y="9065"/>
                    <a:pt x="1484" y="9078"/>
                    <a:pt x="1584" y="9103"/>
                  </a:cubicBezTo>
                  <a:cubicBezTo>
                    <a:pt x="1559" y="9140"/>
                    <a:pt x="1546" y="9165"/>
                    <a:pt x="1521" y="9203"/>
                  </a:cubicBezTo>
                  <a:cubicBezTo>
                    <a:pt x="1434" y="9165"/>
                    <a:pt x="1358" y="9140"/>
                    <a:pt x="1270" y="9103"/>
                  </a:cubicBezTo>
                  <a:cubicBezTo>
                    <a:pt x="1283" y="9090"/>
                    <a:pt x="1295" y="9065"/>
                    <a:pt x="1308" y="9039"/>
                  </a:cubicBezTo>
                  <a:close/>
                  <a:moveTo>
                    <a:pt x="21122" y="9014"/>
                  </a:moveTo>
                  <a:cubicBezTo>
                    <a:pt x="21172" y="9027"/>
                    <a:pt x="21222" y="9052"/>
                    <a:pt x="21260" y="9065"/>
                  </a:cubicBezTo>
                  <a:cubicBezTo>
                    <a:pt x="21209" y="9115"/>
                    <a:pt x="21159" y="9178"/>
                    <a:pt x="21097" y="9215"/>
                  </a:cubicBezTo>
                  <a:cubicBezTo>
                    <a:pt x="21095" y="9217"/>
                    <a:pt x="21092" y="9218"/>
                    <a:pt x="21089" y="9218"/>
                  </a:cubicBezTo>
                  <a:cubicBezTo>
                    <a:pt x="21070" y="9218"/>
                    <a:pt x="21028" y="9189"/>
                    <a:pt x="20996" y="9178"/>
                  </a:cubicBezTo>
                  <a:cubicBezTo>
                    <a:pt x="21033" y="9128"/>
                    <a:pt x="21084" y="9065"/>
                    <a:pt x="21122" y="9014"/>
                  </a:cubicBezTo>
                  <a:close/>
                  <a:moveTo>
                    <a:pt x="18720" y="9241"/>
                  </a:moveTo>
                  <a:cubicBezTo>
                    <a:pt x="18745" y="9266"/>
                    <a:pt x="18796" y="9291"/>
                    <a:pt x="18796" y="9304"/>
                  </a:cubicBezTo>
                  <a:cubicBezTo>
                    <a:pt x="18783" y="9329"/>
                    <a:pt x="18745" y="9341"/>
                    <a:pt x="18708" y="9366"/>
                  </a:cubicBezTo>
                  <a:cubicBezTo>
                    <a:pt x="18683" y="9341"/>
                    <a:pt x="18645" y="9316"/>
                    <a:pt x="18607" y="9279"/>
                  </a:cubicBezTo>
                  <a:lnTo>
                    <a:pt x="18720" y="9241"/>
                  </a:lnTo>
                  <a:close/>
                  <a:moveTo>
                    <a:pt x="26371" y="9239"/>
                  </a:moveTo>
                  <a:cubicBezTo>
                    <a:pt x="26373" y="9239"/>
                    <a:pt x="26376" y="9239"/>
                    <a:pt x="26377" y="9241"/>
                  </a:cubicBezTo>
                  <a:cubicBezTo>
                    <a:pt x="26414" y="9266"/>
                    <a:pt x="26453" y="9304"/>
                    <a:pt x="26503" y="9329"/>
                  </a:cubicBezTo>
                  <a:cubicBezTo>
                    <a:pt x="26459" y="9351"/>
                    <a:pt x="26406" y="9382"/>
                    <a:pt x="26392" y="9382"/>
                  </a:cubicBezTo>
                  <a:cubicBezTo>
                    <a:pt x="26390" y="9382"/>
                    <a:pt x="26389" y="9381"/>
                    <a:pt x="26389" y="9379"/>
                  </a:cubicBezTo>
                  <a:cubicBezTo>
                    <a:pt x="26339" y="9354"/>
                    <a:pt x="26302" y="9316"/>
                    <a:pt x="26277" y="9279"/>
                  </a:cubicBezTo>
                  <a:cubicBezTo>
                    <a:pt x="26277" y="9279"/>
                    <a:pt x="26346" y="9239"/>
                    <a:pt x="26371" y="9239"/>
                  </a:cubicBezTo>
                  <a:close/>
                  <a:moveTo>
                    <a:pt x="12874" y="9304"/>
                  </a:moveTo>
                  <a:cubicBezTo>
                    <a:pt x="12912" y="9304"/>
                    <a:pt x="12950" y="9341"/>
                    <a:pt x="12975" y="9354"/>
                  </a:cubicBezTo>
                  <a:cubicBezTo>
                    <a:pt x="12950" y="9379"/>
                    <a:pt x="12900" y="9417"/>
                    <a:pt x="12887" y="9417"/>
                  </a:cubicBezTo>
                  <a:cubicBezTo>
                    <a:pt x="12849" y="9391"/>
                    <a:pt x="12799" y="9366"/>
                    <a:pt x="12761" y="9341"/>
                  </a:cubicBezTo>
                  <a:cubicBezTo>
                    <a:pt x="12799" y="9329"/>
                    <a:pt x="12836" y="9304"/>
                    <a:pt x="12874" y="9304"/>
                  </a:cubicBezTo>
                  <a:close/>
                  <a:moveTo>
                    <a:pt x="16696" y="9254"/>
                  </a:moveTo>
                  <a:cubicBezTo>
                    <a:pt x="16722" y="9291"/>
                    <a:pt x="16772" y="9316"/>
                    <a:pt x="16784" y="9354"/>
                  </a:cubicBezTo>
                  <a:cubicBezTo>
                    <a:pt x="16784" y="9366"/>
                    <a:pt x="16734" y="9391"/>
                    <a:pt x="16709" y="9417"/>
                  </a:cubicBezTo>
                  <a:cubicBezTo>
                    <a:pt x="16671" y="9379"/>
                    <a:pt x="16633" y="9354"/>
                    <a:pt x="16608" y="9329"/>
                  </a:cubicBezTo>
                  <a:cubicBezTo>
                    <a:pt x="16596" y="9316"/>
                    <a:pt x="16646" y="9291"/>
                    <a:pt x="16696" y="9254"/>
                  </a:cubicBezTo>
                  <a:close/>
                  <a:moveTo>
                    <a:pt x="7330" y="9354"/>
                  </a:moveTo>
                  <a:cubicBezTo>
                    <a:pt x="7418" y="9379"/>
                    <a:pt x="7493" y="9417"/>
                    <a:pt x="7569" y="9455"/>
                  </a:cubicBezTo>
                  <a:cubicBezTo>
                    <a:pt x="7581" y="9455"/>
                    <a:pt x="7581" y="9455"/>
                    <a:pt x="7594" y="9442"/>
                  </a:cubicBezTo>
                  <a:lnTo>
                    <a:pt x="7594" y="9442"/>
                  </a:lnTo>
                  <a:lnTo>
                    <a:pt x="7594" y="9442"/>
                  </a:lnTo>
                  <a:lnTo>
                    <a:pt x="7594" y="9467"/>
                  </a:lnTo>
                  <a:cubicBezTo>
                    <a:pt x="7594" y="9455"/>
                    <a:pt x="7581" y="9455"/>
                    <a:pt x="7581" y="9455"/>
                  </a:cubicBezTo>
                  <a:lnTo>
                    <a:pt x="7569" y="9455"/>
                  </a:lnTo>
                  <a:cubicBezTo>
                    <a:pt x="7556" y="9455"/>
                    <a:pt x="7544" y="9467"/>
                    <a:pt x="7531" y="9467"/>
                  </a:cubicBezTo>
                  <a:lnTo>
                    <a:pt x="7279" y="9467"/>
                  </a:lnTo>
                  <a:cubicBezTo>
                    <a:pt x="7292" y="9430"/>
                    <a:pt x="7317" y="9391"/>
                    <a:pt x="7330" y="9354"/>
                  </a:cubicBezTo>
                  <a:close/>
                  <a:moveTo>
                    <a:pt x="24340" y="8550"/>
                  </a:moveTo>
                  <a:cubicBezTo>
                    <a:pt x="24567" y="8612"/>
                    <a:pt x="24780" y="8662"/>
                    <a:pt x="25044" y="8726"/>
                  </a:cubicBezTo>
                  <a:cubicBezTo>
                    <a:pt x="24780" y="8989"/>
                    <a:pt x="24503" y="9241"/>
                    <a:pt x="24240" y="9505"/>
                  </a:cubicBezTo>
                  <a:cubicBezTo>
                    <a:pt x="24190" y="9492"/>
                    <a:pt x="24151" y="9480"/>
                    <a:pt x="24101" y="9455"/>
                  </a:cubicBezTo>
                  <a:cubicBezTo>
                    <a:pt x="24176" y="9165"/>
                    <a:pt x="24252" y="8863"/>
                    <a:pt x="24340" y="8550"/>
                  </a:cubicBezTo>
                  <a:close/>
                  <a:moveTo>
                    <a:pt x="3244" y="8851"/>
                  </a:moveTo>
                  <a:cubicBezTo>
                    <a:pt x="3521" y="9090"/>
                    <a:pt x="3923" y="9203"/>
                    <a:pt x="3672" y="9580"/>
                  </a:cubicBezTo>
                  <a:cubicBezTo>
                    <a:pt x="3495" y="9555"/>
                    <a:pt x="3194" y="9593"/>
                    <a:pt x="3093" y="9517"/>
                  </a:cubicBezTo>
                  <a:cubicBezTo>
                    <a:pt x="2829" y="9304"/>
                    <a:pt x="3143" y="9115"/>
                    <a:pt x="3244" y="8851"/>
                  </a:cubicBezTo>
                  <a:close/>
                  <a:moveTo>
                    <a:pt x="16027" y="8334"/>
                  </a:moveTo>
                  <a:cubicBezTo>
                    <a:pt x="16044" y="8334"/>
                    <a:pt x="16062" y="8334"/>
                    <a:pt x="16080" y="8335"/>
                  </a:cubicBezTo>
                  <a:cubicBezTo>
                    <a:pt x="16168" y="8536"/>
                    <a:pt x="16244" y="8738"/>
                    <a:pt x="16319" y="8927"/>
                  </a:cubicBezTo>
                  <a:cubicBezTo>
                    <a:pt x="16043" y="9165"/>
                    <a:pt x="15791" y="9366"/>
                    <a:pt x="15552" y="9580"/>
                  </a:cubicBezTo>
                  <a:cubicBezTo>
                    <a:pt x="15213" y="9467"/>
                    <a:pt x="14836" y="9354"/>
                    <a:pt x="14433" y="9228"/>
                  </a:cubicBezTo>
                  <a:cubicBezTo>
                    <a:pt x="14584" y="9190"/>
                    <a:pt x="14722" y="9153"/>
                    <a:pt x="14873" y="9140"/>
                  </a:cubicBezTo>
                  <a:cubicBezTo>
                    <a:pt x="15602" y="9039"/>
                    <a:pt x="15602" y="9039"/>
                    <a:pt x="15703" y="8536"/>
                  </a:cubicBezTo>
                  <a:cubicBezTo>
                    <a:pt x="15738" y="8398"/>
                    <a:pt x="15836" y="8334"/>
                    <a:pt x="16027" y="8334"/>
                  </a:cubicBezTo>
                  <a:close/>
                  <a:moveTo>
                    <a:pt x="13905" y="9329"/>
                  </a:moveTo>
                  <a:cubicBezTo>
                    <a:pt x="13729" y="9656"/>
                    <a:pt x="13453" y="9580"/>
                    <a:pt x="13252" y="9643"/>
                  </a:cubicBezTo>
                  <a:cubicBezTo>
                    <a:pt x="13239" y="9606"/>
                    <a:pt x="13213" y="9567"/>
                    <a:pt x="13188" y="9530"/>
                  </a:cubicBezTo>
                  <a:cubicBezTo>
                    <a:pt x="13389" y="9480"/>
                    <a:pt x="13579" y="9417"/>
                    <a:pt x="13905" y="9329"/>
                  </a:cubicBezTo>
                  <a:close/>
                  <a:moveTo>
                    <a:pt x="17909" y="9402"/>
                  </a:moveTo>
                  <a:cubicBezTo>
                    <a:pt x="18069" y="9402"/>
                    <a:pt x="18186" y="9528"/>
                    <a:pt x="18393" y="9832"/>
                  </a:cubicBezTo>
                  <a:cubicBezTo>
                    <a:pt x="18066" y="9706"/>
                    <a:pt x="17828" y="9618"/>
                    <a:pt x="17563" y="9517"/>
                  </a:cubicBezTo>
                  <a:cubicBezTo>
                    <a:pt x="17710" y="9444"/>
                    <a:pt x="17817" y="9402"/>
                    <a:pt x="17909" y="9402"/>
                  </a:cubicBezTo>
                  <a:close/>
                  <a:moveTo>
                    <a:pt x="7594" y="9467"/>
                  </a:moveTo>
                  <a:lnTo>
                    <a:pt x="7594" y="9467"/>
                  </a:lnTo>
                  <a:cubicBezTo>
                    <a:pt x="7846" y="9517"/>
                    <a:pt x="8022" y="9618"/>
                    <a:pt x="7896" y="9907"/>
                  </a:cubicBezTo>
                  <a:cubicBezTo>
                    <a:pt x="7770" y="9718"/>
                    <a:pt x="7682" y="9593"/>
                    <a:pt x="7594" y="9467"/>
                  </a:cubicBezTo>
                  <a:close/>
                  <a:moveTo>
                    <a:pt x="24542" y="9819"/>
                  </a:moveTo>
                  <a:cubicBezTo>
                    <a:pt x="24604" y="9832"/>
                    <a:pt x="24642" y="9844"/>
                    <a:pt x="24679" y="9857"/>
                  </a:cubicBezTo>
                  <a:cubicBezTo>
                    <a:pt x="24654" y="9894"/>
                    <a:pt x="24642" y="9933"/>
                    <a:pt x="24604" y="9958"/>
                  </a:cubicBezTo>
                  <a:cubicBezTo>
                    <a:pt x="24604" y="9960"/>
                    <a:pt x="24600" y="9961"/>
                    <a:pt x="24595" y="9961"/>
                  </a:cubicBezTo>
                  <a:cubicBezTo>
                    <a:pt x="24570" y="9961"/>
                    <a:pt x="24503" y="9942"/>
                    <a:pt x="24503" y="9933"/>
                  </a:cubicBezTo>
                  <a:cubicBezTo>
                    <a:pt x="24503" y="9894"/>
                    <a:pt x="24529" y="9857"/>
                    <a:pt x="24542" y="9819"/>
                  </a:cubicBezTo>
                  <a:close/>
                  <a:moveTo>
                    <a:pt x="12082" y="8838"/>
                  </a:moveTo>
                  <a:lnTo>
                    <a:pt x="12082" y="8838"/>
                  </a:lnTo>
                  <a:cubicBezTo>
                    <a:pt x="11956" y="9517"/>
                    <a:pt x="12900" y="9618"/>
                    <a:pt x="13352" y="9970"/>
                  </a:cubicBezTo>
                  <a:cubicBezTo>
                    <a:pt x="13302" y="10020"/>
                    <a:pt x="13277" y="10033"/>
                    <a:pt x="13264" y="10033"/>
                  </a:cubicBezTo>
                  <a:cubicBezTo>
                    <a:pt x="12950" y="9945"/>
                    <a:pt x="12623" y="9844"/>
                    <a:pt x="12296" y="9743"/>
                  </a:cubicBezTo>
                  <a:cubicBezTo>
                    <a:pt x="11994" y="9643"/>
                    <a:pt x="11629" y="9757"/>
                    <a:pt x="11353" y="9606"/>
                  </a:cubicBezTo>
                  <a:cubicBezTo>
                    <a:pt x="11240" y="9555"/>
                    <a:pt x="11177" y="9467"/>
                    <a:pt x="11026" y="9354"/>
                  </a:cubicBezTo>
                  <a:lnTo>
                    <a:pt x="11026" y="9354"/>
                  </a:lnTo>
                  <a:cubicBezTo>
                    <a:pt x="11315" y="9366"/>
                    <a:pt x="11491" y="9379"/>
                    <a:pt x="11642" y="9391"/>
                  </a:cubicBezTo>
                  <a:cubicBezTo>
                    <a:pt x="11755" y="9190"/>
                    <a:pt x="11844" y="9027"/>
                    <a:pt x="11919" y="8863"/>
                  </a:cubicBezTo>
                  <a:cubicBezTo>
                    <a:pt x="11981" y="8851"/>
                    <a:pt x="12032" y="8851"/>
                    <a:pt x="12082" y="8838"/>
                  </a:cubicBezTo>
                  <a:close/>
                  <a:moveTo>
                    <a:pt x="6739" y="9681"/>
                  </a:moveTo>
                  <a:cubicBezTo>
                    <a:pt x="7016" y="9782"/>
                    <a:pt x="7204" y="9857"/>
                    <a:pt x="7418" y="9933"/>
                  </a:cubicBezTo>
                  <a:cubicBezTo>
                    <a:pt x="7231" y="10001"/>
                    <a:pt x="7118" y="10043"/>
                    <a:pt x="7036" y="10043"/>
                  </a:cubicBezTo>
                  <a:cubicBezTo>
                    <a:pt x="6910" y="10043"/>
                    <a:pt x="6862" y="9941"/>
                    <a:pt x="6739" y="9681"/>
                  </a:cubicBezTo>
                  <a:close/>
                  <a:moveTo>
                    <a:pt x="27119" y="9503"/>
                  </a:moveTo>
                  <a:cubicBezTo>
                    <a:pt x="27149" y="9503"/>
                    <a:pt x="27178" y="9504"/>
                    <a:pt x="27207" y="9505"/>
                  </a:cubicBezTo>
                  <a:cubicBezTo>
                    <a:pt x="27484" y="9505"/>
                    <a:pt x="27760" y="9593"/>
                    <a:pt x="28124" y="9668"/>
                  </a:cubicBezTo>
                  <a:cubicBezTo>
                    <a:pt x="27760" y="9743"/>
                    <a:pt x="27534" y="9794"/>
                    <a:pt x="27307" y="9844"/>
                  </a:cubicBezTo>
                  <a:cubicBezTo>
                    <a:pt x="27307" y="9907"/>
                    <a:pt x="27320" y="9983"/>
                    <a:pt x="27320" y="10058"/>
                  </a:cubicBezTo>
                  <a:cubicBezTo>
                    <a:pt x="27238" y="10068"/>
                    <a:pt x="27172" y="10087"/>
                    <a:pt x="27117" y="10087"/>
                  </a:cubicBezTo>
                  <a:cubicBezTo>
                    <a:pt x="27105" y="10087"/>
                    <a:pt x="27093" y="10086"/>
                    <a:pt x="27081" y="10083"/>
                  </a:cubicBezTo>
                  <a:cubicBezTo>
                    <a:pt x="26867" y="10033"/>
                    <a:pt x="26528" y="10045"/>
                    <a:pt x="26578" y="9782"/>
                  </a:cubicBezTo>
                  <a:cubicBezTo>
                    <a:pt x="26623" y="9558"/>
                    <a:pt x="26877" y="9503"/>
                    <a:pt x="27119" y="9503"/>
                  </a:cubicBezTo>
                  <a:close/>
                  <a:moveTo>
                    <a:pt x="19902" y="9639"/>
                  </a:moveTo>
                  <a:cubicBezTo>
                    <a:pt x="20043" y="9639"/>
                    <a:pt x="20227" y="9671"/>
                    <a:pt x="20468" y="9731"/>
                  </a:cubicBezTo>
                  <a:cubicBezTo>
                    <a:pt x="20141" y="9844"/>
                    <a:pt x="19814" y="9970"/>
                    <a:pt x="19437" y="10109"/>
                  </a:cubicBezTo>
                  <a:cubicBezTo>
                    <a:pt x="19497" y="9784"/>
                    <a:pt x="19603" y="9639"/>
                    <a:pt x="19902" y="9639"/>
                  </a:cubicBezTo>
                  <a:close/>
                  <a:moveTo>
                    <a:pt x="14672" y="9958"/>
                  </a:moveTo>
                  <a:cubicBezTo>
                    <a:pt x="14685" y="9970"/>
                    <a:pt x="14710" y="9983"/>
                    <a:pt x="14735" y="9995"/>
                  </a:cubicBezTo>
                  <a:cubicBezTo>
                    <a:pt x="14685" y="10033"/>
                    <a:pt x="14635" y="10070"/>
                    <a:pt x="14584" y="10121"/>
                  </a:cubicBezTo>
                  <a:lnTo>
                    <a:pt x="14509" y="10083"/>
                  </a:lnTo>
                  <a:cubicBezTo>
                    <a:pt x="14559" y="10033"/>
                    <a:pt x="14609" y="9995"/>
                    <a:pt x="14672" y="9958"/>
                  </a:cubicBezTo>
                  <a:close/>
                  <a:moveTo>
                    <a:pt x="15666" y="9958"/>
                  </a:moveTo>
                  <a:cubicBezTo>
                    <a:pt x="15678" y="9983"/>
                    <a:pt x="15703" y="9995"/>
                    <a:pt x="15728" y="10020"/>
                  </a:cubicBezTo>
                  <a:cubicBezTo>
                    <a:pt x="15627" y="10058"/>
                    <a:pt x="15527" y="10083"/>
                    <a:pt x="15426" y="10121"/>
                  </a:cubicBezTo>
                  <a:cubicBezTo>
                    <a:pt x="15426" y="10121"/>
                    <a:pt x="15414" y="10134"/>
                    <a:pt x="15401" y="10134"/>
                  </a:cubicBezTo>
                  <a:cubicBezTo>
                    <a:pt x="15401" y="10146"/>
                    <a:pt x="15389" y="10146"/>
                    <a:pt x="15389" y="10146"/>
                  </a:cubicBezTo>
                  <a:lnTo>
                    <a:pt x="15389" y="10134"/>
                  </a:lnTo>
                  <a:cubicBezTo>
                    <a:pt x="15401" y="10121"/>
                    <a:pt x="15414" y="10121"/>
                    <a:pt x="15426" y="10121"/>
                  </a:cubicBezTo>
                  <a:cubicBezTo>
                    <a:pt x="15502" y="10058"/>
                    <a:pt x="15577" y="10008"/>
                    <a:pt x="15666" y="9958"/>
                  </a:cubicBezTo>
                  <a:close/>
                  <a:moveTo>
                    <a:pt x="10548" y="9983"/>
                  </a:moveTo>
                  <a:lnTo>
                    <a:pt x="10649" y="10083"/>
                  </a:lnTo>
                  <a:cubicBezTo>
                    <a:pt x="10586" y="10109"/>
                    <a:pt x="10523" y="10146"/>
                    <a:pt x="10447" y="10184"/>
                  </a:cubicBezTo>
                  <a:lnTo>
                    <a:pt x="10360" y="10095"/>
                  </a:lnTo>
                  <a:lnTo>
                    <a:pt x="10548" y="9983"/>
                  </a:lnTo>
                  <a:close/>
                  <a:moveTo>
                    <a:pt x="22005" y="10056"/>
                  </a:moveTo>
                  <a:cubicBezTo>
                    <a:pt x="22009" y="10056"/>
                    <a:pt x="22012" y="10056"/>
                    <a:pt x="22014" y="10058"/>
                  </a:cubicBezTo>
                  <a:cubicBezTo>
                    <a:pt x="22064" y="10083"/>
                    <a:pt x="22089" y="10121"/>
                    <a:pt x="22153" y="10159"/>
                  </a:cubicBezTo>
                  <a:cubicBezTo>
                    <a:pt x="22064" y="10184"/>
                    <a:pt x="22014" y="10196"/>
                    <a:pt x="21964" y="10221"/>
                  </a:cubicBezTo>
                  <a:cubicBezTo>
                    <a:pt x="21939" y="10184"/>
                    <a:pt x="21913" y="10146"/>
                    <a:pt x="21913" y="10109"/>
                  </a:cubicBezTo>
                  <a:cubicBezTo>
                    <a:pt x="21913" y="10087"/>
                    <a:pt x="21979" y="10056"/>
                    <a:pt x="22005" y="10056"/>
                  </a:cubicBezTo>
                  <a:close/>
                  <a:moveTo>
                    <a:pt x="22039" y="9140"/>
                  </a:moveTo>
                  <a:cubicBezTo>
                    <a:pt x="22279" y="9140"/>
                    <a:pt x="22505" y="9153"/>
                    <a:pt x="22731" y="9178"/>
                  </a:cubicBezTo>
                  <a:cubicBezTo>
                    <a:pt x="22857" y="9190"/>
                    <a:pt x="23070" y="9203"/>
                    <a:pt x="23083" y="9241"/>
                  </a:cubicBezTo>
                  <a:cubicBezTo>
                    <a:pt x="23095" y="9329"/>
                    <a:pt x="23058" y="9442"/>
                    <a:pt x="22995" y="9530"/>
                  </a:cubicBezTo>
                  <a:cubicBezTo>
                    <a:pt x="22919" y="9618"/>
                    <a:pt x="22807" y="9693"/>
                    <a:pt x="22681" y="9794"/>
                  </a:cubicBezTo>
                  <a:cubicBezTo>
                    <a:pt x="22819" y="9880"/>
                    <a:pt x="22936" y="9910"/>
                    <a:pt x="23042" y="9910"/>
                  </a:cubicBezTo>
                  <a:cubicBezTo>
                    <a:pt x="23291" y="9910"/>
                    <a:pt x="23476" y="9740"/>
                    <a:pt x="23724" y="9731"/>
                  </a:cubicBezTo>
                  <a:lnTo>
                    <a:pt x="23724" y="9731"/>
                  </a:lnTo>
                  <a:cubicBezTo>
                    <a:pt x="23875" y="9882"/>
                    <a:pt x="23812" y="10020"/>
                    <a:pt x="23586" y="10109"/>
                  </a:cubicBezTo>
                  <a:cubicBezTo>
                    <a:pt x="23410" y="10184"/>
                    <a:pt x="23209" y="10246"/>
                    <a:pt x="23008" y="10271"/>
                  </a:cubicBezTo>
                  <a:cubicBezTo>
                    <a:pt x="22994" y="10273"/>
                    <a:pt x="22980" y="10274"/>
                    <a:pt x="22964" y="10274"/>
                  </a:cubicBezTo>
                  <a:cubicBezTo>
                    <a:pt x="22838" y="10274"/>
                    <a:pt x="22661" y="10227"/>
                    <a:pt x="22605" y="10171"/>
                  </a:cubicBezTo>
                  <a:cubicBezTo>
                    <a:pt x="22304" y="9857"/>
                    <a:pt x="22027" y="9530"/>
                    <a:pt x="21725" y="9178"/>
                  </a:cubicBezTo>
                  <a:cubicBezTo>
                    <a:pt x="21813" y="9165"/>
                    <a:pt x="21927" y="9140"/>
                    <a:pt x="22039" y="9140"/>
                  </a:cubicBezTo>
                  <a:close/>
                  <a:moveTo>
                    <a:pt x="15389" y="10146"/>
                  </a:moveTo>
                  <a:cubicBezTo>
                    <a:pt x="15378" y="10269"/>
                    <a:pt x="15326" y="10376"/>
                    <a:pt x="15120" y="10376"/>
                  </a:cubicBezTo>
                  <a:cubicBezTo>
                    <a:pt x="15075" y="10376"/>
                    <a:pt x="15022" y="10371"/>
                    <a:pt x="14961" y="10360"/>
                  </a:cubicBezTo>
                  <a:cubicBezTo>
                    <a:pt x="15099" y="10285"/>
                    <a:pt x="15250" y="10209"/>
                    <a:pt x="15389" y="10146"/>
                  </a:cubicBezTo>
                  <a:close/>
                  <a:moveTo>
                    <a:pt x="29168" y="10297"/>
                  </a:moveTo>
                  <a:cubicBezTo>
                    <a:pt x="29205" y="10347"/>
                    <a:pt x="29256" y="10385"/>
                    <a:pt x="29244" y="10410"/>
                  </a:cubicBezTo>
                  <a:cubicBezTo>
                    <a:pt x="29205" y="10447"/>
                    <a:pt x="29143" y="10461"/>
                    <a:pt x="29093" y="10486"/>
                  </a:cubicBezTo>
                  <a:cubicBezTo>
                    <a:pt x="29055" y="10461"/>
                    <a:pt x="28992" y="10410"/>
                    <a:pt x="29004" y="10397"/>
                  </a:cubicBezTo>
                  <a:cubicBezTo>
                    <a:pt x="29029" y="10360"/>
                    <a:pt x="29093" y="10335"/>
                    <a:pt x="29168" y="10297"/>
                  </a:cubicBezTo>
                  <a:close/>
                  <a:moveTo>
                    <a:pt x="20354" y="10335"/>
                  </a:moveTo>
                  <a:cubicBezTo>
                    <a:pt x="20405" y="10360"/>
                    <a:pt x="20443" y="10385"/>
                    <a:pt x="20518" y="10435"/>
                  </a:cubicBezTo>
                  <a:cubicBezTo>
                    <a:pt x="20474" y="10458"/>
                    <a:pt x="20429" y="10500"/>
                    <a:pt x="20402" y="10500"/>
                  </a:cubicBezTo>
                  <a:cubicBezTo>
                    <a:pt x="20399" y="10500"/>
                    <a:pt x="20396" y="10499"/>
                    <a:pt x="20393" y="10498"/>
                  </a:cubicBezTo>
                  <a:cubicBezTo>
                    <a:pt x="20342" y="10486"/>
                    <a:pt x="20279" y="10461"/>
                    <a:pt x="20254" y="10422"/>
                  </a:cubicBezTo>
                  <a:cubicBezTo>
                    <a:pt x="20254" y="10397"/>
                    <a:pt x="20317" y="10360"/>
                    <a:pt x="20354" y="10335"/>
                  </a:cubicBezTo>
                  <a:close/>
                  <a:moveTo>
                    <a:pt x="13113" y="10372"/>
                  </a:moveTo>
                  <a:lnTo>
                    <a:pt x="13226" y="10410"/>
                  </a:lnTo>
                  <a:cubicBezTo>
                    <a:pt x="13201" y="10447"/>
                    <a:pt x="13176" y="10473"/>
                    <a:pt x="13151" y="10511"/>
                  </a:cubicBezTo>
                  <a:cubicBezTo>
                    <a:pt x="13113" y="10486"/>
                    <a:pt x="13076" y="10473"/>
                    <a:pt x="13063" y="10447"/>
                  </a:cubicBezTo>
                  <a:cubicBezTo>
                    <a:pt x="13050" y="10422"/>
                    <a:pt x="13088" y="10397"/>
                    <a:pt x="13113" y="10372"/>
                  </a:cubicBezTo>
                  <a:close/>
                  <a:moveTo>
                    <a:pt x="15904" y="10397"/>
                  </a:moveTo>
                  <a:cubicBezTo>
                    <a:pt x="15954" y="10422"/>
                    <a:pt x="15992" y="10461"/>
                    <a:pt x="16018" y="10486"/>
                  </a:cubicBezTo>
                  <a:cubicBezTo>
                    <a:pt x="16030" y="10498"/>
                    <a:pt x="15954" y="10548"/>
                    <a:pt x="15942" y="10548"/>
                  </a:cubicBezTo>
                  <a:cubicBezTo>
                    <a:pt x="15892" y="10523"/>
                    <a:pt x="15854" y="10498"/>
                    <a:pt x="15816" y="10473"/>
                  </a:cubicBezTo>
                  <a:cubicBezTo>
                    <a:pt x="15816" y="10461"/>
                    <a:pt x="15867" y="10422"/>
                    <a:pt x="15904" y="10397"/>
                  </a:cubicBezTo>
                  <a:close/>
                  <a:moveTo>
                    <a:pt x="17472" y="10322"/>
                  </a:moveTo>
                  <a:cubicBezTo>
                    <a:pt x="17550" y="10322"/>
                    <a:pt x="17635" y="10326"/>
                    <a:pt x="17727" y="10335"/>
                  </a:cubicBezTo>
                  <a:cubicBezTo>
                    <a:pt x="17287" y="10447"/>
                    <a:pt x="16985" y="10523"/>
                    <a:pt x="16683" y="10598"/>
                  </a:cubicBezTo>
                  <a:cubicBezTo>
                    <a:pt x="16671" y="10598"/>
                    <a:pt x="16671" y="10598"/>
                    <a:pt x="16658" y="10611"/>
                  </a:cubicBezTo>
                  <a:cubicBezTo>
                    <a:pt x="16646" y="10611"/>
                    <a:pt x="16646" y="10623"/>
                    <a:pt x="16633" y="10623"/>
                  </a:cubicBezTo>
                  <a:cubicBezTo>
                    <a:pt x="16633" y="10611"/>
                    <a:pt x="16646" y="10611"/>
                    <a:pt x="16646" y="10598"/>
                  </a:cubicBezTo>
                  <a:lnTo>
                    <a:pt x="16683" y="10598"/>
                  </a:lnTo>
                  <a:cubicBezTo>
                    <a:pt x="16861" y="10421"/>
                    <a:pt x="17090" y="10322"/>
                    <a:pt x="17472" y="10322"/>
                  </a:cubicBezTo>
                  <a:close/>
                  <a:moveTo>
                    <a:pt x="5594" y="9125"/>
                  </a:moveTo>
                  <a:cubicBezTo>
                    <a:pt x="5706" y="9125"/>
                    <a:pt x="5820" y="9161"/>
                    <a:pt x="5935" y="9254"/>
                  </a:cubicBezTo>
                  <a:cubicBezTo>
                    <a:pt x="5645" y="9366"/>
                    <a:pt x="5368" y="9480"/>
                    <a:pt x="5092" y="9593"/>
                  </a:cubicBezTo>
                  <a:cubicBezTo>
                    <a:pt x="5105" y="9819"/>
                    <a:pt x="5658" y="9757"/>
                    <a:pt x="5494" y="10058"/>
                  </a:cubicBezTo>
                  <a:cubicBezTo>
                    <a:pt x="5343" y="10020"/>
                    <a:pt x="5180" y="9970"/>
                    <a:pt x="4991" y="9933"/>
                  </a:cubicBezTo>
                  <a:cubicBezTo>
                    <a:pt x="4966" y="10008"/>
                    <a:pt x="4954" y="10058"/>
                    <a:pt x="4929" y="10121"/>
                  </a:cubicBezTo>
                  <a:cubicBezTo>
                    <a:pt x="5192" y="10209"/>
                    <a:pt x="5457" y="10285"/>
                    <a:pt x="5720" y="10372"/>
                  </a:cubicBezTo>
                  <a:cubicBezTo>
                    <a:pt x="5496" y="10579"/>
                    <a:pt x="5200" y="10690"/>
                    <a:pt x="4833" y="10690"/>
                  </a:cubicBezTo>
                  <a:cubicBezTo>
                    <a:pt x="4688" y="10690"/>
                    <a:pt x="4531" y="10672"/>
                    <a:pt x="4362" y="10637"/>
                  </a:cubicBezTo>
                  <a:cubicBezTo>
                    <a:pt x="4564" y="10461"/>
                    <a:pt x="4740" y="10297"/>
                    <a:pt x="4929" y="10121"/>
                  </a:cubicBezTo>
                  <a:lnTo>
                    <a:pt x="4929" y="10121"/>
                  </a:lnTo>
                  <a:cubicBezTo>
                    <a:pt x="4879" y="10126"/>
                    <a:pt x="4832" y="10129"/>
                    <a:pt x="4788" y="10129"/>
                  </a:cubicBezTo>
                  <a:cubicBezTo>
                    <a:pt x="4608" y="10129"/>
                    <a:pt x="4476" y="10079"/>
                    <a:pt x="4426" y="9907"/>
                  </a:cubicBezTo>
                  <a:cubicBezTo>
                    <a:pt x="4376" y="9743"/>
                    <a:pt x="4275" y="9580"/>
                    <a:pt x="4174" y="9354"/>
                  </a:cubicBezTo>
                  <a:cubicBezTo>
                    <a:pt x="4320" y="9333"/>
                    <a:pt x="4491" y="9269"/>
                    <a:pt x="4624" y="9269"/>
                  </a:cubicBezTo>
                  <a:cubicBezTo>
                    <a:pt x="4652" y="9269"/>
                    <a:pt x="4678" y="9272"/>
                    <a:pt x="4702" y="9279"/>
                  </a:cubicBezTo>
                  <a:cubicBezTo>
                    <a:pt x="4767" y="9296"/>
                    <a:pt x="4826" y="9304"/>
                    <a:pt x="4880" y="9304"/>
                  </a:cubicBezTo>
                  <a:cubicBezTo>
                    <a:pt x="5058" y="9304"/>
                    <a:pt x="5189" y="9226"/>
                    <a:pt x="5343" y="9178"/>
                  </a:cubicBezTo>
                  <a:cubicBezTo>
                    <a:pt x="5425" y="9146"/>
                    <a:pt x="5509" y="9125"/>
                    <a:pt x="5594" y="9125"/>
                  </a:cubicBezTo>
                  <a:close/>
                  <a:moveTo>
                    <a:pt x="25107" y="9970"/>
                  </a:moveTo>
                  <a:cubicBezTo>
                    <a:pt x="25207" y="10121"/>
                    <a:pt x="25296" y="10246"/>
                    <a:pt x="25396" y="10385"/>
                  </a:cubicBezTo>
                  <a:cubicBezTo>
                    <a:pt x="25057" y="10486"/>
                    <a:pt x="24743" y="10586"/>
                    <a:pt x="24378" y="10699"/>
                  </a:cubicBezTo>
                  <a:cubicBezTo>
                    <a:pt x="24352" y="10271"/>
                    <a:pt x="24830" y="10209"/>
                    <a:pt x="25107" y="9970"/>
                  </a:cubicBezTo>
                  <a:close/>
                  <a:moveTo>
                    <a:pt x="16633" y="10623"/>
                  </a:moveTo>
                  <a:lnTo>
                    <a:pt x="16633" y="10623"/>
                  </a:lnTo>
                  <a:cubicBezTo>
                    <a:pt x="16583" y="10699"/>
                    <a:pt x="16546" y="10774"/>
                    <a:pt x="16495" y="10850"/>
                  </a:cubicBezTo>
                  <a:cubicBezTo>
                    <a:pt x="16457" y="10838"/>
                    <a:pt x="16407" y="10813"/>
                    <a:pt x="16370" y="10800"/>
                  </a:cubicBezTo>
                  <a:cubicBezTo>
                    <a:pt x="16457" y="10737"/>
                    <a:pt x="16546" y="10687"/>
                    <a:pt x="16633" y="10623"/>
                  </a:cubicBezTo>
                  <a:close/>
                  <a:moveTo>
                    <a:pt x="9656" y="10762"/>
                  </a:moveTo>
                  <a:cubicBezTo>
                    <a:pt x="9681" y="10774"/>
                    <a:pt x="9718" y="10800"/>
                    <a:pt x="9743" y="10813"/>
                  </a:cubicBezTo>
                  <a:cubicBezTo>
                    <a:pt x="9706" y="10838"/>
                    <a:pt x="9668" y="10863"/>
                    <a:pt x="9631" y="10875"/>
                  </a:cubicBezTo>
                  <a:cubicBezTo>
                    <a:pt x="9606" y="10850"/>
                    <a:pt x="9567" y="10825"/>
                    <a:pt x="9567" y="10813"/>
                  </a:cubicBezTo>
                  <a:cubicBezTo>
                    <a:pt x="9567" y="10787"/>
                    <a:pt x="9618" y="10774"/>
                    <a:pt x="9656" y="10762"/>
                  </a:cubicBezTo>
                  <a:close/>
                  <a:moveTo>
                    <a:pt x="8374" y="10372"/>
                  </a:moveTo>
                  <a:cubicBezTo>
                    <a:pt x="8449" y="10548"/>
                    <a:pt x="8511" y="10699"/>
                    <a:pt x="8587" y="10888"/>
                  </a:cubicBezTo>
                  <a:cubicBezTo>
                    <a:pt x="8538" y="10894"/>
                    <a:pt x="8491" y="10896"/>
                    <a:pt x="8446" y="10896"/>
                  </a:cubicBezTo>
                  <a:cubicBezTo>
                    <a:pt x="8192" y="10896"/>
                    <a:pt x="8012" y="10808"/>
                    <a:pt x="7958" y="10637"/>
                  </a:cubicBezTo>
                  <a:cubicBezTo>
                    <a:pt x="7896" y="10486"/>
                    <a:pt x="8059" y="10372"/>
                    <a:pt x="8374" y="10372"/>
                  </a:cubicBezTo>
                  <a:close/>
                  <a:moveTo>
                    <a:pt x="21964" y="10712"/>
                  </a:moveTo>
                  <a:cubicBezTo>
                    <a:pt x="22052" y="10774"/>
                    <a:pt x="22140" y="10850"/>
                    <a:pt x="22228" y="10913"/>
                  </a:cubicBezTo>
                  <a:cubicBezTo>
                    <a:pt x="22165" y="10938"/>
                    <a:pt x="22103" y="10963"/>
                    <a:pt x="22039" y="11001"/>
                  </a:cubicBezTo>
                  <a:cubicBezTo>
                    <a:pt x="21977" y="10925"/>
                    <a:pt x="21913" y="10838"/>
                    <a:pt x="21863" y="10762"/>
                  </a:cubicBezTo>
                  <a:cubicBezTo>
                    <a:pt x="21863" y="10762"/>
                    <a:pt x="21952" y="10712"/>
                    <a:pt x="21964" y="10712"/>
                  </a:cubicBezTo>
                  <a:close/>
                  <a:moveTo>
                    <a:pt x="28019" y="10320"/>
                  </a:moveTo>
                  <a:cubicBezTo>
                    <a:pt x="28285" y="10320"/>
                    <a:pt x="28490" y="10335"/>
                    <a:pt x="28540" y="10372"/>
                  </a:cubicBezTo>
                  <a:cubicBezTo>
                    <a:pt x="28791" y="10586"/>
                    <a:pt x="29269" y="10749"/>
                    <a:pt x="28954" y="11126"/>
                  </a:cubicBezTo>
                  <a:cubicBezTo>
                    <a:pt x="28703" y="11101"/>
                    <a:pt x="28451" y="11089"/>
                    <a:pt x="28188" y="11064"/>
                  </a:cubicBezTo>
                  <a:lnTo>
                    <a:pt x="28188" y="11076"/>
                  </a:lnTo>
                  <a:cubicBezTo>
                    <a:pt x="28162" y="11089"/>
                    <a:pt x="28137" y="11089"/>
                    <a:pt x="28112" y="11101"/>
                  </a:cubicBezTo>
                  <a:cubicBezTo>
                    <a:pt x="28124" y="11089"/>
                    <a:pt x="28149" y="11076"/>
                    <a:pt x="28162" y="11064"/>
                  </a:cubicBezTo>
                  <a:lnTo>
                    <a:pt x="28188" y="11064"/>
                  </a:lnTo>
                  <a:cubicBezTo>
                    <a:pt x="28225" y="10963"/>
                    <a:pt x="28250" y="10863"/>
                    <a:pt x="28275" y="10787"/>
                  </a:cubicBezTo>
                  <a:cubicBezTo>
                    <a:pt x="27685" y="10687"/>
                    <a:pt x="27093" y="10573"/>
                    <a:pt x="26453" y="10461"/>
                  </a:cubicBezTo>
                  <a:cubicBezTo>
                    <a:pt x="26680" y="10384"/>
                    <a:pt x="27476" y="10320"/>
                    <a:pt x="28019" y="10320"/>
                  </a:cubicBezTo>
                  <a:close/>
                  <a:moveTo>
                    <a:pt x="28112" y="11101"/>
                  </a:moveTo>
                  <a:lnTo>
                    <a:pt x="28112" y="11101"/>
                  </a:lnTo>
                  <a:cubicBezTo>
                    <a:pt x="28062" y="11139"/>
                    <a:pt x="28024" y="11165"/>
                    <a:pt x="27973" y="11190"/>
                  </a:cubicBezTo>
                  <a:cubicBezTo>
                    <a:pt x="27961" y="11190"/>
                    <a:pt x="27948" y="11177"/>
                    <a:pt x="27936" y="11165"/>
                  </a:cubicBezTo>
                  <a:cubicBezTo>
                    <a:pt x="27998" y="11139"/>
                    <a:pt x="28049" y="11126"/>
                    <a:pt x="28112" y="11101"/>
                  </a:cubicBezTo>
                  <a:close/>
                  <a:moveTo>
                    <a:pt x="16297" y="11052"/>
                  </a:moveTo>
                  <a:cubicBezTo>
                    <a:pt x="16373" y="11052"/>
                    <a:pt x="16459" y="11072"/>
                    <a:pt x="16558" y="11114"/>
                  </a:cubicBezTo>
                  <a:cubicBezTo>
                    <a:pt x="16467" y="11205"/>
                    <a:pt x="16373" y="11229"/>
                    <a:pt x="16280" y="11229"/>
                  </a:cubicBezTo>
                  <a:cubicBezTo>
                    <a:pt x="16181" y="11229"/>
                    <a:pt x="16083" y="11202"/>
                    <a:pt x="15992" y="11202"/>
                  </a:cubicBezTo>
                  <a:cubicBezTo>
                    <a:pt x="16071" y="11107"/>
                    <a:pt x="16170" y="11052"/>
                    <a:pt x="16297" y="11052"/>
                  </a:cubicBezTo>
                  <a:close/>
                  <a:moveTo>
                    <a:pt x="13943" y="10800"/>
                  </a:moveTo>
                  <a:lnTo>
                    <a:pt x="13943" y="10800"/>
                  </a:lnTo>
                  <a:cubicBezTo>
                    <a:pt x="14169" y="11039"/>
                    <a:pt x="14031" y="11126"/>
                    <a:pt x="13817" y="11252"/>
                  </a:cubicBezTo>
                  <a:cubicBezTo>
                    <a:pt x="13604" y="11064"/>
                    <a:pt x="13755" y="10963"/>
                    <a:pt x="13943" y="10800"/>
                  </a:cubicBezTo>
                  <a:close/>
                  <a:moveTo>
                    <a:pt x="15602" y="11089"/>
                  </a:moveTo>
                  <a:lnTo>
                    <a:pt x="15602" y="11089"/>
                  </a:lnTo>
                  <a:cubicBezTo>
                    <a:pt x="15753" y="11139"/>
                    <a:pt x="15854" y="11165"/>
                    <a:pt x="15967" y="11202"/>
                  </a:cubicBezTo>
                  <a:cubicBezTo>
                    <a:pt x="15889" y="11274"/>
                    <a:pt x="15826" y="11311"/>
                    <a:pt x="15774" y="11311"/>
                  </a:cubicBezTo>
                  <a:cubicBezTo>
                    <a:pt x="15699" y="11311"/>
                    <a:pt x="15646" y="11237"/>
                    <a:pt x="15602" y="11089"/>
                  </a:cubicBezTo>
                  <a:close/>
                  <a:moveTo>
                    <a:pt x="18393" y="11252"/>
                  </a:moveTo>
                  <a:cubicBezTo>
                    <a:pt x="18406" y="11290"/>
                    <a:pt x="18418" y="11315"/>
                    <a:pt x="18431" y="11353"/>
                  </a:cubicBezTo>
                  <a:cubicBezTo>
                    <a:pt x="18306" y="11366"/>
                    <a:pt x="18192" y="11378"/>
                    <a:pt x="18079" y="11391"/>
                  </a:cubicBezTo>
                  <a:cubicBezTo>
                    <a:pt x="18079" y="11366"/>
                    <a:pt x="18066" y="11341"/>
                    <a:pt x="18054" y="11328"/>
                  </a:cubicBezTo>
                  <a:lnTo>
                    <a:pt x="18393" y="11252"/>
                  </a:lnTo>
                  <a:close/>
                  <a:moveTo>
                    <a:pt x="571" y="11275"/>
                  </a:moveTo>
                  <a:cubicBezTo>
                    <a:pt x="577" y="11275"/>
                    <a:pt x="584" y="11276"/>
                    <a:pt x="591" y="11277"/>
                  </a:cubicBezTo>
                  <a:cubicBezTo>
                    <a:pt x="641" y="11277"/>
                    <a:pt x="691" y="11315"/>
                    <a:pt x="767" y="11353"/>
                  </a:cubicBezTo>
                  <a:cubicBezTo>
                    <a:pt x="711" y="11387"/>
                    <a:pt x="645" y="11430"/>
                    <a:pt x="614" y="11430"/>
                  </a:cubicBezTo>
                  <a:cubicBezTo>
                    <a:pt x="610" y="11430"/>
                    <a:pt x="607" y="11430"/>
                    <a:pt x="604" y="11428"/>
                  </a:cubicBezTo>
                  <a:cubicBezTo>
                    <a:pt x="540" y="11416"/>
                    <a:pt x="490" y="11366"/>
                    <a:pt x="440" y="11328"/>
                  </a:cubicBezTo>
                  <a:cubicBezTo>
                    <a:pt x="483" y="11306"/>
                    <a:pt x="527" y="11275"/>
                    <a:pt x="571" y="11275"/>
                  </a:cubicBezTo>
                  <a:close/>
                  <a:moveTo>
                    <a:pt x="25070" y="10774"/>
                  </a:moveTo>
                  <a:lnTo>
                    <a:pt x="25070" y="10774"/>
                  </a:lnTo>
                  <a:cubicBezTo>
                    <a:pt x="24881" y="11026"/>
                    <a:pt x="24730" y="11240"/>
                    <a:pt x="24567" y="11466"/>
                  </a:cubicBezTo>
                  <a:cubicBezTo>
                    <a:pt x="24366" y="11152"/>
                    <a:pt x="24529" y="10913"/>
                    <a:pt x="25070" y="10774"/>
                  </a:cubicBezTo>
                  <a:close/>
                  <a:moveTo>
                    <a:pt x="23573" y="11378"/>
                  </a:moveTo>
                  <a:cubicBezTo>
                    <a:pt x="23598" y="11416"/>
                    <a:pt x="23636" y="11441"/>
                    <a:pt x="23662" y="11478"/>
                  </a:cubicBezTo>
                  <a:cubicBezTo>
                    <a:pt x="23662" y="11491"/>
                    <a:pt x="23573" y="11529"/>
                    <a:pt x="23573" y="11529"/>
                  </a:cubicBezTo>
                  <a:cubicBezTo>
                    <a:pt x="23523" y="11504"/>
                    <a:pt x="23486" y="11466"/>
                    <a:pt x="23447" y="11428"/>
                  </a:cubicBezTo>
                  <a:cubicBezTo>
                    <a:pt x="23486" y="11416"/>
                    <a:pt x="23523" y="11403"/>
                    <a:pt x="23573" y="11378"/>
                  </a:cubicBezTo>
                  <a:close/>
                  <a:moveTo>
                    <a:pt x="10266" y="11439"/>
                  </a:moveTo>
                  <a:cubicBezTo>
                    <a:pt x="10288" y="11439"/>
                    <a:pt x="10347" y="11478"/>
                    <a:pt x="10347" y="11478"/>
                  </a:cubicBezTo>
                  <a:cubicBezTo>
                    <a:pt x="10322" y="11517"/>
                    <a:pt x="10285" y="11542"/>
                    <a:pt x="10259" y="11579"/>
                  </a:cubicBezTo>
                  <a:cubicBezTo>
                    <a:pt x="10221" y="11567"/>
                    <a:pt x="10196" y="11554"/>
                    <a:pt x="10146" y="11529"/>
                  </a:cubicBezTo>
                  <a:cubicBezTo>
                    <a:pt x="10184" y="11491"/>
                    <a:pt x="10221" y="11453"/>
                    <a:pt x="10259" y="11441"/>
                  </a:cubicBezTo>
                  <a:cubicBezTo>
                    <a:pt x="10261" y="11440"/>
                    <a:pt x="10263" y="11439"/>
                    <a:pt x="10266" y="11439"/>
                  </a:cubicBezTo>
                  <a:close/>
                  <a:moveTo>
                    <a:pt x="13025" y="11491"/>
                  </a:moveTo>
                  <a:lnTo>
                    <a:pt x="13138" y="11529"/>
                  </a:lnTo>
                  <a:cubicBezTo>
                    <a:pt x="13088" y="11629"/>
                    <a:pt x="13025" y="11718"/>
                    <a:pt x="12975" y="11805"/>
                  </a:cubicBezTo>
                  <a:cubicBezTo>
                    <a:pt x="12925" y="11780"/>
                    <a:pt x="12874" y="11755"/>
                    <a:pt x="12811" y="11743"/>
                  </a:cubicBezTo>
                  <a:cubicBezTo>
                    <a:pt x="12887" y="11654"/>
                    <a:pt x="12950" y="11579"/>
                    <a:pt x="13025" y="11491"/>
                  </a:cubicBezTo>
                  <a:close/>
                  <a:moveTo>
                    <a:pt x="30375" y="11441"/>
                  </a:moveTo>
                  <a:lnTo>
                    <a:pt x="30375" y="11441"/>
                  </a:lnTo>
                  <a:cubicBezTo>
                    <a:pt x="30312" y="11768"/>
                    <a:pt x="30300" y="11768"/>
                    <a:pt x="29822" y="11956"/>
                  </a:cubicBezTo>
                  <a:lnTo>
                    <a:pt x="29822" y="11969"/>
                  </a:lnTo>
                  <a:cubicBezTo>
                    <a:pt x="29809" y="11969"/>
                    <a:pt x="29809" y="11956"/>
                    <a:pt x="29809" y="11956"/>
                  </a:cubicBezTo>
                  <a:lnTo>
                    <a:pt x="29822" y="11956"/>
                  </a:lnTo>
                  <a:cubicBezTo>
                    <a:pt x="29847" y="11856"/>
                    <a:pt x="29847" y="11755"/>
                    <a:pt x="29923" y="11693"/>
                  </a:cubicBezTo>
                  <a:cubicBezTo>
                    <a:pt x="30035" y="11592"/>
                    <a:pt x="30224" y="11517"/>
                    <a:pt x="30375" y="11441"/>
                  </a:cubicBezTo>
                  <a:close/>
                  <a:moveTo>
                    <a:pt x="11567" y="11906"/>
                  </a:moveTo>
                  <a:cubicBezTo>
                    <a:pt x="11604" y="11944"/>
                    <a:pt x="11642" y="11981"/>
                    <a:pt x="11654" y="12020"/>
                  </a:cubicBezTo>
                  <a:cubicBezTo>
                    <a:pt x="11668" y="12032"/>
                    <a:pt x="11604" y="12057"/>
                    <a:pt x="11579" y="12070"/>
                  </a:cubicBezTo>
                  <a:cubicBezTo>
                    <a:pt x="11542" y="12045"/>
                    <a:pt x="11491" y="12006"/>
                    <a:pt x="11466" y="11969"/>
                  </a:cubicBezTo>
                  <a:cubicBezTo>
                    <a:pt x="11466" y="11956"/>
                    <a:pt x="11529" y="11931"/>
                    <a:pt x="11567" y="11906"/>
                  </a:cubicBezTo>
                  <a:close/>
                  <a:moveTo>
                    <a:pt x="2817" y="12020"/>
                  </a:moveTo>
                  <a:cubicBezTo>
                    <a:pt x="2904" y="12095"/>
                    <a:pt x="2993" y="12145"/>
                    <a:pt x="2993" y="12182"/>
                  </a:cubicBezTo>
                  <a:cubicBezTo>
                    <a:pt x="2980" y="12233"/>
                    <a:pt x="2879" y="12296"/>
                    <a:pt x="2829" y="12296"/>
                  </a:cubicBezTo>
                  <a:cubicBezTo>
                    <a:pt x="2766" y="12296"/>
                    <a:pt x="2678" y="12233"/>
                    <a:pt x="2666" y="12182"/>
                  </a:cubicBezTo>
                  <a:cubicBezTo>
                    <a:pt x="2653" y="12145"/>
                    <a:pt x="2741" y="12095"/>
                    <a:pt x="2817" y="12020"/>
                  </a:cubicBezTo>
                  <a:close/>
                  <a:moveTo>
                    <a:pt x="4966" y="12070"/>
                  </a:moveTo>
                  <a:cubicBezTo>
                    <a:pt x="5004" y="12182"/>
                    <a:pt x="5041" y="12283"/>
                    <a:pt x="5105" y="12447"/>
                  </a:cubicBezTo>
                  <a:cubicBezTo>
                    <a:pt x="4916" y="12434"/>
                    <a:pt x="4715" y="12447"/>
                    <a:pt x="4664" y="12397"/>
                  </a:cubicBezTo>
                  <a:cubicBezTo>
                    <a:pt x="4552" y="12258"/>
                    <a:pt x="4614" y="12132"/>
                    <a:pt x="4966" y="12070"/>
                  </a:cubicBezTo>
                  <a:close/>
                  <a:moveTo>
                    <a:pt x="9857" y="0"/>
                  </a:moveTo>
                  <a:cubicBezTo>
                    <a:pt x="9794" y="227"/>
                    <a:pt x="9794" y="227"/>
                    <a:pt x="9366" y="252"/>
                  </a:cubicBezTo>
                  <a:cubicBezTo>
                    <a:pt x="9404" y="339"/>
                    <a:pt x="9442" y="428"/>
                    <a:pt x="9492" y="566"/>
                  </a:cubicBezTo>
                  <a:cubicBezTo>
                    <a:pt x="9215" y="478"/>
                    <a:pt x="9002" y="415"/>
                    <a:pt x="8763" y="339"/>
                  </a:cubicBezTo>
                  <a:lnTo>
                    <a:pt x="8763" y="339"/>
                  </a:lnTo>
                  <a:cubicBezTo>
                    <a:pt x="8876" y="767"/>
                    <a:pt x="8838" y="880"/>
                    <a:pt x="8486" y="1018"/>
                  </a:cubicBezTo>
                  <a:cubicBezTo>
                    <a:pt x="8404" y="1049"/>
                    <a:pt x="8298" y="1088"/>
                    <a:pt x="8214" y="1088"/>
                  </a:cubicBezTo>
                  <a:cubicBezTo>
                    <a:pt x="8194" y="1088"/>
                    <a:pt x="8176" y="1086"/>
                    <a:pt x="8159" y="1082"/>
                  </a:cubicBezTo>
                  <a:cubicBezTo>
                    <a:pt x="8013" y="1038"/>
                    <a:pt x="7875" y="1019"/>
                    <a:pt x="7747" y="1019"/>
                  </a:cubicBezTo>
                  <a:cubicBezTo>
                    <a:pt x="7467" y="1019"/>
                    <a:pt x="7230" y="1108"/>
                    <a:pt x="7041" y="1219"/>
                  </a:cubicBezTo>
                  <a:cubicBezTo>
                    <a:pt x="6500" y="1082"/>
                    <a:pt x="6035" y="956"/>
                    <a:pt x="5519" y="817"/>
                  </a:cubicBezTo>
                  <a:cubicBezTo>
                    <a:pt x="5457" y="931"/>
                    <a:pt x="5406" y="1018"/>
                    <a:pt x="5356" y="1119"/>
                  </a:cubicBezTo>
                  <a:cubicBezTo>
                    <a:pt x="5569" y="1182"/>
                    <a:pt x="5771" y="1232"/>
                    <a:pt x="6136" y="1333"/>
                  </a:cubicBezTo>
                  <a:cubicBezTo>
                    <a:pt x="5745" y="1408"/>
                    <a:pt x="5482" y="1446"/>
                    <a:pt x="5130" y="1509"/>
                  </a:cubicBezTo>
                  <a:cubicBezTo>
                    <a:pt x="5381" y="1647"/>
                    <a:pt x="5608" y="1760"/>
                    <a:pt x="5821" y="1873"/>
                  </a:cubicBezTo>
                  <a:cubicBezTo>
                    <a:pt x="5482" y="2024"/>
                    <a:pt x="5155" y="2175"/>
                    <a:pt x="4778" y="2351"/>
                  </a:cubicBezTo>
                  <a:cubicBezTo>
                    <a:pt x="4557" y="2258"/>
                    <a:pt x="4326" y="2222"/>
                    <a:pt x="4082" y="2222"/>
                  </a:cubicBezTo>
                  <a:cubicBezTo>
                    <a:pt x="3702" y="2222"/>
                    <a:pt x="3288" y="2309"/>
                    <a:pt x="2829" y="2401"/>
                  </a:cubicBezTo>
                  <a:cubicBezTo>
                    <a:pt x="3068" y="2540"/>
                    <a:pt x="3206" y="2602"/>
                    <a:pt x="3445" y="2741"/>
                  </a:cubicBezTo>
                  <a:cubicBezTo>
                    <a:pt x="3194" y="2716"/>
                    <a:pt x="3055" y="2716"/>
                    <a:pt x="2879" y="2703"/>
                  </a:cubicBezTo>
                  <a:cubicBezTo>
                    <a:pt x="2741" y="2904"/>
                    <a:pt x="2804" y="3194"/>
                    <a:pt x="2414" y="3332"/>
                  </a:cubicBezTo>
                  <a:cubicBezTo>
                    <a:pt x="2326" y="3370"/>
                    <a:pt x="2376" y="3583"/>
                    <a:pt x="2364" y="3834"/>
                  </a:cubicBezTo>
                  <a:cubicBezTo>
                    <a:pt x="2138" y="3633"/>
                    <a:pt x="2012" y="3508"/>
                    <a:pt x="1861" y="3407"/>
                  </a:cubicBezTo>
                  <a:cubicBezTo>
                    <a:pt x="1779" y="3343"/>
                    <a:pt x="1674" y="3311"/>
                    <a:pt x="1563" y="3311"/>
                  </a:cubicBezTo>
                  <a:cubicBezTo>
                    <a:pt x="1437" y="3311"/>
                    <a:pt x="1303" y="3352"/>
                    <a:pt x="1182" y="3432"/>
                  </a:cubicBezTo>
                  <a:cubicBezTo>
                    <a:pt x="993" y="3558"/>
                    <a:pt x="1018" y="3671"/>
                    <a:pt x="1245" y="3772"/>
                  </a:cubicBezTo>
                  <a:cubicBezTo>
                    <a:pt x="1484" y="3885"/>
                    <a:pt x="1484" y="4036"/>
                    <a:pt x="1395" y="4200"/>
                  </a:cubicBezTo>
                  <a:cubicBezTo>
                    <a:pt x="1324" y="4334"/>
                    <a:pt x="1213" y="4385"/>
                    <a:pt x="1055" y="4385"/>
                  </a:cubicBezTo>
                  <a:cubicBezTo>
                    <a:pt x="992" y="4385"/>
                    <a:pt x="921" y="4377"/>
                    <a:pt x="842" y="4362"/>
                  </a:cubicBezTo>
                  <a:cubicBezTo>
                    <a:pt x="815" y="4359"/>
                    <a:pt x="791" y="4357"/>
                    <a:pt x="768" y="4357"/>
                  </a:cubicBezTo>
                  <a:cubicBezTo>
                    <a:pt x="565" y="4357"/>
                    <a:pt x="507" y="4500"/>
                    <a:pt x="540" y="4714"/>
                  </a:cubicBezTo>
                  <a:cubicBezTo>
                    <a:pt x="817" y="4714"/>
                    <a:pt x="1107" y="4728"/>
                    <a:pt x="1408" y="4740"/>
                  </a:cubicBezTo>
                  <a:cubicBezTo>
                    <a:pt x="1722" y="4991"/>
                    <a:pt x="2314" y="5155"/>
                    <a:pt x="1974" y="5620"/>
                  </a:cubicBezTo>
                  <a:lnTo>
                    <a:pt x="1987" y="5620"/>
                  </a:lnTo>
                  <a:lnTo>
                    <a:pt x="1987" y="5633"/>
                  </a:lnTo>
                  <a:cubicBezTo>
                    <a:pt x="2002" y="5632"/>
                    <a:pt x="2016" y="5632"/>
                    <a:pt x="2030" y="5632"/>
                  </a:cubicBezTo>
                  <a:cubicBezTo>
                    <a:pt x="2286" y="5632"/>
                    <a:pt x="2373" y="5743"/>
                    <a:pt x="2314" y="5921"/>
                  </a:cubicBezTo>
                  <a:cubicBezTo>
                    <a:pt x="2314" y="5926"/>
                    <a:pt x="2295" y="5927"/>
                    <a:pt x="2268" y="5927"/>
                  </a:cubicBezTo>
                  <a:cubicBezTo>
                    <a:pt x="2213" y="5927"/>
                    <a:pt x="2121" y="5921"/>
                    <a:pt x="2062" y="5921"/>
                  </a:cubicBezTo>
                  <a:cubicBezTo>
                    <a:pt x="2074" y="6072"/>
                    <a:pt x="2099" y="6223"/>
                    <a:pt x="2113" y="6374"/>
                  </a:cubicBezTo>
                  <a:cubicBezTo>
                    <a:pt x="1933" y="6413"/>
                    <a:pt x="1806" y="6437"/>
                    <a:pt x="1707" y="6437"/>
                  </a:cubicBezTo>
                  <a:cubicBezTo>
                    <a:pt x="1516" y="6437"/>
                    <a:pt x="1432" y="6346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097"/>
                    <a:pt x="1283" y="6097"/>
                  </a:cubicBezTo>
                  <a:cubicBezTo>
                    <a:pt x="1272" y="6097"/>
                    <a:pt x="1270" y="6097"/>
                    <a:pt x="1270" y="6104"/>
                  </a:cubicBezTo>
                  <a:lnTo>
                    <a:pt x="1270" y="6104"/>
                  </a:lnTo>
                  <a:cubicBezTo>
                    <a:pt x="1274" y="6102"/>
                    <a:pt x="1278" y="6100"/>
                    <a:pt x="1283" y="6097"/>
                  </a:cubicBezTo>
                  <a:lnTo>
                    <a:pt x="1283" y="6097"/>
                  </a:lnTo>
                  <a:cubicBezTo>
                    <a:pt x="1283" y="6097"/>
                    <a:pt x="1283" y="6111"/>
                    <a:pt x="1270" y="6111"/>
                  </a:cubicBezTo>
                  <a:cubicBezTo>
                    <a:pt x="1270" y="6108"/>
                    <a:pt x="1270" y="6106"/>
                    <a:pt x="1270" y="6104"/>
                  </a:cubicBezTo>
                  <a:lnTo>
                    <a:pt x="1270" y="6104"/>
                  </a:lnTo>
                  <a:cubicBezTo>
                    <a:pt x="921" y="6291"/>
                    <a:pt x="1071" y="6490"/>
                    <a:pt x="1308" y="6664"/>
                  </a:cubicBezTo>
                  <a:cubicBezTo>
                    <a:pt x="1459" y="6776"/>
                    <a:pt x="1685" y="6840"/>
                    <a:pt x="1886" y="6927"/>
                  </a:cubicBezTo>
                  <a:lnTo>
                    <a:pt x="1786" y="7028"/>
                  </a:lnTo>
                  <a:cubicBezTo>
                    <a:pt x="1685" y="7179"/>
                    <a:pt x="1597" y="7330"/>
                    <a:pt x="1496" y="7506"/>
                  </a:cubicBezTo>
                  <a:cubicBezTo>
                    <a:pt x="2301" y="7493"/>
                    <a:pt x="3018" y="7304"/>
                    <a:pt x="3508" y="6978"/>
                  </a:cubicBezTo>
                  <a:lnTo>
                    <a:pt x="3508" y="6965"/>
                  </a:lnTo>
                  <a:cubicBezTo>
                    <a:pt x="3370" y="6927"/>
                    <a:pt x="3219" y="6890"/>
                    <a:pt x="2942" y="6815"/>
                  </a:cubicBezTo>
                  <a:cubicBezTo>
                    <a:pt x="3041" y="6795"/>
                    <a:pt x="3122" y="6787"/>
                    <a:pt x="3189" y="6787"/>
                  </a:cubicBezTo>
                  <a:cubicBezTo>
                    <a:pt x="3386" y="6787"/>
                    <a:pt x="3461" y="6862"/>
                    <a:pt x="3508" y="6965"/>
                  </a:cubicBezTo>
                  <a:lnTo>
                    <a:pt x="3521" y="6965"/>
                  </a:lnTo>
                  <a:lnTo>
                    <a:pt x="3508" y="6978"/>
                  </a:lnTo>
                  <a:cubicBezTo>
                    <a:pt x="3571" y="7016"/>
                    <a:pt x="3672" y="7103"/>
                    <a:pt x="3658" y="7103"/>
                  </a:cubicBezTo>
                  <a:cubicBezTo>
                    <a:pt x="3508" y="7217"/>
                    <a:pt x="3357" y="7343"/>
                    <a:pt x="3169" y="7418"/>
                  </a:cubicBezTo>
                  <a:cubicBezTo>
                    <a:pt x="2993" y="7493"/>
                    <a:pt x="2766" y="7506"/>
                    <a:pt x="2552" y="7544"/>
                  </a:cubicBezTo>
                  <a:cubicBezTo>
                    <a:pt x="2342" y="8046"/>
                    <a:pt x="2172" y="8230"/>
                    <a:pt x="1732" y="8230"/>
                  </a:cubicBezTo>
                  <a:cubicBezTo>
                    <a:pt x="1567" y="8230"/>
                    <a:pt x="1364" y="8204"/>
                    <a:pt x="1107" y="8159"/>
                  </a:cubicBezTo>
                  <a:lnTo>
                    <a:pt x="1107" y="8159"/>
                  </a:lnTo>
                  <a:cubicBezTo>
                    <a:pt x="1735" y="8612"/>
                    <a:pt x="2113" y="8763"/>
                    <a:pt x="2804" y="8788"/>
                  </a:cubicBezTo>
                  <a:cubicBezTo>
                    <a:pt x="2766" y="8726"/>
                    <a:pt x="2728" y="8650"/>
                    <a:pt x="2666" y="8625"/>
                  </a:cubicBezTo>
                  <a:cubicBezTo>
                    <a:pt x="2515" y="8587"/>
                    <a:pt x="2339" y="8562"/>
                    <a:pt x="2113" y="8524"/>
                  </a:cubicBezTo>
                  <a:cubicBezTo>
                    <a:pt x="2243" y="8353"/>
                    <a:pt x="2375" y="8270"/>
                    <a:pt x="2557" y="8270"/>
                  </a:cubicBezTo>
                  <a:cubicBezTo>
                    <a:pt x="2603" y="8270"/>
                    <a:pt x="2651" y="8275"/>
                    <a:pt x="2703" y="8285"/>
                  </a:cubicBezTo>
                  <a:cubicBezTo>
                    <a:pt x="2917" y="8335"/>
                    <a:pt x="3143" y="8360"/>
                    <a:pt x="3357" y="8411"/>
                  </a:cubicBezTo>
                  <a:cubicBezTo>
                    <a:pt x="3357" y="8399"/>
                    <a:pt x="3357" y="8399"/>
                    <a:pt x="3370" y="8399"/>
                  </a:cubicBezTo>
                  <a:lnTo>
                    <a:pt x="3382" y="8399"/>
                  </a:lnTo>
                  <a:cubicBezTo>
                    <a:pt x="3495" y="8298"/>
                    <a:pt x="3608" y="8184"/>
                    <a:pt x="3747" y="8059"/>
                  </a:cubicBezTo>
                  <a:cubicBezTo>
                    <a:pt x="4010" y="8172"/>
                    <a:pt x="4212" y="8248"/>
                    <a:pt x="4413" y="8335"/>
                  </a:cubicBezTo>
                  <a:cubicBezTo>
                    <a:pt x="4401" y="8360"/>
                    <a:pt x="4388" y="8374"/>
                    <a:pt x="4376" y="8399"/>
                  </a:cubicBezTo>
                  <a:lnTo>
                    <a:pt x="3382" y="8399"/>
                  </a:lnTo>
                  <a:lnTo>
                    <a:pt x="3382" y="8411"/>
                  </a:lnTo>
                  <a:lnTo>
                    <a:pt x="3357" y="8411"/>
                  </a:lnTo>
                  <a:cubicBezTo>
                    <a:pt x="3181" y="8536"/>
                    <a:pt x="2993" y="8662"/>
                    <a:pt x="2804" y="8788"/>
                  </a:cubicBezTo>
                  <a:cubicBezTo>
                    <a:pt x="2829" y="8838"/>
                    <a:pt x="2842" y="8876"/>
                    <a:pt x="2879" y="8952"/>
                  </a:cubicBezTo>
                  <a:cubicBezTo>
                    <a:pt x="2728" y="8999"/>
                    <a:pt x="2586" y="9018"/>
                    <a:pt x="2452" y="9018"/>
                  </a:cubicBezTo>
                  <a:cubicBezTo>
                    <a:pt x="1940" y="9018"/>
                    <a:pt x="1527" y="8737"/>
                    <a:pt x="1018" y="8637"/>
                  </a:cubicBezTo>
                  <a:cubicBezTo>
                    <a:pt x="842" y="8738"/>
                    <a:pt x="629" y="8851"/>
                    <a:pt x="327" y="9002"/>
                  </a:cubicBezTo>
                  <a:cubicBezTo>
                    <a:pt x="755" y="9190"/>
                    <a:pt x="1119" y="9341"/>
                    <a:pt x="1484" y="9505"/>
                  </a:cubicBezTo>
                  <a:cubicBezTo>
                    <a:pt x="1647" y="9580"/>
                    <a:pt x="1786" y="9668"/>
                    <a:pt x="1937" y="9757"/>
                  </a:cubicBezTo>
                  <a:lnTo>
                    <a:pt x="1962" y="9757"/>
                  </a:lnTo>
                  <a:cubicBezTo>
                    <a:pt x="1974" y="9757"/>
                    <a:pt x="1974" y="9757"/>
                    <a:pt x="1987" y="9769"/>
                  </a:cubicBezTo>
                  <a:cubicBezTo>
                    <a:pt x="2026" y="9766"/>
                    <a:pt x="2066" y="9763"/>
                    <a:pt x="2105" y="9763"/>
                  </a:cubicBezTo>
                  <a:cubicBezTo>
                    <a:pt x="2244" y="9763"/>
                    <a:pt x="2382" y="9797"/>
                    <a:pt x="2490" y="9983"/>
                  </a:cubicBezTo>
                  <a:cubicBezTo>
                    <a:pt x="2250" y="9882"/>
                    <a:pt x="2113" y="9819"/>
                    <a:pt x="1987" y="9769"/>
                  </a:cubicBezTo>
                  <a:lnTo>
                    <a:pt x="1962" y="9769"/>
                  </a:lnTo>
                  <a:cubicBezTo>
                    <a:pt x="1949" y="9757"/>
                    <a:pt x="1949" y="9757"/>
                    <a:pt x="1937" y="9757"/>
                  </a:cubicBezTo>
                  <a:cubicBezTo>
                    <a:pt x="1915" y="9755"/>
                    <a:pt x="1893" y="9755"/>
                    <a:pt x="1872" y="9755"/>
                  </a:cubicBezTo>
                  <a:cubicBezTo>
                    <a:pt x="1486" y="9755"/>
                    <a:pt x="1266" y="9968"/>
                    <a:pt x="956" y="10159"/>
                  </a:cubicBezTo>
                  <a:cubicBezTo>
                    <a:pt x="1169" y="10259"/>
                    <a:pt x="1395" y="10360"/>
                    <a:pt x="1622" y="10473"/>
                  </a:cubicBezTo>
                  <a:cubicBezTo>
                    <a:pt x="1571" y="10511"/>
                    <a:pt x="1521" y="10548"/>
                    <a:pt x="1484" y="10598"/>
                  </a:cubicBezTo>
                  <a:cubicBezTo>
                    <a:pt x="1258" y="10511"/>
                    <a:pt x="1031" y="10435"/>
                    <a:pt x="805" y="10360"/>
                  </a:cubicBezTo>
                  <a:cubicBezTo>
                    <a:pt x="690" y="10320"/>
                    <a:pt x="580" y="10301"/>
                    <a:pt x="481" y="10301"/>
                  </a:cubicBezTo>
                  <a:cubicBezTo>
                    <a:pt x="268" y="10301"/>
                    <a:pt x="110" y="10393"/>
                    <a:pt x="76" y="10573"/>
                  </a:cubicBezTo>
                  <a:cubicBezTo>
                    <a:pt x="38" y="10774"/>
                    <a:pt x="12" y="10976"/>
                    <a:pt x="0" y="11177"/>
                  </a:cubicBezTo>
                  <a:cubicBezTo>
                    <a:pt x="289" y="11302"/>
                    <a:pt x="566" y="11416"/>
                    <a:pt x="855" y="11542"/>
                  </a:cubicBezTo>
                  <a:cubicBezTo>
                    <a:pt x="943" y="11478"/>
                    <a:pt x="1043" y="11416"/>
                    <a:pt x="1144" y="11341"/>
                  </a:cubicBezTo>
                  <a:cubicBezTo>
                    <a:pt x="1308" y="11529"/>
                    <a:pt x="1446" y="11693"/>
                    <a:pt x="1559" y="11830"/>
                  </a:cubicBezTo>
                  <a:cubicBezTo>
                    <a:pt x="1886" y="11969"/>
                    <a:pt x="2213" y="12107"/>
                    <a:pt x="2540" y="12233"/>
                  </a:cubicBezTo>
                  <a:cubicBezTo>
                    <a:pt x="2743" y="12317"/>
                    <a:pt x="2992" y="12435"/>
                    <a:pt x="3211" y="12435"/>
                  </a:cubicBezTo>
                  <a:cubicBezTo>
                    <a:pt x="3222" y="12435"/>
                    <a:pt x="3233" y="12435"/>
                    <a:pt x="3244" y="12434"/>
                  </a:cubicBezTo>
                  <a:cubicBezTo>
                    <a:pt x="3343" y="12428"/>
                    <a:pt x="3439" y="12426"/>
                    <a:pt x="3533" y="12426"/>
                  </a:cubicBezTo>
                  <a:cubicBezTo>
                    <a:pt x="4064" y="12426"/>
                    <a:pt x="4496" y="12516"/>
                    <a:pt x="4828" y="12698"/>
                  </a:cubicBezTo>
                  <a:lnTo>
                    <a:pt x="6852" y="12698"/>
                  </a:lnTo>
                  <a:cubicBezTo>
                    <a:pt x="6639" y="12610"/>
                    <a:pt x="6424" y="12522"/>
                    <a:pt x="6236" y="12409"/>
                  </a:cubicBezTo>
                  <a:cubicBezTo>
                    <a:pt x="5997" y="12283"/>
                    <a:pt x="5884" y="12045"/>
                    <a:pt x="5733" y="11881"/>
                  </a:cubicBezTo>
                  <a:cubicBezTo>
                    <a:pt x="6022" y="11617"/>
                    <a:pt x="6287" y="11366"/>
                    <a:pt x="6538" y="11126"/>
                  </a:cubicBezTo>
                  <a:cubicBezTo>
                    <a:pt x="6387" y="10976"/>
                    <a:pt x="6236" y="10787"/>
                    <a:pt x="6035" y="10498"/>
                  </a:cubicBezTo>
                  <a:lnTo>
                    <a:pt x="6035" y="10498"/>
                  </a:lnTo>
                  <a:cubicBezTo>
                    <a:pt x="6287" y="10611"/>
                    <a:pt x="6563" y="10724"/>
                    <a:pt x="6827" y="10850"/>
                  </a:cubicBezTo>
                  <a:lnTo>
                    <a:pt x="6852" y="10825"/>
                  </a:lnTo>
                  <a:cubicBezTo>
                    <a:pt x="6852" y="10813"/>
                    <a:pt x="6852" y="10813"/>
                    <a:pt x="6865" y="10813"/>
                  </a:cubicBezTo>
                  <a:cubicBezTo>
                    <a:pt x="6751" y="10724"/>
                    <a:pt x="6639" y="10637"/>
                    <a:pt x="6437" y="10486"/>
                  </a:cubicBezTo>
                  <a:cubicBezTo>
                    <a:pt x="6701" y="10473"/>
                    <a:pt x="6852" y="10461"/>
                    <a:pt x="7066" y="10447"/>
                  </a:cubicBezTo>
                  <a:lnTo>
                    <a:pt x="7066" y="10447"/>
                  </a:lnTo>
                  <a:cubicBezTo>
                    <a:pt x="6978" y="10598"/>
                    <a:pt x="6915" y="10699"/>
                    <a:pt x="6865" y="10813"/>
                  </a:cubicBezTo>
                  <a:lnTo>
                    <a:pt x="6852" y="10825"/>
                  </a:lnTo>
                  <a:cubicBezTo>
                    <a:pt x="6884" y="10823"/>
                    <a:pt x="6915" y="10822"/>
                    <a:pt x="6945" y="10822"/>
                  </a:cubicBezTo>
                  <a:cubicBezTo>
                    <a:pt x="7147" y="10822"/>
                    <a:pt x="7289" y="10865"/>
                    <a:pt x="7355" y="11051"/>
                  </a:cubicBezTo>
                  <a:cubicBezTo>
                    <a:pt x="7355" y="11064"/>
                    <a:pt x="7368" y="11064"/>
                    <a:pt x="7368" y="11076"/>
                  </a:cubicBezTo>
                  <a:cubicBezTo>
                    <a:pt x="7871" y="11290"/>
                    <a:pt x="8386" y="11517"/>
                    <a:pt x="8902" y="11743"/>
                  </a:cubicBezTo>
                  <a:cubicBezTo>
                    <a:pt x="9165" y="11604"/>
                    <a:pt x="9455" y="11466"/>
                    <a:pt x="9844" y="11277"/>
                  </a:cubicBezTo>
                  <a:lnTo>
                    <a:pt x="9844" y="11277"/>
                  </a:lnTo>
                  <a:cubicBezTo>
                    <a:pt x="9706" y="11592"/>
                    <a:pt x="9970" y="11881"/>
                    <a:pt x="9782" y="12132"/>
                  </a:cubicBezTo>
                  <a:cubicBezTo>
                    <a:pt x="9857" y="12157"/>
                    <a:pt x="9933" y="12196"/>
                    <a:pt x="10008" y="12233"/>
                  </a:cubicBezTo>
                  <a:cubicBezTo>
                    <a:pt x="10159" y="12208"/>
                    <a:pt x="10297" y="12182"/>
                    <a:pt x="10447" y="12170"/>
                  </a:cubicBezTo>
                  <a:cubicBezTo>
                    <a:pt x="10461" y="12182"/>
                    <a:pt x="10486" y="12196"/>
                    <a:pt x="10498" y="12221"/>
                  </a:cubicBezTo>
                  <a:cubicBezTo>
                    <a:pt x="10422" y="12258"/>
                    <a:pt x="10335" y="12296"/>
                    <a:pt x="10259" y="12333"/>
                  </a:cubicBezTo>
                  <a:cubicBezTo>
                    <a:pt x="10372" y="12397"/>
                    <a:pt x="10498" y="12447"/>
                    <a:pt x="10624" y="12497"/>
                  </a:cubicBezTo>
                  <a:cubicBezTo>
                    <a:pt x="10825" y="12560"/>
                    <a:pt x="11064" y="12623"/>
                    <a:pt x="11328" y="12698"/>
                  </a:cubicBezTo>
                  <a:lnTo>
                    <a:pt x="11403" y="12698"/>
                  </a:lnTo>
                  <a:cubicBezTo>
                    <a:pt x="11654" y="12509"/>
                    <a:pt x="11931" y="12296"/>
                    <a:pt x="12208" y="12070"/>
                  </a:cubicBezTo>
                  <a:cubicBezTo>
                    <a:pt x="12522" y="12296"/>
                    <a:pt x="12799" y="12472"/>
                    <a:pt x="13063" y="12660"/>
                  </a:cubicBezTo>
                  <a:cubicBezTo>
                    <a:pt x="13076" y="12673"/>
                    <a:pt x="13088" y="12685"/>
                    <a:pt x="13113" y="12698"/>
                  </a:cubicBezTo>
                  <a:lnTo>
                    <a:pt x="13553" y="12698"/>
                  </a:lnTo>
                  <a:cubicBezTo>
                    <a:pt x="13616" y="12610"/>
                    <a:pt x="13704" y="12534"/>
                    <a:pt x="13855" y="12358"/>
                  </a:cubicBezTo>
                  <a:cubicBezTo>
                    <a:pt x="13892" y="12484"/>
                    <a:pt x="13880" y="12598"/>
                    <a:pt x="13905" y="12698"/>
                  </a:cubicBezTo>
                  <a:lnTo>
                    <a:pt x="14308" y="12698"/>
                  </a:lnTo>
                  <a:cubicBezTo>
                    <a:pt x="14308" y="12635"/>
                    <a:pt x="14320" y="12560"/>
                    <a:pt x="14333" y="12459"/>
                  </a:cubicBezTo>
                  <a:lnTo>
                    <a:pt x="14571" y="12698"/>
                  </a:lnTo>
                  <a:lnTo>
                    <a:pt x="16068" y="12698"/>
                  </a:lnTo>
                  <a:cubicBezTo>
                    <a:pt x="15954" y="12283"/>
                    <a:pt x="15992" y="12258"/>
                    <a:pt x="16495" y="12246"/>
                  </a:cubicBezTo>
                  <a:lnTo>
                    <a:pt x="16495" y="12246"/>
                  </a:lnTo>
                  <a:lnTo>
                    <a:pt x="16118" y="12698"/>
                  </a:lnTo>
                  <a:lnTo>
                    <a:pt x="17010" y="12698"/>
                  </a:lnTo>
                  <a:cubicBezTo>
                    <a:pt x="17111" y="12484"/>
                    <a:pt x="17262" y="12283"/>
                    <a:pt x="17513" y="12095"/>
                  </a:cubicBezTo>
                  <a:cubicBezTo>
                    <a:pt x="17452" y="12087"/>
                    <a:pt x="17389" y="12086"/>
                    <a:pt x="17326" y="12086"/>
                  </a:cubicBezTo>
                  <a:cubicBezTo>
                    <a:pt x="17277" y="12086"/>
                    <a:pt x="17229" y="12087"/>
                    <a:pt x="17182" y="12087"/>
                  </a:cubicBezTo>
                  <a:cubicBezTo>
                    <a:pt x="16986" y="12087"/>
                    <a:pt x="16821" y="12069"/>
                    <a:pt x="16772" y="11881"/>
                  </a:cubicBezTo>
                  <a:cubicBezTo>
                    <a:pt x="16869" y="11859"/>
                    <a:pt x="16962" y="11850"/>
                    <a:pt x="17053" y="11850"/>
                  </a:cubicBezTo>
                  <a:cubicBezTo>
                    <a:pt x="17488" y="11850"/>
                    <a:pt x="17862" y="12066"/>
                    <a:pt x="18331" y="12170"/>
                  </a:cubicBezTo>
                  <a:cubicBezTo>
                    <a:pt x="18029" y="12321"/>
                    <a:pt x="17727" y="12459"/>
                    <a:pt x="17387" y="12623"/>
                  </a:cubicBezTo>
                  <a:lnTo>
                    <a:pt x="17463" y="12698"/>
                  </a:lnTo>
                  <a:lnTo>
                    <a:pt x="19110" y="12698"/>
                  </a:lnTo>
                  <a:cubicBezTo>
                    <a:pt x="19110" y="12534"/>
                    <a:pt x="19072" y="12372"/>
                    <a:pt x="19072" y="12196"/>
                  </a:cubicBezTo>
                  <a:cubicBezTo>
                    <a:pt x="19064" y="11999"/>
                    <a:pt x="19090" y="11919"/>
                    <a:pt x="19237" y="11919"/>
                  </a:cubicBezTo>
                  <a:cubicBezTo>
                    <a:pt x="19307" y="11919"/>
                    <a:pt x="19404" y="11937"/>
                    <a:pt x="19538" y="11969"/>
                  </a:cubicBezTo>
                  <a:cubicBezTo>
                    <a:pt x="19600" y="11994"/>
                    <a:pt x="19664" y="12020"/>
                    <a:pt x="19776" y="12057"/>
                  </a:cubicBezTo>
                  <a:lnTo>
                    <a:pt x="19776" y="11567"/>
                  </a:lnTo>
                  <a:cubicBezTo>
                    <a:pt x="19990" y="11654"/>
                    <a:pt x="20116" y="11743"/>
                    <a:pt x="20279" y="11780"/>
                  </a:cubicBezTo>
                  <a:cubicBezTo>
                    <a:pt x="20770" y="11944"/>
                    <a:pt x="20782" y="11981"/>
                    <a:pt x="20405" y="12258"/>
                  </a:cubicBezTo>
                  <a:cubicBezTo>
                    <a:pt x="20368" y="12283"/>
                    <a:pt x="20354" y="12346"/>
                    <a:pt x="20329" y="12397"/>
                  </a:cubicBezTo>
                  <a:lnTo>
                    <a:pt x="21801" y="12397"/>
                  </a:lnTo>
                  <a:cubicBezTo>
                    <a:pt x="21952" y="12308"/>
                    <a:pt x="22140" y="12196"/>
                    <a:pt x="22329" y="12082"/>
                  </a:cubicBezTo>
                  <a:cubicBezTo>
                    <a:pt x="22366" y="12107"/>
                    <a:pt x="22404" y="12132"/>
                    <a:pt x="22429" y="12145"/>
                  </a:cubicBezTo>
                  <a:cubicBezTo>
                    <a:pt x="22366" y="12246"/>
                    <a:pt x="22304" y="12333"/>
                    <a:pt x="22228" y="12422"/>
                  </a:cubicBezTo>
                  <a:cubicBezTo>
                    <a:pt x="22429" y="12522"/>
                    <a:pt x="22618" y="12610"/>
                    <a:pt x="22819" y="12698"/>
                  </a:cubicBezTo>
                  <a:lnTo>
                    <a:pt x="22882" y="12698"/>
                  </a:lnTo>
                  <a:cubicBezTo>
                    <a:pt x="23573" y="12484"/>
                    <a:pt x="23611" y="12434"/>
                    <a:pt x="23435" y="11944"/>
                  </a:cubicBezTo>
                  <a:cubicBezTo>
                    <a:pt x="23588" y="11905"/>
                    <a:pt x="23736" y="11889"/>
                    <a:pt x="23881" y="11889"/>
                  </a:cubicBezTo>
                  <a:cubicBezTo>
                    <a:pt x="24430" y="11889"/>
                    <a:pt x="24938" y="12115"/>
                    <a:pt x="25484" y="12145"/>
                  </a:cubicBezTo>
                  <a:cubicBezTo>
                    <a:pt x="25673" y="12145"/>
                    <a:pt x="25799" y="12271"/>
                    <a:pt x="25623" y="12422"/>
                  </a:cubicBezTo>
                  <a:cubicBezTo>
                    <a:pt x="25350" y="12323"/>
                    <a:pt x="25099" y="12275"/>
                    <a:pt x="24879" y="12275"/>
                  </a:cubicBezTo>
                  <a:cubicBezTo>
                    <a:pt x="24651" y="12275"/>
                    <a:pt x="24455" y="12326"/>
                    <a:pt x="24302" y="12422"/>
                  </a:cubicBezTo>
                  <a:cubicBezTo>
                    <a:pt x="24453" y="12522"/>
                    <a:pt x="24604" y="12610"/>
                    <a:pt x="24755" y="12698"/>
                  </a:cubicBezTo>
                  <a:lnTo>
                    <a:pt x="25371" y="12698"/>
                  </a:lnTo>
                  <a:cubicBezTo>
                    <a:pt x="25459" y="12610"/>
                    <a:pt x="25547" y="12509"/>
                    <a:pt x="25635" y="12422"/>
                  </a:cubicBezTo>
                  <a:cubicBezTo>
                    <a:pt x="25660" y="12509"/>
                    <a:pt x="25648" y="12623"/>
                    <a:pt x="25685" y="12698"/>
                  </a:cubicBezTo>
                  <a:lnTo>
                    <a:pt x="26805" y="12698"/>
                  </a:lnTo>
                  <a:cubicBezTo>
                    <a:pt x="26842" y="12685"/>
                    <a:pt x="26867" y="12685"/>
                    <a:pt x="26905" y="12673"/>
                  </a:cubicBezTo>
                  <a:cubicBezTo>
                    <a:pt x="26905" y="12660"/>
                    <a:pt x="26905" y="12635"/>
                    <a:pt x="26917" y="12623"/>
                  </a:cubicBezTo>
                  <a:cubicBezTo>
                    <a:pt x="26867" y="12534"/>
                    <a:pt x="26389" y="12623"/>
                    <a:pt x="26465" y="12308"/>
                  </a:cubicBezTo>
                  <a:cubicBezTo>
                    <a:pt x="26503" y="12182"/>
                    <a:pt x="26176" y="12020"/>
                    <a:pt x="26025" y="11869"/>
                  </a:cubicBezTo>
                  <a:cubicBezTo>
                    <a:pt x="25874" y="11705"/>
                    <a:pt x="25735" y="11542"/>
                    <a:pt x="25585" y="11378"/>
                  </a:cubicBezTo>
                  <a:cubicBezTo>
                    <a:pt x="25861" y="11240"/>
                    <a:pt x="26113" y="11089"/>
                    <a:pt x="26453" y="10900"/>
                  </a:cubicBezTo>
                  <a:lnTo>
                    <a:pt x="26453" y="10900"/>
                  </a:lnTo>
                  <a:cubicBezTo>
                    <a:pt x="26427" y="11152"/>
                    <a:pt x="26414" y="11315"/>
                    <a:pt x="26402" y="11504"/>
                  </a:cubicBezTo>
                  <a:cubicBezTo>
                    <a:pt x="26830" y="11617"/>
                    <a:pt x="27207" y="11718"/>
                    <a:pt x="27584" y="11818"/>
                  </a:cubicBezTo>
                  <a:cubicBezTo>
                    <a:pt x="27697" y="12057"/>
                    <a:pt x="27358" y="12271"/>
                    <a:pt x="27470" y="12509"/>
                  </a:cubicBezTo>
                  <a:cubicBezTo>
                    <a:pt x="27596" y="12472"/>
                    <a:pt x="27722" y="12434"/>
                    <a:pt x="27836" y="12397"/>
                  </a:cubicBezTo>
                  <a:cubicBezTo>
                    <a:pt x="27873" y="12459"/>
                    <a:pt x="27923" y="12534"/>
                    <a:pt x="27961" y="12598"/>
                  </a:cubicBezTo>
                  <a:cubicBezTo>
                    <a:pt x="27923" y="12635"/>
                    <a:pt x="27898" y="12660"/>
                    <a:pt x="27873" y="12698"/>
                  </a:cubicBezTo>
                  <a:lnTo>
                    <a:pt x="29105" y="12698"/>
                  </a:lnTo>
                  <a:cubicBezTo>
                    <a:pt x="29155" y="12660"/>
                    <a:pt x="29180" y="12598"/>
                    <a:pt x="29193" y="12534"/>
                  </a:cubicBezTo>
                  <a:cubicBezTo>
                    <a:pt x="29231" y="12233"/>
                    <a:pt x="29445" y="12070"/>
                    <a:pt x="29822" y="11969"/>
                  </a:cubicBezTo>
                  <a:lnTo>
                    <a:pt x="29822" y="11969"/>
                  </a:lnTo>
                  <a:cubicBezTo>
                    <a:pt x="30060" y="12170"/>
                    <a:pt x="29897" y="12321"/>
                    <a:pt x="29621" y="12447"/>
                  </a:cubicBezTo>
                  <a:cubicBezTo>
                    <a:pt x="29748" y="12508"/>
                    <a:pt x="29854" y="12540"/>
                    <a:pt x="29945" y="12540"/>
                  </a:cubicBezTo>
                  <a:cubicBezTo>
                    <a:pt x="30060" y="12540"/>
                    <a:pt x="30152" y="12489"/>
                    <a:pt x="30236" y="12384"/>
                  </a:cubicBezTo>
                  <a:cubicBezTo>
                    <a:pt x="30387" y="12182"/>
                    <a:pt x="30563" y="11994"/>
                    <a:pt x="30865" y="11844"/>
                  </a:cubicBezTo>
                  <a:cubicBezTo>
                    <a:pt x="30261" y="10950"/>
                    <a:pt x="29520" y="10095"/>
                    <a:pt x="28577" y="9329"/>
                  </a:cubicBezTo>
                  <a:cubicBezTo>
                    <a:pt x="28565" y="9379"/>
                    <a:pt x="28514" y="9442"/>
                    <a:pt x="28426" y="9492"/>
                  </a:cubicBezTo>
                  <a:cubicBezTo>
                    <a:pt x="28225" y="9304"/>
                    <a:pt x="27797" y="9215"/>
                    <a:pt x="27936" y="8927"/>
                  </a:cubicBezTo>
                  <a:cubicBezTo>
                    <a:pt x="27948" y="8902"/>
                    <a:pt x="27973" y="8889"/>
                    <a:pt x="27998" y="8876"/>
                  </a:cubicBezTo>
                  <a:cubicBezTo>
                    <a:pt x="27822" y="8751"/>
                    <a:pt x="27634" y="8625"/>
                    <a:pt x="27458" y="8499"/>
                  </a:cubicBezTo>
                  <a:lnTo>
                    <a:pt x="26490" y="8499"/>
                  </a:lnTo>
                  <a:cubicBezTo>
                    <a:pt x="26540" y="8335"/>
                    <a:pt x="26716" y="8248"/>
                    <a:pt x="26892" y="8159"/>
                  </a:cubicBezTo>
                  <a:cubicBezTo>
                    <a:pt x="26867" y="8134"/>
                    <a:pt x="26830" y="8122"/>
                    <a:pt x="26805" y="8097"/>
                  </a:cubicBezTo>
                  <a:cubicBezTo>
                    <a:pt x="26490" y="7921"/>
                    <a:pt x="26163" y="7757"/>
                    <a:pt x="25861" y="7569"/>
                  </a:cubicBezTo>
                  <a:cubicBezTo>
                    <a:pt x="25735" y="7493"/>
                    <a:pt x="25610" y="7405"/>
                    <a:pt x="25472" y="7317"/>
                  </a:cubicBezTo>
                  <a:cubicBezTo>
                    <a:pt x="25472" y="7368"/>
                    <a:pt x="25422" y="7418"/>
                    <a:pt x="25358" y="7455"/>
                  </a:cubicBezTo>
                  <a:cubicBezTo>
                    <a:pt x="25217" y="7558"/>
                    <a:pt x="25075" y="7594"/>
                    <a:pt x="24930" y="7594"/>
                  </a:cubicBezTo>
                  <a:cubicBezTo>
                    <a:pt x="24701" y="7594"/>
                    <a:pt x="24463" y="7505"/>
                    <a:pt x="24202" y="7443"/>
                  </a:cubicBezTo>
                  <a:cubicBezTo>
                    <a:pt x="24503" y="7128"/>
                    <a:pt x="24139" y="6902"/>
                    <a:pt x="23875" y="6575"/>
                  </a:cubicBezTo>
                  <a:cubicBezTo>
                    <a:pt x="24051" y="6575"/>
                    <a:pt x="24190" y="6563"/>
                    <a:pt x="24302" y="6563"/>
                  </a:cubicBezTo>
                  <a:cubicBezTo>
                    <a:pt x="23913" y="6312"/>
                    <a:pt x="23523" y="6060"/>
                    <a:pt x="23120" y="5809"/>
                  </a:cubicBezTo>
                  <a:cubicBezTo>
                    <a:pt x="23108" y="5846"/>
                    <a:pt x="23095" y="5871"/>
                    <a:pt x="23083" y="5909"/>
                  </a:cubicBezTo>
                  <a:cubicBezTo>
                    <a:pt x="23045" y="5909"/>
                    <a:pt x="22995" y="5921"/>
                    <a:pt x="22944" y="5921"/>
                  </a:cubicBezTo>
                  <a:cubicBezTo>
                    <a:pt x="22894" y="5859"/>
                    <a:pt x="22794" y="5784"/>
                    <a:pt x="22807" y="5733"/>
                  </a:cubicBezTo>
                  <a:cubicBezTo>
                    <a:pt x="22819" y="5695"/>
                    <a:pt x="22832" y="5658"/>
                    <a:pt x="22844" y="5633"/>
                  </a:cubicBezTo>
                  <a:cubicBezTo>
                    <a:pt x="22693" y="5532"/>
                    <a:pt x="22542" y="5432"/>
                    <a:pt x="22391" y="5343"/>
                  </a:cubicBezTo>
                  <a:cubicBezTo>
                    <a:pt x="22361" y="5347"/>
                    <a:pt x="22333" y="5348"/>
                    <a:pt x="22305" y="5348"/>
                  </a:cubicBezTo>
                  <a:cubicBezTo>
                    <a:pt x="22041" y="5348"/>
                    <a:pt x="21864" y="5193"/>
                    <a:pt x="21637" y="5080"/>
                  </a:cubicBezTo>
                  <a:cubicBezTo>
                    <a:pt x="21373" y="5457"/>
                    <a:pt x="20807" y="5444"/>
                    <a:pt x="20292" y="5620"/>
                  </a:cubicBezTo>
                  <a:cubicBezTo>
                    <a:pt x="20807" y="5733"/>
                    <a:pt x="21260" y="5846"/>
                    <a:pt x="21763" y="5960"/>
                  </a:cubicBezTo>
                  <a:cubicBezTo>
                    <a:pt x="21838" y="5896"/>
                    <a:pt x="21927" y="5796"/>
                    <a:pt x="22077" y="5645"/>
                  </a:cubicBezTo>
                  <a:cubicBezTo>
                    <a:pt x="22215" y="5758"/>
                    <a:pt x="22366" y="5846"/>
                    <a:pt x="22441" y="5960"/>
                  </a:cubicBezTo>
                  <a:cubicBezTo>
                    <a:pt x="22554" y="6140"/>
                    <a:pt x="22637" y="6279"/>
                    <a:pt x="22959" y="6279"/>
                  </a:cubicBezTo>
                  <a:cubicBezTo>
                    <a:pt x="22997" y="6279"/>
                    <a:pt x="23038" y="6277"/>
                    <a:pt x="23083" y="6273"/>
                  </a:cubicBezTo>
                  <a:cubicBezTo>
                    <a:pt x="23088" y="6273"/>
                    <a:pt x="23092" y="6273"/>
                    <a:pt x="23096" y="6273"/>
                  </a:cubicBezTo>
                  <a:cubicBezTo>
                    <a:pt x="23282" y="6273"/>
                    <a:pt x="23504" y="6517"/>
                    <a:pt x="23774" y="6676"/>
                  </a:cubicBezTo>
                  <a:cubicBezTo>
                    <a:pt x="23561" y="6751"/>
                    <a:pt x="23422" y="6827"/>
                    <a:pt x="23284" y="6827"/>
                  </a:cubicBezTo>
                  <a:cubicBezTo>
                    <a:pt x="23272" y="6826"/>
                    <a:pt x="23259" y="6826"/>
                    <a:pt x="23247" y="6826"/>
                  </a:cubicBezTo>
                  <a:cubicBezTo>
                    <a:pt x="22966" y="6826"/>
                    <a:pt x="22771" y="6954"/>
                    <a:pt x="22542" y="6991"/>
                  </a:cubicBezTo>
                  <a:cubicBezTo>
                    <a:pt x="22203" y="7063"/>
                    <a:pt x="21848" y="7146"/>
                    <a:pt x="21487" y="7146"/>
                  </a:cubicBezTo>
                  <a:cubicBezTo>
                    <a:pt x="21287" y="7146"/>
                    <a:pt x="21085" y="7120"/>
                    <a:pt x="20883" y="7053"/>
                  </a:cubicBezTo>
                  <a:cubicBezTo>
                    <a:pt x="21097" y="6965"/>
                    <a:pt x="21310" y="6890"/>
                    <a:pt x="21536" y="6801"/>
                  </a:cubicBezTo>
                  <a:cubicBezTo>
                    <a:pt x="21600" y="6437"/>
                    <a:pt x="21600" y="6449"/>
                    <a:pt x="21134" y="6312"/>
                  </a:cubicBezTo>
                  <a:cubicBezTo>
                    <a:pt x="21021" y="6273"/>
                    <a:pt x="20845" y="6248"/>
                    <a:pt x="20832" y="6198"/>
                  </a:cubicBezTo>
                  <a:cubicBezTo>
                    <a:pt x="20732" y="5809"/>
                    <a:pt x="20153" y="5809"/>
                    <a:pt x="19840" y="5595"/>
                  </a:cubicBezTo>
                  <a:cubicBezTo>
                    <a:pt x="19810" y="5578"/>
                    <a:pt x="19767" y="5572"/>
                    <a:pt x="19711" y="5572"/>
                  </a:cubicBezTo>
                  <a:cubicBezTo>
                    <a:pt x="19599" y="5572"/>
                    <a:pt x="19437" y="5595"/>
                    <a:pt x="19236" y="5595"/>
                  </a:cubicBezTo>
                  <a:cubicBezTo>
                    <a:pt x="19173" y="5557"/>
                    <a:pt x="19010" y="5444"/>
                    <a:pt x="18846" y="5343"/>
                  </a:cubicBezTo>
                  <a:cubicBezTo>
                    <a:pt x="19097" y="4916"/>
                    <a:pt x="19500" y="4652"/>
                    <a:pt x="20028" y="4426"/>
                  </a:cubicBezTo>
                  <a:cubicBezTo>
                    <a:pt x="20368" y="4488"/>
                    <a:pt x="20720" y="4552"/>
                    <a:pt x="21084" y="4614"/>
                  </a:cubicBezTo>
                  <a:cubicBezTo>
                    <a:pt x="21197" y="4639"/>
                    <a:pt x="21310" y="4677"/>
                    <a:pt x="21424" y="4702"/>
                  </a:cubicBezTo>
                  <a:lnTo>
                    <a:pt x="20518" y="4099"/>
                  </a:lnTo>
                  <a:cubicBezTo>
                    <a:pt x="20418" y="4124"/>
                    <a:pt x="20279" y="4149"/>
                    <a:pt x="20116" y="4174"/>
                  </a:cubicBezTo>
                  <a:cubicBezTo>
                    <a:pt x="20192" y="4111"/>
                    <a:pt x="20267" y="4049"/>
                    <a:pt x="20354" y="3985"/>
                  </a:cubicBezTo>
                  <a:cubicBezTo>
                    <a:pt x="20292" y="3948"/>
                    <a:pt x="20242" y="3910"/>
                    <a:pt x="20192" y="3873"/>
                  </a:cubicBezTo>
                  <a:lnTo>
                    <a:pt x="20192" y="3960"/>
                  </a:lnTo>
                  <a:cubicBezTo>
                    <a:pt x="20066" y="3885"/>
                    <a:pt x="20016" y="3822"/>
                    <a:pt x="20002" y="3759"/>
                  </a:cubicBezTo>
                  <a:cubicBezTo>
                    <a:pt x="19865" y="3658"/>
                    <a:pt x="19726" y="3558"/>
                    <a:pt x="19588" y="3470"/>
                  </a:cubicBezTo>
                  <a:lnTo>
                    <a:pt x="19588" y="3546"/>
                  </a:lnTo>
                  <a:cubicBezTo>
                    <a:pt x="19676" y="3919"/>
                    <a:pt x="19447" y="4138"/>
                    <a:pt x="18979" y="4138"/>
                  </a:cubicBezTo>
                  <a:cubicBezTo>
                    <a:pt x="18911" y="4138"/>
                    <a:pt x="18837" y="4134"/>
                    <a:pt x="18758" y="4124"/>
                  </a:cubicBezTo>
                  <a:cubicBezTo>
                    <a:pt x="18670" y="4111"/>
                    <a:pt x="18582" y="4074"/>
                    <a:pt x="18507" y="4061"/>
                  </a:cubicBezTo>
                  <a:cubicBezTo>
                    <a:pt x="18368" y="4149"/>
                    <a:pt x="18242" y="4262"/>
                    <a:pt x="18091" y="4337"/>
                  </a:cubicBezTo>
                  <a:cubicBezTo>
                    <a:pt x="17954" y="4413"/>
                    <a:pt x="17778" y="4438"/>
                    <a:pt x="17627" y="4513"/>
                  </a:cubicBezTo>
                  <a:cubicBezTo>
                    <a:pt x="17489" y="4569"/>
                    <a:pt x="17188" y="4609"/>
                    <a:pt x="16918" y="4609"/>
                  </a:cubicBezTo>
                  <a:cubicBezTo>
                    <a:pt x="16695" y="4609"/>
                    <a:pt x="16493" y="4581"/>
                    <a:pt x="16420" y="4513"/>
                  </a:cubicBezTo>
                  <a:cubicBezTo>
                    <a:pt x="16290" y="4404"/>
                    <a:pt x="16175" y="4364"/>
                    <a:pt x="16066" y="4364"/>
                  </a:cubicBezTo>
                  <a:cubicBezTo>
                    <a:pt x="15911" y="4364"/>
                    <a:pt x="15770" y="4445"/>
                    <a:pt x="15615" y="4526"/>
                  </a:cubicBezTo>
                  <a:cubicBezTo>
                    <a:pt x="15376" y="4652"/>
                    <a:pt x="15137" y="4778"/>
                    <a:pt x="14836" y="4941"/>
                  </a:cubicBezTo>
                  <a:cubicBezTo>
                    <a:pt x="15012" y="5054"/>
                    <a:pt x="15213" y="5192"/>
                    <a:pt x="15414" y="5318"/>
                  </a:cubicBezTo>
                  <a:cubicBezTo>
                    <a:pt x="15426" y="5243"/>
                    <a:pt x="15414" y="5142"/>
                    <a:pt x="15476" y="5117"/>
                  </a:cubicBezTo>
                  <a:cubicBezTo>
                    <a:pt x="15766" y="4991"/>
                    <a:pt x="15954" y="4840"/>
                    <a:pt x="15778" y="4589"/>
                  </a:cubicBezTo>
                  <a:lnTo>
                    <a:pt x="15954" y="4589"/>
                  </a:lnTo>
                  <a:cubicBezTo>
                    <a:pt x="16266" y="4824"/>
                    <a:pt x="16505" y="4937"/>
                    <a:pt x="16787" y="4937"/>
                  </a:cubicBezTo>
                  <a:cubicBezTo>
                    <a:pt x="17017" y="4937"/>
                    <a:pt x="17276" y="4862"/>
                    <a:pt x="17627" y="4714"/>
                  </a:cubicBezTo>
                  <a:cubicBezTo>
                    <a:pt x="17832" y="4634"/>
                    <a:pt x="18001" y="4592"/>
                    <a:pt x="18156" y="4592"/>
                  </a:cubicBezTo>
                  <a:cubicBezTo>
                    <a:pt x="18361" y="4592"/>
                    <a:pt x="18543" y="4665"/>
                    <a:pt x="18758" y="4815"/>
                  </a:cubicBezTo>
                  <a:cubicBezTo>
                    <a:pt x="18594" y="5004"/>
                    <a:pt x="18431" y="5192"/>
                    <a:pt x="18230" y="5419"/>
                  </a:cubicBezTo>
                  <a:cubicBezTo>
                    <a:pt x="18066" y="5368"/>
                    <a:pt x="17840" y="5343"/>
                    <a:pt x="17702" y="5256"/>
                  </a:cubicBezTo>
                  <a:cubicBezTo>
                    <a:pt x="17578" y="5176"/>
                    <a:pt x="17454" y="5150"/>
                    <a:pt x="17331" y="5150"/>
                  </a:cubicBezTo>
                  <a:cubicBezTo>
                    <a:pt x="17142" y="5150"/>
                    <a:pt x="16954" y="5212"/>
                    <a:pt x="16772" y="5243"/>
                  </a:cubicBezTo>
                  <a:cubicBezTo>
                    <a:pt x="16558" y="5281"/>
                    <a:pt x="16520" y="5444"/>
                    <a:pt x="16671" y="5544"/>
                  </a:cubicBezTo>
                  <a:cubicBezTo>
                    <a:pt x="16772" y="5616"/>
                    <a:pt x="16895" y="5653"/>
                    <a:pt x="17039" y="5653"/>
                  </a:cubicBezTo>
                  <a:cubicBezTo>
                    <a:pt x="17199" y="5653"/>
                    <a:pt x="17383" y="5606"/>
                    <a:pt x="17589" y="5507"/>
                  </a:cubicBezTo>
                  <a:cubicBezTo>
                    <a:pt x="17890" y="5670"/>
                    <a:pt x="18217" y="5859"/>
                    <a:pt x="18532" y="6035"/>
                  </a:cubicBezTo>
                  <a:cubicBezTo>
                    <a:pt x="18091" y="6273"/>
                    <a:pt x="17702" y="6500"/>
                    <a:pt x="17312" y="6726"/>
                  </a:cubicBezTo>
                  <a:cubicBezTo>
                    <a:pt x="17250" y="6764"/>
                    <a:pt x="17211" y="6840"/>
                    <a:pt x="17224" y="6890"/>
                  </a:cubicBezTo>
                  <a:cubicBezTo>
                    <a:pt x="17275" y="7330"/>
                    <a:pt x="16734" y="7418"/>
                    <a:pt x="16344" y="7594"/>
                  </a:cubicBezTo>
                  <a:cubicBezTo>
                    <a:pt x="16296" y="7618"/>
                    <a:pt x="16231" y="7632"/>
                    <a:pt x="16167" y="7632"/>
                  </a:cubicBezTo>
                  <a:cubicBezTo>
                    <a:pt x="16133" y="7632"/>
                    <a:pt x="16099" y="7628"/>
                    <a:pt x="16068" y="7619"/>
                  </a:cubicBezTo>
                  <a:cubicBezTo>
                    <a:pt x="15565" y="7531"/>
                    <a:pt x="15074" y="7418"/>
                    <a:pt x="14571" y="7304"/>
                  </a:cubicBezTo>
                  <a:cubicBezTo>
                    <a:pt x="14622" y="7053"/>
                    <a:pt x="14672" y="6801"/>
                    <a:pt x="14722" y="6563"/>
                  </a:cubicBezTo>
                  <a:cubicBezTo>
                    <a:pt x="14760" y="6374"/>
                    <a:pt x="14672" y="6261"/>
                    <a:pt x="14370" y="6236"/>
                  </a:cubicBezTo>
                  <a:cubicBezTo>
                    <a:pt x="14068" y="6223"/>
                    <a:pt x="13792" y="6161"/>
                    <a:pt x="13478" y="6123"/>
                  </a:cubicBezTo>
                  <a:lnTo>
                    <a:pt x="13478" y="6123"/>
                  </a:lnTo>
                  <a:cubicBezTo>
                    <a:pt x="13201" y="6349"/>
                    <a:pt x="13389" y="6475"/>
                    <a:pt x="13716" y="6563"/>
                  </a:cubicBezTo>
                  <a:cubicBezTo>
                    <a:pt x="13666" y="6664"/>
                    <a:pt x="13629" y="6751"/>
                    <a:pt x="13579" y="6865"/>
                  </a:cubicBezTo>
                  <a:cubicBezTo>
                    <a:pt x="13842" y="6890"/>
                    <a:pt x="14056" y="6902"/>
                    <a:pt x="14408" y="6927"/>
                  </a:cubicBezTo>
                  <a:cubicBezTo>
                    <a:pt x="14018" y="7154"/>
                    <a:pt x="13905" y="7443"/>
                    <a:pt x="13478" y="7569"/>
                  </a:cubicBezTo>
                  <a:cubicBezTo>
                    <a:pt x="12887" y="7732"/>
                    <a:pt x="12849" y="7921"/>
                    <a:pt x="13364" y="8285"/>
                  </a:cubicBezTo>
                  <a:cubicBezTo>
                    <a:pt x="13031" y="8324"/>
                    <a:pt x="12766" y="8479"/>
                    <a:pt x="12445" y="8479"/>
                  </a:cubicBezTo>
                  <a:cubicBezTo>
                    <a:pt x="12355" y="8479"/>
                    <a:pt x="12260" y="8466"/>
                    <a:pt x="12157" y="8436"/>
                  </a:cubicBezTo>
                  <a:cubicBezTo>
                    <a:pt x="12143" y="8432"/>
                    <a:pt x="12127" y="8430"/>
                    <a:pt x="12110" y="8430"/>
                  </a:cubicBezTo>
                  <a:cubicBezTo>
                    <a:pt x="12018" y="8430"/>
                    <a:pt x="11886" y="8478"/>
                    <a:pt x="11780" y="8499"/>
                  </a:cubicBezTo>
                  <a:cubicBezTo>
                    <a:pt x="11768" y="8511"/>
                    <a:pt x="11755" y="8511"/>
                    <a:pt x="11743" y="8524"/>
                  </a:cubicBezTo>
                  <a:cubicBezTo>
                    <a:pt x="11755" y="8511"/>
                    <a:pt x="11755" y="8499"/>
                    <a:pt x="11768" y="8499"/>
                  </a:cubicBezTo>
                  <a:lnTo>
                    <a:pt x="11780" y="8499"/>
                  </a:lnTo>
                  <a:cubicBezTo>
                    <a:pt x="11755" y="8411"/>
                    <a:pt x="11730" y="8310"/>
                    <a:pt x="11693" y="8198"/>
                  </a:cubicBezTo>
                  <a:cubicBezTo>
                    <a:pt x="11981" y="8172"/>
                    <a:pt x="12233" y="8147"/>
                    <a:pt x="12585" y="8122"/>
                  </a:cubicBezTo>
                  <a:cubicBezTo>
                    <a:pt x="12459" y="8008"/>
                    <a:pt x="12358" y="7946"/>
                    <a:pt x="12321" y="7871"/>
                  </a:cubicBezTo>
                  <a:cubicBezTo>
                    <a:pt x="12246" y="7720"/>
                    <a:pt x="12082" y="7506"/>
                    <a:pt x="12170" y="7430"/>
                  </a:cubicBezTo>
                  <a:cubicBezTo>
                    <a:pt x="12497" y="7128"/>
                    <a:pt x="12271" y="6764"/>
                    <a:pt x="12573" y="6412"/>
                  </a:cubicBezTo>
                  <a:cubicBezTo>
                    <a:pt x="12340" y="6383"/>
                    <a:pt x="12130" y="6316"/>
                    <a:pt x="11988" y="6316"/>
                  </a:cubicBezTo>
                  <a:cubicBezTo>
                    <a:pt x="11946" y="6316"/>
                    <a:pt x="11910" y="6322"/>
                    <a:pt x="11881" y="6337"/>
                  </a:cubicBezTo>
                  <a:cubicBezTo>
                    <a:pt x="11529" y="6488"/>
                    <a:pt x="11919" y="6664"/>
                    <a:pt x="11981" y="6865"/>
                  </a:cubicBezTo>
                  <a:cubicBezTo>
                    <a:pt x="11755" y="6927"/>
                    <a:pt x="11529" y="7003"/>
                    <a:pt x="11302" y="7066"/>
                  </a:cubicBezTo>
                  <a:cubicBezTo>
                    <a:pt x="11089" y="6927"/>
                    <a:pt x="10875" y="6789"/>
                    <a:pt x="10737" y="6701"/>
                  </a:cubicBezTo>
                  <a:cubicBezTo>
                    <a:pt x="10246" y="6852"/>
                    <a:pt x="9857" y="6978"/>
                    <a:pt x="9455" y="7103"/>
                  </a:cubicBezTo>
                  <a:cubicBezTo>
                    <a:pt x="9417" y="7078"/>
                    <a:pt x="9391" y="7053"/>
                    <a:pt x="9354" y="7041"/>
                  </a:cubicBezTo>
                  <a:cubicBezTo>
                    <a:pt x="9505" y="6789"/>
                    <a:pt x="9668" y="6538"/>
                    <a:pt x="9844" y="6261"/>
                  </a:cubicBezTo>
                  <a:cubicBezTo>
                    <a:pt x="10146" y="6287"/>
                    <a:pt x="10447" y="6299"/>
                    <a:pt x="10737" y="6324"/>
                  </a:cubicBezTo>
                  <a:cubicBezTo>
                    <a:pt x="10749" y="6287"/>
                    <a:pt x="10762" y="6261"/>
                    <a:pt x="10774" y="6223"/>
                  </a:cubicBezTo>
                  <a:cubicBezTo>
                    <a:pt x="10561" y="6161"/>
                    <a:pt x="10347" y="6097"/>
                    <a:pt x="10083" y="6010"/>
                  </a:cubicBezTo>
                  <a:cubicBezTo>
                    <a:pt x="10121" y="5935"/>
                    <a:pt x="10159" y="5859"/>
                    <a:pt x="10209" y="5733"/>
                  </a:cubicBezTo>
                  <a:cubicBezTo>
                    <a:pt x="10466" y="5954"/>
                    <a:pt x="10672" y="6051"/>
                    <a:pt x="10841" y="6051"/>
                  </a:cubicBezTo>
                  <a:cubicBezTo>
                    <a:pt x="11086" y="6051"/>
                    <a:pt x="11252" y="5847"/>
                    <a:pt x="11378" y="5519"/>
                  </a:cubicBezTo>
                  <a:cubicBezTo>
                    <a:pt x="11449" y="5532"/>
                    <a:pt x="11516" y="5538"/>
                    <a:pt x="11580" y="5538"/>
                  </a:cubicBezTo>
                  <a:cubicBezTo>
                    <a:pt x="11887" y="5538"/>
                    <a:pt x="12113" y="5399"/>
                    <a:pt x="12321" y="5243"/>
                  </a:cubicBezTo>
                  <a:cubicBezTo>
                    <a:pt x="12321" y="5230"/>
                    <a:pt x="12321" y="5230"/>
                    <a:pt x="12308" y="5230"/>
                  </a:cubicBezTo>
                  <a:lnTo>
                    <a:pt x="12333" y="5230"/>
                  </a:lnTo>
                  <a:cubicBezTo>
                    <a:pt x="12333" y="5230"/>
                    <a:pt x="12321" y="5230"/>
                    <a:pt x="12321" y="5243"/>
                  </a:cubicBezTo>
                  <a:cubicBezTo>
                    <a:pt x="12422" y="5381"/>
                    <a:pt x="12509" y="5519"/>
                    <a:pt x="12610" y="5658"/>
                  </a:cubicBezTo>
                  <a:cubicBezTo>
                    <a:pt x="12842" y="5707"/>
                    <a:pt x="13006" y="5735"/>
                    <a:pt x="13138" y="5735"/>
                  </a:cubicBezTo>
                  <a:cubicBezTo>
                    <a:pt x="13379" y="5735"/>
                    <a:pt x="13515" y="5641"/>
                    <a:pt x="13767" y="5406"/>
                  </a:cubicBezTo>
                  <a:cubicBezTo>
                    <a:pt x="13931" y="5256"/>
                    <a:pt x="14157" y="5130"/>
                    <a:pt x="14408" y="4954"/>
                  </a:cubicBezTo>
                  <a:cubicBezTo>
                    <a:pt x="14219" y="4740"/>
                    <a:pt x="13792" y="4728"/>
                    <a:pt x="13465" y="4614"/>
                  </a:cubicBezTo>
                  <a:cubicBezTo>
                    <a:pt x="13088" y="4501"/>
                    <a:pt x="12950" y="4350"/>
                    <a:pt x="12925" y="4074"/>
                  </a:cubicBezTo>
                  <a:cubicBezTo>
                    <a:pt x="12887" y="3734"/>
                    <a:pt x="12811" y="3382"/>
                    <a:pt x="12698" y="3043"/>
                  </a:cubicBezTo>
                  <a:cubicBezTo>
                    <a:pt x="12636" y="2857"/>
                    <a:pt x="12439" y="2781"/>
                    <a:pt x="12056" y="2781"/>
                  </a:cubicBezTo>
                  <a:cubicBezTo>
                    <a:pt x="11973" y="2781"/>
                    <a:pt x="11881" y="2785"/>
                    <a:pt x="11780" y="2791"/>
                  </a:cubicBezTo>
                  <a:cubicBezTo>
                    <a:pt x="11844" y="2666"/>
                    <a:pt x="11906" y="2565"/>
                    <a:pt x="11994" y="2389"/>
                  </a:cubicBezTo>
                  <a:cubicBezTo>
                    <a:pt x="11755" y="2376"/>
                    <a:pt x="11567" y="2364"/>
                    <a:pt x="11341" y="2351"/>
                  </a:cubicBezTo>
                  <a:cubicBezTo>
                    <a:pt x="11436" y="2124"/>
                    <a:pt x="11452" y="1896"/>
                    <a:pt x="10923" y="1896"/>
                  </a:cubicBezTo>
                  <a:cubicBezTo>
                    <a:pt x="10896" y="1896"/>
                    <a:pt x="10868" y="1897"/>
                    <a:pt x="10838" y="1898"/>
                  </a:cubicBezTo>
                  <a:cubicBezTo>
                    <a:pt x="11215" y="1647"/>
                    <a:pt x="10486" y="1421"/>
                    <a:pt x="10989" y="1219"/>
                  </a:cubicBezTo>
                  <a:cubicBezTo>
                    <a:pt x="10813" y="1107"/>
                    <a:pt x="10674" y="1018"/>
                    <a:pt x="10523" y="918"/>
                  </a:cubicBezTo>
                  <a:lnTo>
                    <a:pt x="10523" y="931"/>
                  </a:lnTo>
                  <a:lnTo>
                    <a:pt x="10511" y="918"/>
                  </a:lnTo>
                  <a:cubicBezTo>
                    <a:pt x="10461" y="1119"/>
                    <a:pt x="10422" y="1320"/>
                    <a:pt x="10385" y="1509"/>
                  </a:cubicBezTo>
                  <a:cubicBezTo>
                    <a:pt x="10033" y="1484"/>
                    <a:pt x="9706" y="1471"/>
                    <a:pt x="9379" y="1446"/>
                  </a:cubicBezTo>
                  <a:cubicBezTo>
                    <a:pt x="9428" y="1002"/>
                    <a:pt x="9478" y="883"/>
                    <a:pt x="9855" y="883"/>
                  </a:cubicBezTo>
                  <a:cubicBezTo>
                    <a:pt x="9959" y="883"/>
                    <a:pt x="10087" y="892"/>
                    <a:pt x="10246" y="906"/>
                  </a:cubicBezTo>
                  <a:cubicBezTo>
                    <a:pt x="10335" y="918"/>
                    <a:pt x="10422" y="918"/>
                    <a:pt x="10511" y="918"/>
                  </a:cubicBezTo>
                  <a:lnTo>
                    <a:pt x="10523" y="918"/>
                  </a:lnTo>
                  <a:cubicBezTo>
                    <a:pt x="10825" y="867"/>
                    <a:pt x="11126" y="805"/>
                    <a:pt x="11491" y="730"/>
                  </a:cubicBezTo>
                  <a:cubicBezTo>
                    <a:pt x="11491" y="704"/>
                    <a:pt x="11504" y="679"/>
                    <a:pt x="11504" y="654"/>
                  </a:cubicBezTo>
                  <a:cubicBezTo>
                    <a:pt x="10950" y="440"/>
                    <a:pt x="10410" y="214"/>
                    <a:pt x="985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26"/>
            <p:cNvSpPr/>
            <p:nvPr/>
          </p:nvSpPr>
          <p:spPr>
            <a:xfrm>
              <a:off x="576149" y="4924312"/>
              <a:ext cx="60126" cy="48032"/>
            </a:xfrm>
            <a:custGeom>
              <a:avLst/>
              <a:gdLst/>
              <a:ahLst/>
              <a:cxnLst/>
              <a:rect l="l" t="t" r="r" b="b"/>
              <a:pathLst>
                <a:path w="1142" h="919" extrusionOk="0">
                  <a:moveTo>
                    <a:pt x="237" y="1"/>
                  </a:moveTo>
                  <a:cubicBezTo>
                    <a:pt x="237" y="13"/>
                    <a:pt x="250" y="26"/>
                    <a:pt x="250" y="38"/>
                  </a:cubicBezTo>
                  <a:cubicBezTo>
                    <a:pt x="337" y="202"/>
                    <a:pt x="362" y="353"/>
                    <a:pt x="200" y="529"/>
                  </a:cubicBezTo>
                  <a:cubicBezTo>
                    <a:pt x="0" y="765"/>
                    <a:pt x="84" y="841"/>
                    <a:pt x="514" y="916"/>
                  </a:cubicBezTo>
                  <a:lnTo>
                    <a:pt x="514" y="916"/>
                  </a:lnTo>
                  <a:cubicBezTo>
                    <a:pt x="513" y="914"/>
                    <a:pt x="513" y="911"/>
                    <a:pt x="513" y="906"/>
                  </a:cubicBezTo>
                  <a:lnTo>
                    <a:pt x="526" y="906"/>
                  </a:lnTo>
                  <a:cubicBezTo>
                    <a:pt x="577" y="680"/>
                    <a:pt x="803" y="541"/>
                    <a:pt x="1080" y="440"/>
                  </a:cubicBezTo>
                  <a:lnTo>
                    <a:pt x="1080" y="428"/>
                  </a:lnTo>
                  <a:lnTo>
                    <a:pt x="1092" y="428"/>
                  </a:lnTo>
                  <a:cubicBezTo>
                    <a:pt x="1105" y="403"/>
                    <a:pt x="1130" y="365"/>
                    <a:pt x="1142" y="328"/>
                  </a:cubicBezTo>
                  <a:cubicBezTo>
                    <a:pt x="1041" y="289"/>
                    <a:pt x="954" y="252"/>
                    <a:pt x="853" y="214"/>
                  </a:cubicBezTo>
                  <a:cubicBezTo>
                    <a:pt x="614" y="127"/>
                    <a:pt x="413" y="63"/>
                    <a:pt x="237" y="1"/>
                  </a:cubicBezTo>
                  <a:close/>
                  <a:moveTo>
                    <a:pt x="514" y="916"/>
                  </a:moveTo>
                  <a:cubicBezTo>
                    <a:pt x="516" y="918"/>
                    <a:pt x="519" y="918"/>
                    <a:pt x="526" y="918"/>
                  </a:cubicBezTo>
                  <a:cubicBezTo>
                    <a:pt x="522" y="917"/>
                    <a:pt x="518" y="917"/>
                    <a:pt x="514" y="916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26"/>
            <p:cNvSpPr/>
            <p:nvPr/>
          </p:nvSpPr>
          <p:spPr>
            <a:xfrm>
              <a:off x="632957" y="4946681"/>
              <a:ext cx="13952" cy="15105"/>
            </a:xfrm>
            <a:custGeom>
              <a:avLst/>
              <a:gdLst/>
              <a:ahLst/>
              <a:cxnLst/>
              <a:rect l="l" t="t" r="r" b="b"/>
              <a:pathLst>
                <a:path w="265" h="289" extrusionOk="0">
                  <a:moveTo>
                    <a:pt x="13" y="0"/>
                  </a:moveTo>
                  <a:lnTo>
                    <a:pt x="1" y="12"/>
                  </a:lnTo>
                  <a:lnTo>
                    <a:pt x="1" y="289"/>
                  </a:lnTo>
                  <a:cubicBezTo>
                    <a:pt x="88" y="264"/>
                    <a:pt x="177" y="227"/>
                    <a:pt x="264" y="201"/>
                  </a:cubicBezTo>
                  <a:cubicBezTo>
                    <a:pt x="177" y="138"/>
                    <a:pt x="88" y="63"/>
                    <a:pt x="13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26"/>
            <p:cNvSpPr/>
            <p:nvPr/>
          </p:nvSpPr>
          <p:spPr>
            <a:xfrm>
              <a:off x="345703" y="4259345"/>
              <a:ext cx="684" cy="679"/>
            </a:xfrm>
            <a:custGeom>
              <a:avLst/>
              <a:gdLst/>
              <a:ahLst/>
              <a:cxnLst/>
              <a:rect l="l" t="t" r="r" b="b"/>
              <a:pathLst>
                <a:path w="13" h="13" extrusionOk="0">
                  <a:moveTo>
                    <a:pt x="0" y="1"/>
                  </a:moveTo>
                  <a:lnTo>
                    <a:pt x="0" y="13"/>
                  </a:lnTo>
                  <a:cubicBezTo>
                    <a:pt x="0" y="13"/>
                    <a:pt x="0" y="1"/>
                    <a:pt x="1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26"/>
            <p:cNvSpPr/>
            <p:nvPr/>
          </p:nvSpPr>
          <p:spPr>
            <a:xfrm>
              <a:off x="247143" y="4093769"/>
              <a:ext cx="30379" cy="15836"/>
            </a:xfrm>
            <a:custGeom>
              <a:avLst/>
              <a:gdLst/>
              <a:ahLst/>
              <a:cxnLst/>
              <a:rect l="l" t="t" r="r" b="b"/>
              <a:pathLst>
                <a:path w="577" h="303" extrusionOk="0">
                  <a:moveTo>
                    <a:pt x="62" y="0"/>
                  </a:moveTo>
                  <a:lnTo>
                    <a:pt x="62" y="12"/>
                  </a:lnTo>
                  <a:lnTo>
                    <a:pt x="49" y="0"/>
                  </a:lnTo>
                  <a:lnTo>
                    <a:pt x="49" y="0"/>
                  </a:lnTo>
                  <a:cubicBezTo>
                    <a:pt x="0" y="236"/>
                    <a:pt x="5" y="303"/>
                    <a:pt x="200" y="303"/>
                  </a:cubicBezTo>
                  <a:cubicBezTo>
                    <a:pt x="255" y="303"/>
                    <a:pt x="325" y="297"/>
                    <a:pt x="414" y="289"/>
                  </a:cubicBezTo>
                  <a:cubicBezTo>
                    <a:pt x="464" y="289"/>
                    <a:pt x="526" y="277"/>
                    <a:pt x="577" y="264"/>
                  </a:cubicBezTo>
                  <a:cubicBezTo>
                    <a:pt x="401" y="176"/>
                    <a:pt x="225" y="88"/>
                    <a:pt x="62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26"/>
            <p:cNvSpPr/>
            <p:nvPr/>
          </p:nvSpPr>
          <p:spPr>
            <a:xfrm>
              <a:off x="356864" y="4370355"/>
              <a:ext cx="37855" cy="15679"/>
            </a:xfrm>
            <a:custGeom>
              <a:avLst/>
              <a:gdLst/>
              <a:ahLst/>
              <a:cxnLst/>
              <a:rect l="l" t="t" r="r" b="b"/>
              <a:pathLst>
                <a:path w="719" h="300" extrusionOk="0">
                  <a:moveTo>
                    <a:pt x="630" y="1"/>
                  </a:moveTo>
                  <a:cubicBezTo>
                    <a:pt x="429" y="26"/>
                    <a:pt x="241" y="39"/>
                    <a:pt x="40" y="64"/>
                  </a:cubicBezTo>
                  <a:cubicBezTo>
                    <a:pt x="0" y="251"/>
                    <a:pt x="146" y="300"/>
                    <a:pt x="321" y="300"/>
                  </a:cubicBezTo>
                  <a:cubicBezTo>
                    <a:pt x="368" y="300"/>
                    <a:pt x="418" y="296"/>
                    <a:pt x="467" y="290"/>
                  </a:cubicBezTo>
                  <a:cubicBezTo>
                    <a:pt x="719" y="265"/>
                    <a:pt x="643" y="114"/>
                    <a:pt x="630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26"/>
            <p:cNvSpPr/>
            <p:nvPr/>
          </p:nvSpPr>
          <p:spPr>
            <a:xfrm>
              <a:off x="368816" y="3918995"/>
              <a:ext cx="10003" cy="7213"/>
            </a:xfrm>
            <a:custGeom>
              <a:avLst/>
              <a:gdLst/>
              <a:ahLst/>
              <a:cxnLst/>
              <a:rect l="l" t="t" r="r" b="b"/>
              <a:pathLst>
                <a:path w="190" h="138" extrusionOk="0">
                  <a:moveTo>
                    <a:pt x="1" y="0"/>
                  </a:moveTo>
                  <a:lnTo>
                    <a:pt x="1" y="0"/>
                  </a:lnTo>
                  <a:cubicBezTo>
                    <a:pt x="14" y="50"/>
                    <a:pt x="26" y="101"/>
                    <a:pt x="39" y="138"/>
                  </a:cubicBezTo>
                  <a:cubicBezTo>
                    <a:pt x="89" y="113"/>
                    <a:pt x="140" y="76"/>
                    <a:pt x="190" y="3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26"/>
            <p:cNvSpPr/>
            <p:nvPr/>
          </p:nvSpPr>
          <p:spPr>
            <a:xfrm>
              <a:off x="368184" y="3918316"/>
              <a:ext cx="684" cy="732"/>
            </a:xfrm>
            <a:custGeom>
              <a:avLst/>
              <a:gdLst/>
              <a:ahLst/>
              <a:cxnLst/>
              <a:rect l="l" t="t" r="r" b="b"/>
              <a:pathLst>
                <a:path w="13" h="14" extrusionOk="0">
                  <a:moveTo>
                    <a:pt x="1" y="0"/>
                  </a:moveTo>
                  <a:lnTo>
                    <a:pt x="1" y="13"/>
                  </a:lnTo>
                  <a:lnTo>
                    <a:pt x="13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26"/>
            <p:cNvSpPr/>
            <p:nvPr/>
          </p:nvSpPr>
          <p:spPr>
            <a:xfrm>
              <a:off x="219239" y="4078612"/>
              <a:ext cx="31169" cy="15209"/>
            </a:xfrm>
            <a:custGeom>
              <a:avLst/>
              <a:gdLst/>
              <a:ahLst/>
              <a:cxnLst/>
              <a:rect l="l" t="t" r="r" b="b"/>
              <a:pathLst>
                <a:path w="592" h="291" extrusionOk="0">
                  <a:moveTo>
                    <a:pt x="315" y="1"/>
                  </a:moveTo>
                  <a:lnTo>
                    <a:pt x="302" y="14"/>
                  </a:lnTo>
                  <a:cubicBezTo>
                    <a:pt x="0" y="277"/>
                    <a:pt x="428" y="227"/>
                    <a:pt x="579" y="290"/>
                  </a:cubicBezTo>
                  <a:lnTo>
                    <a:pt x="592" y="290"/>
                  </a:lnTo>
                  <a:cubicBezTo>
                    <a:pt x="491" y="190"/>
                    <a:pt x="403" y="101"/>
                    <a:pt x="315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26"/>
            <p:cNvSpPr/>
            <p:nvPr/>
          </p:nvSpPr>
          <p:spPr>
            <a:xfrm>
              <a:off x="284103" y="4445983"/>
              <a:ext cx="29589" cy="21167"/>
            </a:xfrm>
            <a:custGeom>
              <a:avLst/>
              <a:gdLst/>
              <a:ahLst/>
              <a:cxnLst/>
              <a:rect l="l" t="t" r="r" b="b"/>
              <a:pathLst>
                <a:path w="562" h="405" extrusionOk="0">
                  <a:moveTo>
                    <a:pt x="466" y="0"/>
                  </a:moveTo>
                  <a:lnTo>
                    <a:pt x="466" y="0"/>
                  </a:lnTo>
                  <a:cubicBezTo>
                    <a:pt x="290" y="151"/>
                    <a:pt x="164" y="264"/>
                    <a:pt x="0" y="389"/>
                  </a:cubicBezTo>
                  <a:cubicBezTo>
                    <a:pt x="131" y="398"/>
                    <a:pt x="231" y="405"/>
                    <a:pt x="307" y="405"/>
                  </a:cubicBezTo>
                  <a:cubicBezTo>
                    <a:pt x="561" y="405"/>
                    <a:pt x="544" y="329"/>
                    <a:pt x="46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26"/>
            <p:cNvSpPr/>
            <p:nvPr/>
          </p:nvSpPr>
          <p:spPr>
            <a:xfrm>
              <a:off x="338384" y="4417707"/>
              <a:ext cx="14584" cy="8571"/>
            </a:xfrm>
            <a:custGeom>
              <a:avLst/>
              <a:gdLst/>
              <a:ahLst/>
              <a:cxnLst/>
              <a:rect l="l" t="t" r="r" b="b"/>
              <a:pathLst>
                <a:path w="277" h="164" extrusionOk="0">
                  <a:moveTo>
                    <a:pt x="189" y="0"/>
                  </a:moveTo>
                  <a:cubicBezTo>
                    <a:pt x="126" y="25"/>
                    <a:pt x="64" y="63"/>
                    <a:pt x="0" y="101"/>
                  </a:cubicBezTo>
                  <a:cubicBezTo>
                    <a:pt x="13" y="114"/>
                    <a:pt x="39" y="139"/>
                    <a:pt x="51" y="164"/>
                  </a:cubicBezTo>
                  <a:cubicBezTo>
                    <a:pt x="126" y="126"/>
                    <a:pt x="202" y="89"/>
                    <a:pt x="277" y="63"/>
                  </a:cubicBezTo>
                  <a:cubicBezTo>
                    <a:pt x="252" y="38"/>
                    <a:pt x="202" y="0"/>
                    <a:pt x="18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26"/>
            <p:cNvSpPr/>
            <p:nvPr/>
          </p:nvSpPr>
          <p:spPr>
            <a:xfrm>
              <a:off x="260253" y="4430199"/>
              <a:ext cx="10635" cy="9251"/>
            </a:xfrm>
            <a:custGeom>
              <a:avLst/>
              <a:gdLst/>
              <a:ahLst/>
              <a:cxnLst/>
              <a:rect l="l" t="t" r="r" b="b"/>
              <a:pathLst>
                <a:path w="202" h="177" extrusionOk="0">
                  <a:moveTo>
                    <a:pt x="76" y="0"/>
                  </a:moveTo>
                  <a:cubicBezTo>
                    <a:pt x="51" y="26"/>
                    <a:pt x="1" y="51"/>
                    <a:pt x="14" y="63"/>
                  </a:cubicBezTo>
                  <a:cubicBezTo>
                    <a:pt x="26" y="101"/>
                    <a:pt x="64" y="138"/>
                    <a:pt x="101" y="176"/>
                  </a:cubicBezTo>
                  <a:cubicBezTo>
                    <a:pt x="152" y="138"/>
                    <a:pt x="202" y="101"/>
                    <a:pt x="190" y="88"/>
                  </a:cubicBezTo>
                  <a:cubicBezTo>
                    <a:pt x="165" y="51"/>
                    <a:pt x="114" y="26"/>
                    <a:pt x="76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26"/>
            <p:cNvSpPr/>
            <p:nvPr/>
          </p:nvSpPr>
          <p:spPr>
            <a:xfrm>
              <a:off x="234507" y="4460356"/>
              <a:ext cx="19165" cy="14582"/>
            </a:xfrm>
            <a:custGeom>
              <a:avLst/>
              <a:gdLst/>
              <a:ahLst/>
              <a:cxnLst/>
              <a:rect l="l" t="t" r="r" b="b"/>
              <a:pathLst>
                <a:path w="364" h="279" extrusionOk="0">
                  <a:moveTo>
                    <a:pt x="231" y="0"/>
                  </a:moveTo>
                  <a:cubicBezTo>
                    <a:pt x="229" y="0"/>
                    <a:pt x="227" y="1"/>
                    <a:pt x="226" y="2"/>
                  </a:cubicBezTo>
                  <a:cubicBezTo>
                    <a:pt x="151" y="39"/>
                    <a:pt x="62" y="89"/>
                    <a:pt x="0" y="153"/>
                  </a:cubicBezTo>
                  <a:cubicBezTo>
                    <a:pt x="0" y="153"/>
                    <a:pt x="88" y="215"/>
                    <a:pt x="163" y="278"/>
                  </a:cubicBezTo>
                  <a:cubicBezTo>
                    <a:pt x="238" y="203"/>
                    <a:pt x="314" y="153"/>
                    <a:pt x="352" y="89"/>
                  </a:cubicBezTo>
                  <a:cubicBezTo>
                    <a:pt x="363" y="66"/>
                    <a:pt x="257" y="0"/>
                    <a:pt x="231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26"/>
            <p:cNvSpPr/>
            <p:nvPr/>
          </p:nvSpPr>
          <p:spPr>
            <a:xfrm>
              <a:off x="569409" y="4337533"/>
              <a:ext cx="19217" cy="13171"/>
            </a:xfrm>
            <a:custGeom>
              <a:avLst/>
              <a:gdLst/>
              <a:ahLst/>
              <a:cxnLst/>
              <a:rect l="l" t="t" r="r" b="b"/>
              <a:pathLst>
                <a:path w="365" h="252" extrusionOk="0">
                  <a:moveTo>
                    <a:pt x="277" y="0"/>
                  </a:moveTo>
                  <a:cubicBezTo>
                    <a:pt x="189" y="64"/>
                    <a:pt x="88" y="114"/>
                    <a:pt x="1" y="176"/>
                  </a:cubicBezTo>
                  <a:cubicBezTo>
                    <a:pt x="26" y="201"/>
                    <a:pt x="63" y="226"/>
                    <a:pt x="88" y="252"/>
                  </a:cubicBezTo>
                  <a:cubicBezTo>
                    <a:pt x="189" y="189"/>
                    <a:pt x="277" y="126"/>
                    <a:pt x="365" y="64"/>
                  </a:cubicBezTo>
                  <a:cubicBezTo>
                    <a:pt x="340" y="38"/>
                    <a:pt x="314" y="25"/>
                    <a:pt x="2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26"/>
            <p:cNvSpPr/>
            <p:nvPr/>
          </p:nvSpPr>
          <p:spPr>
            <a:xfrm>
              <a:off x="323800" y="4192341"/>
              <a:ext cx="378080" cy="152457"/>
            </a:xfrm>
            <a:custGeom>
              <a:avLst/>
              <a:gdLst/>
              <a:ahLst/>
              <a:cxnLst/>
              <a:rect l="l" t="t" r="r" b="b"/>
              <a:pathLst>
                <a:path w="7181" h="2917" extrusionOk="0">
                  <a:moveTo>
                    <a:pt x="1120" y="1446"/>
                  </a:moveTo>
                  <a:cubicBezTo>
                    <a:pt x="1145" y="1446"/>
                    <a:pt x="1271" y="1559"/>
                    <a:pt x="1271" y="1609"/>
                  </a:cubicBezTo>
                  <a:cubicBezTo>
                    <a:pt x="1246" y="1685"/>
                    <a:pt x="1145" y="1735"/>
                    <a:pt x="1032" y="1848"/>
                  </a:cubicBezTo>
                  <a:cubicBezTo>
                    <a:pt x="931" y="1722"/>
                    <a:pt x="805" y="1647"/>
                    <a:pt x="818" y="1584"/>
                  </a:cubicBezTo>
                  <a:cubicBezTo>
                    <a:pt x="844" y="1521"/>
                    <a:pt x="1007" y="1471"/>
                    <a:pt x="1120" y="1446"/>
                  </a:cubicBezTo>
                  <a:close/>
                  <a:moveTo>
                    <a:pt x="1459" y="0"/>
                  </a:moveTo>
                  <a:cubicBezTo>
                    <a:pt x="1573" y="188"/>
                    <a:pt x="1359" y="327"/>
                    <a:pt x="1233" y="465"/>
                  </a:cubicBezTo>
                  <a:cubicBezTo>
                    <a:pt x="1107" y="616"/>
                    <a:pt x="1132" y="691"/>
                    <a:pt x="1372" y="741"/>
                  </a:cubicBezTo>
                  <a:cubicBezTo>
                    <a:pt x="1372" y="729"/>
                    <a:pt x="1372" y="729"/>
                    <a:pt x="1384" y="729"/>
                  </a:cubicBezTo>
                  <a:cubicBezTo>
                    <a:pt x="1384" y="729"/>
                    <a:pt x="1397" y="729"/>
                    <a:pt x="1397" y="741"/>
                  </a:cubicBezTo>
                  <a:cubicBezTo>
                    <a:pt x="1603" y="700"/>
                    <a:pt x="1715" y="679"/>
                    <a:pt x="1811" y="679"/>
                  </a:cubicBezTo>
                  <a:cubicBezTo>
                    <a:pt x="1920" y="679"/>
                    <a:pt x="2008" y="707"/>
                    <a:pt x="2188" y="767"/>
                  </a:cubicBezTo>
                  <a:cubicBezTo>
                    <a:pt x="1959" y="839"/>
                    <a:pt x="1837" y="877"/>
                    <a:pt x="1738" y="877"/>
                  </a:cubicBezTo>
                  <a:cubicBezTo>
                    <a:pt x="1632" y="877"/>
                    <a:pt x="1553" y="833"/>
                    <a:pt x="1397" y="741"/>
                  </a:cubicBezTo>
                  <a:lnTo>
                    <a:pt x="1372" y="741"/>
                  </a:lnTo>
                  <a:cubicBezTo>
                    <a:pt x="1057" y="917"/>
                    <a:pt x="743" y="1107"/>
                    <a:pt x="428" y="1283"/>
                  </a:cubicBezTo>
                  <a:cubicBezTo>
                    <a:pt x="277" y="1383"/>
                    <a:pt x="140" y="1471"/>
                    <a:pt x="1" y="1571"/>
                  </a:cubicBezTo>
                  <a:lnTo>
                    <a:pt x="14" y="1571"/>
                  </a:lnTo>
                  <a:cubicBezTo>
                    <a:pt x="26" y="1571"/>
                    <a:pt x="39" y="1571"/>
                    <a:pt x="51" y="1571"/>
                  </a:cubicBezTo>
                  <a:cubicBezTo>
                    <a:pt x="465" y="1571"/>
                    <a:pt x="659" y="1767"/>
                    <a:pt x="805" y="1999"/>
                  </a:cubicBezTo>
                  <a:cubicBezTo>
                    <a:pt x="805" y="2012"/>
                    <a:pt x="743" y="2037"/>
                    <a:pt x="705" y="2049"/>
                  </a:cubicBezTo>
                  <a:lnTo>
                    <a:pt x="705" y="2062"/>
                  </a:lnTo>
                  <a:cubicBezTo>
                    <a:pt x="906" y="2263"/>
                    <a:pt x="1095" y="2476"/>
                    <a:pt x="1296" y="2691"/>
                  </a:cubicBezTo>
                  <a:cubicBezTo>
                    <a:pt x="1610" y="2552"/>
                    <a:pt x="1610" y="2552"/>
                    <a:pt x="1736" y="2314"/>
                  </a:cubicBezTo>
                  <a:cubicBezTo>
                    <a:pt x="1808" y="2315"/>
                    <a:pt x="1872" y="2316"/>
                    <a:pt x="1928" y="2316"/>
                  </a:cubicBezTo>
                  <a:cubicBezTo>
                    <a:pt x="2266" y="2316"/>
                    <a:pt x="2300" y="2271"/>
                    <a:pt x="2214" y="2012"/>
                  </a:cubicBezTo>
                  <a:cubicBezTo>
                    <a:pt x="2138" y="1798"/>
                    <a:pt x="2289" y="1647"/>
                    <a:pt x="2390" y="1484"/>
                  </a:cubicBezTo>
                  <a:lnTo>
                    <a:pt x="2377" y="1484"/>
                  </a:lnTo>
                  <a:cubicBezTo>
                    <a:pt x="2377" y="1484"/>
                    <a:pt x="2364" y="1484"/>
                    <a:pt x="2364" y="1471"/>
                  </a:cubicBezTo>
                  <a:cubicBezTo>
                    <a:pt x="2239" y="1484"/>
                    <a:pt x="2113" y="1484"/>
                    <a:pt x="1950" y="1484"/>
                  </a:cubicBezTo>
                  <a:cubicBezTo>
                    <a:pt x="2107" y="1405"/>
                    <a:pt x="2186" y="1364"/>
                    <a:pt x="2239" y="1364"/>
                  </a:cubicBezTo>
                  <a:cubicBezTo>
                    <a:pt x="2288" y="1364"/>
                    <a:pt x="2316" y="1398"/>
                    <a:pt x="2364" y="1471"/>
                  </a:cubicBezTo>
                  <a:lnTo>
                    <a:pt x="2390" y="1471"/>
                  </a:lnTo>
                  <a:lnTo>
                    <a:pt x="2390" y="1484"/>
                  </a:lnTo>
                  <a:cubicBezTo>
                    <a:pt x="2528" y="1408"/>
                    <a:pt x="2691" y="1345"/>
                    <a:pt x="2817" y="1257"/>
                  </a:cubicBezTo>
                  <a:cubicBezTo>
                    <a:pt x="3157" y="1018"/>
                    <a:pt x="3157" y="1018"/>
                    <a:pt x="3747" y="1018"/>
                  </a:cubicBezTo>
                  <a:cubicBezTo>
                    <a:pt x="3635" y="1219"/>
                    <a:pt x="3786" y="1459"/>
                    <a:pt x="3420" y="1584"/>
                  </a:cubicBezTo>
                  <a:cubicBezTo>
                    <a:pt x="3345" y="1609"/>
                    <a:pt x="2704" y="1760"/>
                    <a:pt x="2666" y="1760"/>
                  </a:cubicBezTo>
                  <a:cubicBezTo>
                    <a:pt x="2616" y="2024"/>
                    <a:pt x="2579" y="2275"/>
                    <a:pt x="2528" y="2540"/>
                  </a:cubicBezTo>
                  <a:cubicBezTo>
                    <a:pt x="2616" y="2552"/>
                    <a:pt x="2704" y="2565"/>
                    <a:pt x="2792" y="2590"/>
                  </a:cubicBezTo>
                  <a:cubicBezTo>
                    <a:pt x="2780" y="2577"/>
                    <a:pt x="2780" y="2577"/>
                    <a:pt x="2767" y="2577"/>
                  </a:cubicBezTo>
                  <a:cubicBezTo>
                    <a:pt x="2780" y="2577"/>
                    <a:pt x="2792" y="2565"/>
                    <a:pt x="2805" y="2565"/>
                  </a:cubicBezTo>
                  <a:cubicBezTo>
                    <a:pt x="2742" y="2351"/>
                    <a:pt x="2931" y="2238"/>
                    <a:pt x="3182" y="2150"/>
                  </a:cubicBezTo>
                  <a:lnTo>
                    <a:pt x="3182" y="2150"/>
                  </a:lnTo>
                  <a:cubicBezTo>
                    <a:pt x="3182" y="2476"/>
                    <a:pt x="3182" y="2490"/>
                    <a:pt x="2805" y="2565"/>
                  </a:cubicBezTo>
                  <a:lnTo>
                    <a:pt x="2805" y="2590"/>
                  </a:lnTo>
                  <a:lnTo>
                    <a:pt x="2792" y="2590"/>
                  </a:lnTo>
                  <a:cubicBezTo>
                    <a:pt x="3043" y="2766"/>
                    <a:pt x="3333" y="2917"/>
                    <a:pt x="3760" y="2917"/>
                  </a:cubicBezTo>
                  <a:cubicBezTo>
                    <a:pt x="3940" y="2827"/>
                    <a:pt x="3929" y="2538"/>
                    <a:pt x="4272" y="2538"/>
                  </a:cubicBezTo>
                  <a:cubicBezTo>
                    <a:pt x="4314" y="2538"/>
                    <a:pt x="4361" y="2542"/>
                    <a:pt x="4414" y="2552"/>
                  </a:cubicBezTo>
                  <a:cubicBezTo>
                    <a:pt x="4250" y="2490"/>
                    <a:pt x="4087" y="2426"/>
                    <a:pt x="3747" y="2300"/>
                  </a:cubicBezTo>
                  <a:cubicBezTo>
                    <a:pt x="4001" y="2258"/>
                    <a:pt x="4140" y="2207"/>
                    <a:pt x="4245" y="2207"/>
                  </a:cubicBezTo>
                  <a:cubicBezTo>
                    <a:pt x="4264" y="2207"/>
                    <a:pt x="4283" y="2209"/>
                    <a:pt x="4301" y="2213"/>
                  </a:cubicBezTo>
                  <a:cubicBezTo>
                    <a:pt x="4440" y="2243"/>
                    <a:pt x="4574" y="2269"/>
                    <a:pt x="4701" y="2269"/>
                  </a:cubicBezTo>
                  <a:cubicBezTo>
                    <a:pt x="4892" y="2269"/>
                    <a:pt x="5067" y="2209"/>
                    <a:pt x="5219" y="2012"/>
                  </a:cubicBezTo>
                  <a:cubicBezTo>
                    <a:pt x="5244" y="2049"/>
                    <a:pt x="5269" y="2087"/>
                    <a:pt x="5294" y="2112"/>
                  </a:cubicBezTo>
                  <a:cubicBezTo>
                    <a:pt x="5244" y="2263"/>
                    <a:pt x="5206" y="2401"/>
                    <a:pt x="5143" y="2577"/>
                  </a:cubicBezTo>
                  <a:cubicBezTo>
                    <a:pt x="5256" y="2615"/>
                    <a:pt x="5370" y="2666"/>
                    <a:pt x="5521" y="2716"/>
                  </a:cubicBezTo>
                  <a:cubicBezTo>
                    <a:pt x="5633" y="2577"/>
                    <a:pt x="5734" y="2464"/>
                    <a:pt x="5784" y="2401"/>
                  </a:cubicBezTo>
                  <a:cubicBezTo>
                    <a:pt x="6300" y="2364"/>
                    <a:pt x="6740" y="2326"/>
                    <a:pt x="7180" y="2288"/>
                  </a:cubicBezTo>
                  <a:cubicBezTo>
                    <a:pt x="6639" y="2074"/>
                    <a:pt x="6111" y="1861"/>
                    <a:pt x="5571" y="1647"/>
                  </a:cubicBezTo>
                  <a:cubicBezTo>
                    <a:pt x="5555" y="1648"/>
                    <a:pt x="5539" y="1649"/>
                    <a:pt x="5523" y="1649"/>
                  </a:cubicBezTo>
                  <a:cubicBezTo>
                    <a:pt x="5383" y="1649"/>
                    <a:pt x="5215" y="1598"/>
                    <a:pt x="4967" y="1496"/>
                  </a:cubicBezTo>
                  <a:cubicBezTo>
                    <a:pt x="4803" y="1660"/>
                    <a:pt x="4627" y="1823"/>
                    <a:pt x="4451" y="1999"/>
                  </a:cubicBezTo>
                  <a:cubicBezTo>
                    <a:pt x="4263" y="1785"/>
                    <a:pt x="4263" y="1785"/>
                    <a:pt x="4527" y="1446"/>
                  </a:cubicBezTo>
                  <a:lnTo>
                    <a:pt x="4527" y="1446"/>
                  </a:lnTo>
                  <a:cubicBezTo>
                    <a:pt x="4339" y="1459"/>
                    <a:pt x="4150" y="1484"/>
                    <a:pt x="3823" y="1509"/>
                  </a:cubicBezTo>
                  <a:cubicBezTo>
                    <a:pt x="3962" y="1333"/>
                    <a:pt x="4012" y="1244"/>
                    <a:pt x="4099" y="1157"/>
                  </a:cubicBezTo>
                  <a:cubicBezTo>
                    <a:pt x="4138" y="1132"/>
                    <a:pt x="4163" y="1107"/>
                    <a:pt x="4200" y="1081"/>
                  </a:cubicBezTo>
                  <a:cubicBezTo>
                    <a:pt x="3283" y="716"/>
                    <a:pt x="2377" y="364"/>
                    <a:pt x="1459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26"/>
            <p:cNvSpPr/>
            <p:nvPr/>
          </p:nvSpPr>
          <p:spPr>
            <a:xfrm>
              <a:off x="280154" y="4248160"/>
              <a:ext cx="22534" cy="9930"/>
            </a:xfrm>
            <a:custGeom>
              <a:avLst/>
              <a:gdLst/>
              <a:ahLst/>
              <a:cxnLst/>
              <a:rect l="l" t="t" r="r" b="b"/>
              <a:pathLst>
                <a:path w="428" h="190" extrusionOk="0">
                  <a:moveTo>
                    <a:pt x="38" y="0"/>
                  </a:moveTo>
                  <a:cubicBezTo>
                    <a:pt x="25" y="39"/>
                    <a:pt x="13" y="76"/>
                    <a:pt x="0" y="126"/>
                  </a:cubicBezTo>
                  <a:cubicBezTo>
                    <a:pt x="126" y="139"/>
                    <a:pt x="265" y="164"/>
                    <a:pt x="402" y="189"/>
                  </a:cubicBezTo>
                  <a:cubicBezTo>
                    <a:pt x="402" y="151"/>
                    <a:pt x="415" y="126"/>
                    <a:pt x="427" y="101"/>
                  </a:cubicBezTo>
                  <a:cubicBezTo>
                    <a:pt x="302" y="76"/>
                    <a:pt x="164" y="39"/>
                    <a:pt x="38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26"/>
            <p:cNvSpPr/>
            <p:nvPr/>
          </p:nvSpPr>
          <p:spPr>
            <a:xfrm>
              <a:off x="231138" y="4151574"/>
              <a:ext cx="158266" cy="40610"/>
            </a:xfrm>
            <a:custGeom>
              <a:avLst/>
              <a:gdLst/>
              <a:ahLst/>
              <a:cxnLst/>
              <a:rect l="l" t="t" r="r" b="b"/>
              <a:pathLst>
                <a:path w="3006" h="777" extrusionOk="0">
                  <a:moveTo>
                    <a:pt x="152" y="1"/>
                  </a:moveTo>
                  <a:cubicBezTo>
                    <a:pt x="89" y="126"/>
                    <a:pt x="39" y="227"/>
                    <a:pt x="1" y="328"/>
                  </a:cubicBezTo>
                  <a:cubicBezTo>
                    <a:pt x="760" y="548"/>
                    <a:pt x="1498" y="777"/>
                    <a:pt x="2275" y="777"/>
                  </a:cubicBezTo>
                  <a:cubicBezTo>
                    <a:pt x="2514" y="777"/>
                    <a:pt x="2757" y="755"/>
                    <a:pt x="3006" y="705"/>
                  </a:cubicBezTo>
                  <a:lnTo>
                    <a:pt x="1724" y="214"/>
                  </a:lnTo>
                  <a:cubicBezTo>
                    <a:pt x="1673" y="189"/>
                    <a:pt x="1610" y="177"/>
                    <a:pt x="1560" y="164"/>
                  </a:cubicBezTo>
                  <a:cubicBezTo>
                    <a:pt x="1386" y="173"/>
                    <a:pt x="1210" y="186"/>
                    <a:pt x="1034" y="186"/>
                  </a:cubicBezTo>
                  <a:cubicBezTo>
                    <a:pt x="739" y="186"/>
                    <a:pt x="443" y="150"/>
                    <a:pt x="152" y="1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26"/>
            <p:cNvSpPr/>
            <p:nvPr/>
          </p:nvSpPr>
          <p:spPr>
            <a:xfrm>
              <a:off x="257620" y="4263944"/>
              <a:ext cx="14637" cy="21063"/>
            </a:xfrm>
            <a:custGeom>
              <a:avLst/>
              <a:gdLst/>
              <a:ahLst/>
              <a:cxnLst/>
              <a:rect l="l" t="t" r="r" b="b"/>
              <a:pathLst>
                <a:path w="278" h="403" extrusionOk="0">
                  <a:moveTo>
                    <a:pt x="114" y="0"/>
                  </a:moveTo>
                  <a:cubicBezTo>
                    <a:pt x="76" y="13"/>
                    <a:pt x="39" y="13"/>
                    <a:pt x="1" y="25"/>
                  </a:cubicBezTo>
                  <a:cubicBezTo>
                    <a:pt x="26" y="151"/>
                    <a:pt x="64" y="277"/>
                    <a:pt x="101" y="402"/>
                  </a:cubicBezTo>
                  <a:cubicBezTo>
                    <a:pt x="151" y="390"/>
                    <a:pt x="215" y="377"/>
                    <a:pt x="277" y="365"/>
                  </a:cubicBezTo>
                  <a:cubicBezTo>
                    <a:pt x="227" y="239"/>
                    <a:pt x="177" y="126"/>
                    <a:pt x="11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26"/>
            <p:cNvSpPr/>
            <p:nvPr/>
          </p:nvSpPr>
          <p:spPr>
            <a:xfrm>
              <a:off x="304689" y="4274449"/>
              <a:ext cx="56230" cy="27700"/>
            </a:xfrm>
            <a:custGeom>
              <a:avLst/>
              <a:gdLst/>
              <a:ahLst/>
              <a:cxnLst/>
              <a:rect l="l" t="t" r="r" b="b"/>
              <a:pathLst>
                <a:path w="1068" h="530" extrusionOk="0">
                  <a:moveTo>
                    <a:pt x="352" y="0"/>
                  </a:moveTo>
                  <a:cubicBezTo>
                    <a:pt x="354" y="0"/>
                    <a:pt x="356" y="1"/>
                    <a:pt x="357" y="1"/>
                  </a:cubicBezTo>
                  <a:lnTo>
                    <a:pt x="357" y="1"/>
                  </a:lnTo>
                  <a:cubicBezTo>
                    <a:pt x="360" y="1"/>
                    <a:pt x="362" y="0"/>
                    <a:pt x="364" y="0"/>
                  </a:cubicBezTo>
                  <a:close/>
                  <a:moveTo>
                    <a:pt x="377" y="0"/>
                  </a:moveTo>
                  <a:cubicBezTo>
                    <a:pt x="377" y="5"/>
                    <a:pt x="375" y="6"/>
                    <a:pt x="373" y="6"/>
                  </a:cubicBezTo>
                  <a:cubicBezTo>
                    <a:pt x="369" y="6"/>
                    <a:pt x="364" y="3"/>
                    <a:pt x="357" y="1"/>
                  </a:cubicBezTo>
                  <a:lnTo>
                    <a:pt x="357" y="1"/>
                  </a:lnTo>
                  <a:cubicBezTo>
                    <a:pt x="159" y="27"/>
                    <a:pt x="1" y="90"/>
                    <a:pt x="112" y="252"/>
                  </a:cubicBezTo>
                  <a:cubicBezTo>
                    <a:pt x="188" y="352"/>
                    <a:pt x="288" y="503"/>
                    <a:pt x="414" y="516"/>
                  </a:cubicBezTo>
                  <a:cubicBezTo>
                    <a:pt x="467" y="526"/>
                    <a:pt x="521" y="530"/>
                    <a:pt x="577" y="530"/>
                  </a:cubicBezTo>
                  <a:cubicBezTo>
                    <a:pt x="734" y="530"/>
                    <a:pt x="901" y="500"/>
                    <a:pt x="1068" y="491"/>
                  </a:cubicBezTo>
                  <a:cubicBezTo>
                    <a:pt x="1068" y="478"/>
                    <a:pt x="1068" y="478"/>
                    <a:pt x="1056" y="478"/>
                  </a:cubicBezTo>
                  <a:lnTo>
                    <a:pt x="1068" y="478"/>
                  </a:lnTo>
                  <a:cubicBezTo>
                    <a:pt x="842" y="315"/>
                    <a:pt x="603" y="164"/>
                    <a:pt x="377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26"/>
            <p:cNvSpPr/>
            <p:nvPr/>
          </p:nvSpPr>
          <p:spPr>
            <a:xfrm>
              <a:off x="368816" y="4410495"/>
              <a:ext cx="26536" cy="6376"/>
            </a:xfrm>
            <a:custGeom>
              <a:avLst/>
              <a:gdLst/>
              <a:ahLst/>
              <a:cxnLst/>
              <a:rect l="l" t="t" r="r" b="b"/>
              <a:pathLst>
                <a:path w="504" h="122" extrusionOk="0">
                  <a:moveTo>
                    <a:pt x="504" y="0"/>
                  </a:moveTo>
                  <a:lnTo>
                    <a:pt x="504" y="0"/>
                  </a:lnTo>
                  <a:cubicBezTo>
                    <a:pt x="341" y="25"/>
                    <a:pt x="227" y="51"/>
                    <a:pt x="1" y="101"/>
                  </a:cubicBezTo>
                  <a:cubicBezTo>
                    <a:pt x="126" y="114"/>
                    <a:pt x="208" y="122"/>
                    <a:pt x="267" y="122"/>
                  </a:cubicBezTo>
                  <a:cubicBezTo>
                    <a:pt x="382" y="122"/>
                    <a:pt x="413" y="91"/>
                    <a:pt x="504" y="0"/>
                  </a:cubicBezTo>
                  <a:close/>
                </a:path>
              </a:pathLst>
            </a:custGeom>
            <a:solidFill>
              <a:srgbClr val="F6F2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470250"/>
            <a:ext cx="7704000" cy="30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1800"/>
              <a:buFont typeface="Pontano Sans"/>
              <a:buChar char="●"/>
              <a:defRPr sz="1800">
                <a:solidFill>
                  <a:srgbClr val="472E4E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72E4E"/>
              </a:buClr>
              <a:buSzPts val="1400"/>
              <a:buFont typeface="Pontano Sans"/>
              <a:buChar char="○"/>
              <a:defRPr>
                <a:solidFill>
                  <a:srgbClr val="472E4E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72E4E"/>
              </a:buClr>
              <a:buSzPts val="1400"/>
              <a:buFont typeface="Pontano Sans"/>
              <a:buChar char="■"/>
              <a:defRPr>
                <a:solidFill>
                  <a:srgbClr val="472E4E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72E4E"/>
              </a:buClr>
              <a:buSzPts val="1400"/>
              <a:buFont typeface="Pontano Sans"/>
              <a:buChar char="●"/>
              <a:defRPr>
                <a:solidFill>
                  <a:srgbClr val="472E4E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72E4E"/>
              </a:buClr>
              <a:buSzPts val="1400"/>
              <a:buFont typeface="Pontano Sans"/>
              <a:buChar char="○"/>
              <a:defRPr>
                <a:solidFill>
                  <a:srgbClr val="472E4E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72E4E"/>
              </a:buClr>
              <a:buSzPts val="1400"/>
              <a:buFont typeface="Pontano Sans"/>
              <a:buChar char="■"/>
              <a:defRPr>
                <a:solidFill>
                  <a:srgbClr val="472E4E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72E4E"/>
              </a:buClr>
              <a:buSzPts val="1400"/>
              <a:buFont typeface="Pontano Sans"/>
              <a:buChar char="●"/>
              <a:defRPr>
                <a:solidFill>
                  <a:srgbClr val="472E4E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72E4E"/>
              </a:buClr>
              <a:buSzPts val="1400"/>
              <a:buFont typeface="Pontano Sans"/>
              <a:buChar char="○"/>
              <a:defRPr>
                <a:solidFill>
                  <a:srgbClr val="472E4E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72E4E"/>
              </a:buClr>
              <a:buSzPts val="1400"/>
              <a:buFont typeface="Pontano Sans"/>
              <a:buChar char="■"/>
              <a:defRPr>
                <a:solidFill>
                  <a:srgbClr val="472E4E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5" r:id="rId3"/>
    <p:sldLayoutId id="2147483658" r:id="rId4"/>
    <p:sldLayoutId id="2147483662" r:id="rId5"/>
    <p:sldLayoutId id="2147483669" r:id="rId6"/>
    <p:sldLayoutId id="2147483671" r:id="rId7"/>
    <p:sldLayoutId id="2147483672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tif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Shape 2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1422;p29">
            <a:extLst>
              <a:ext uri="{FF2B5EF4-FFF2-40B4-BE49-F238E27FC236}">
                <a16:creationId xmlns:a16="http://schemas.microsoft.com/office/drawing/2014/main" id="{3DCF00DE-CC46-7847-81FE-49E41B60DBBC}"/>
              </a:ext>
            </a:extLst>
          </p:cNvPr>
          <p:cNvSpPr txBox="1">
            <a:spLocks noGrp="1"/>
          </p:cNvSpPr>
          <p:nvPr/>
        </p:nvSpPr>
        <p:spPr>
          <a:xfrm>
            <a:off x="972298" y="1087393"/>
            <a:ext cx="7199403" cy="1381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5200"/>
              <a:buFont typeface="Berkshire Swash"/>
              <a:buNone/>
              <a:defRPr sz="5200" b="0" i="0" u="none" strike="noStrike" cap="none">
                <a:solidFill>
                  <a:srgbClr val="F0EADB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5200"/>
              <a:buFont typeface="Berkshire Swash"/>
              <a:buNone/>
              <a:defRPr sz="52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5200"/>
              <a:buFont typeface="Berkshire Swash"/>
              <a:buNone/>
              <a:defRPr sz="52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5200"/>
              <a:buFont typeface="Berkshire Swash"/>
              <a:buNone/>
              <a:defRPr sz="52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5200"/>
              <a:buFont typeface="Berkshire Swash"/>
              <a:buNone/>
              <a:defRPr sz="52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5200"/>
              <a:buFont typeface="Berkshire Swash"/>
              <a:buNone/>
              <a:defRPr sz="52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5200"/>
              <a:buFont typeface="Berkshire Swash"/>
              <a:buNone/>
              <a:defRPr sz="52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5200"/>
              <a:buFont typeface="Berkshire Swash"/>
              <a:buNone/>
              <a:defRPr sz="52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5200"/>
              <a:buFont typeface="Berkshire Swash"/>
              <a:buNone/>
              <a:defRPr sz="52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/>
              <a:t>Warehouse Management for </a:t>
            </a:r>
            <a:r>
              <a:rPr lang="en-US" sz="4400" dirty="0">
                <a:solidFill>
                  <a:srgbClr val="E2ACA2"/>
                </a:solidFill>
              </a:rPr>
              <a:t>Musleh Trading Company</a:t>
            </a:r>
            <a:endParaRPr sz="4400" dirty="0">
              <a:solidFill>
                <a:srgbClr val="E2ACA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172D15F-C2CF-554F-A5DA-46556808DB31}"/>
              </a:ext>
            </a:extLst>
          </p:cNvPr>
          <p:cNvSpPr txBox="1"/>
          <p:nvPr/>
        </p:nvSpPr>
        <p:spPr>
          <a:xfrm>
            <a:off x="3518114" y="3207149"/>
            <a:ext cx="21077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S" sz="1600" b="1" dirty="0">
                <a:solidFill>
                  <a:schemeClr val="bg1"/>
                </a:solidFill>
                <a:latin typeface="Arial Rounded MT Bold" panose="020F0704030504030204" pitchFamily="34" charset="77"/>
              </a:rPr>
              <a:t>Tamer Zabin</a:t>
            </a:r>
            <a:br>
              <a:rPr lang="en-PS" sz="1600" b="1" dirty="0">
                <a:solidFill>
                  <a:schemeClr val="bg1"/>
                </a:solidFill>
                <a:latin typeface="Arial Rounded MT Bold" panose="020F0704030504030204" pitchFamily="34" charset="77"/>
              </a:rPr>
            </a:br>
            <a:r>
              <a:rPr lang="en-PS" sz="1600" b="1" dirty="0">
                <a:solidFill>
                  <a:schemeClr val="tx2"/>
                </a:solidFill>
                <a:latin typeface="Arial Rounded MT Bold" panose="020F0704030504030204" pitchFamily="34" charset="77"/>
              </a:rPr>
              <a:t>Riham Demaidi</a:t>
            </a:r>
          </a:p>
          <a:p>
            <a:pPr algn="ctr"/>
            <a:r>
              <a:rPr lang="en-PS" sz="1600" b="1" dirty="0">
                <a:solidFill>
                  <a:schemeClr val="bg1"/>
                </a:solidFill>
                <a:latin typeface="Arial Rounded MT Bold" panose="020F0704030504030204" pitchFamily="34" charset="77"/>
              </a:rPr>
              <a:t>Tasneem Hanini</a:t>
            </a:r>
          </a:p>
          <a:p>
            <a:pPr algn="ctr"/>
            <a:r>
              <a:rPr lang="en-PS" sz="1600" b="1" dirty="0">
                <a:solidFill>
                  <a:schemeClr val="tx2"/>
                </a:solidFill>
                <a:latin typeface="Arial Rounded MT Bold" panose="020F0704030504030204" pitchFamily="34" charset="77"/>
              </a:rPr>
              <a:t>Ahmad Abu-Issa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5ACA86-D0F9-7B4D-80ED-E429B136B2A3}"/>
              </a:ext>
            </a:extLst>
          </p:cNvPr>
          <p:cNvSpPr txBox="1"/>
          <p:nvPr/>
        </p:nvSpPr>
        <p:spPr>
          <a:xfrm>
            <a:off x="3350984" y="4295348"/>
            <a:ext cx="2442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S" sz="1800" b="1" dirty="0">
                <a:solidFill>
                  <a:schemeClr val="bg1"/>
                </a:solidFill>
                <a:latin typeface="Arial Rounded MT Bold" panose="020F0704030504030204" pitchFamily="34" charset="77"/>
              </a:rPr>
              <a:t>Eng. Suleiman Defi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CD0DBF-CB5E-8D42-9BD8-30443934992B}"/>
              </a:ext>
            </a:extLst>
          </p:cNvPr>
          <p:cNvSpPr txBox="1"/>
          <p:nvPr/>
        </p:nvSpPr>
        <p:spPr>
          <a:xfrm>
            <a:off x="3439575" y="4519607"/>
            <a:ext cx="2264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S" sz="2400" dirty="0">
                <a:solidFill>
                  <a:schemeClr val="tx2"/>
                </a:solidFill>
                <a:latin typeface="Cooper Black" panose="0208090404030B020404" pitchFamily="18" charset="77"/>
              </a:rPr>
              <a:t>2021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E20EECC-C8A4-EA44-B875-03CA06B17B16}"/>
              </a:ext>
            </a:extLst>
          </p:cNvPr>
          <p:cNvSpPr txBox="1"/>
          <p:nvPr/>
        </p:nvSpPr>
        <p:spPr>
          <a:xfrm>
            <a:off x="2749641" y="2644335"/>
            <a:ext cx="3644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S" sz="24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Graduation Project</a:t>
            </a:r>
          </a:p>
        </p:txBody>
      </p:sp>
    </p:spTree>
    <p:extLst>
      <p:ext uri="{BB962C8B-B14F-4D97-AF65-F5344CB8AC3E}">
        <p14:creationId xmlns:p14="http://schemas.microsoft.com/office/powerpoint/2010/main" val="261701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5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50"/>
                            </p:stCondLst>
                            <p:childTnLst>
                              <p:par>
                                <p:cTn id="20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700"/>
                            </p:stCondLst>
                            <p:childTnLst>
                              <p:par>
                                <p:cTn id="28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950"/>
                            </p:stCondLst>
                            <p:childTnLst>
                              <p:par>
                                <p:cTn id="36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/>
      <p:bldP spid="42" grpId="1"/>
      <p:bldP spid="43" grpId="1"/>
      <p:bldP spid="44" grpId="1"/>
      <p:bldP spid="4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Data collection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11ED3F-3779-6B41-833F-45E1DD5E0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287" y="1567348"/>
            <a:ext cx="6430036" cy="16184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52E0C9-E45B-D344-BE94-ABB2F3103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4287" y="3128162"/>
            <a:ext cx="6425932" cy="18389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62E2DD-0FC1-AD4F-9FEB-4BCC9E569E9F}"/>
              </a:ext>
            </a:extLst>
          </p:cNvPr>
          <p:cNvSpPr txBox="1"/>
          <p:nvPr/>
        </p:nvSpPr>
        <p:spPr>
          <a:xfrm>
            <a:off x="897075" y="1259571"/>
            <a:ext cx="36359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dirty="0"/>
              <a:t>Data sheet that collected from the company</a:t>
            </a:r>
          </a:p>
        </p:txBody>
      </p:sp>
    </p:spTree>
    <p:extLst>
      <p:ext uri="{BB962C8B-B14F-4D97-AF65-F5344CB8AC3E}">
        <p14:creationId xmlns:p14="http://schemas.microsoft.com/office/powerpoint/2010/main" val="2482491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Received data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D52A97-A377-1040-A03F-1B55AB83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919" y="1615099"/>
            <a:ext cx="6254161" cy="33270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F9047B-D449-1341-8FD6-C654F73FD51E}"/>
              </a:ext>
            </a:extLst>
          </p:cNvPr>
          <p:cNvSpPr txBox="1"/>
          <p:nvPr/>
        </p:nvSpPr>
        <p:spPr>
          <a:xfrm>
            <a:off x="835378" y="1307322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PS" dirty="0"/>
              <a:t>ample of received data</a:t>
            </a:r>
          </a:p>
        </p:txBody>
      </p:sp>
    </p:spTree>
    <p:extLst>
      <p:ext uri="{BB962C8B-B14F-4D97-AF65-F5344CB8AC3E}">
        <p14:creationId xmlns:p14="http://schemas.microsoft.com/office/powerpoint/2010/main" val="2234091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</a:t>
            </a:r>
            <a:r>
              <a:rPr lang="en-US" dirty="0" err="1"/>
              <a:t>ei</a:t>
            </a:r>
            <a:r>
              <a:rPr lang="en" dirty="0" err="1"/>
              <a:t>ved</a:t>
            </a:r>
            <a:r>
              <a:rPr lang="en" dirty="0"/>
              <a:t> data</a:t>
            </a:r>
            <a:endParaRPr dirty="0"/>
          </a:p>
        </p:txBody>
      </p:sp>
      <p:pic>
        <p:nvPicPr>
          <p:cNvPr id="5121" name="Picture 1" descr="page94image9754720">
            <a:extLst>
              <a:ext uri="{FF2B5EF4-FFF2-40B4-BE49-F238E27FC236}">
                <a16:creationId xmlns:a16="http://schemas.microsoft.com/office/drawing/2014/main" id="{0297F682-70E9-EE41-A788-AB1149B2D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064" y="1602402"/>
            <a:ext cx="3579872" cy="328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AB21DB-599C-3046-ACEB-6EE574576CA1}"/>
              </a:ext>
            </a:extLst>
          </p:cNvPr>
          <p:cNvSpPr txBox="1"/>
          <p:nvPr/>
        </p:nvSpPr>
        <p:spPr>
          <a:xfrm>
            <a:off x="1162755" y="1241776"/>
            <a:ext cx="3337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PS" dirty="0"/>
              <a:t>his is the given layout for the company</a:t>
            </a:r>
          </a:p>
        </p:txBody>
      </p:sp>
    </p:spTree>
    <p:extLst>
      <p:ext uri="{BB962C8B-B14F-4D97-AF65-F5344CB8AC3E}">
        <p14:creationId xmlns:p14="http://schemas.microsoft.com/office/powerpoint/2010/main" val="4249260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Deliverables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" name="Google Shape;2955;p61">
            <a:extLst>
              <a:ext uri="{FF2B5EF4-FFF2-40B4-BE49-F238E27FC236}">
                <a16:creationId xmlns:a16="http://schemas.microsoft.com/office/drawing/2014/main" id="{09DFC01D-861A-FF47-A0D1-5F0438D49ACA}"/>
              </a:ext>
            </a:extLst>
          </p:cNvPr>
          <p:cNvGrpSpPr/>
          <p:nvPr/>
        </p:nvGrpSpPr>
        <p:grpSpPr>
          <a:xfrm>
            <a:off x="1182847" y="1671496"/>
            <a:ext cx="3327570" cy="1035721"/>
            <a:chOff x="4411970" y="4340222"/>
            <a:chExt cx="779467" cy="242683"/>
          </a:xfrm>
        </p:grpSpPr>
        <p:sp>
          <p:nvSpPr>
            <p:cNvPr id="5" name="Google Shape;2956;p61">
              <a:extLst>
                <a:ext uri="{FF2B5EF4-FFF2-40B4-BE49-F238E27FC236}">
                  <a16:creationId xmlns:a16="http://schemas.microsoft.com/office/drawing/2014/main" id="{1DF004DC-927D-5C4E-BA7B-E44CF317A558}"/>
                </a:ext>
              </a:extLst>
            </p:cNvPr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957;p61">
              <a:extLst>
                <a:ext uri="{FF2B5EF4-FFF2-40B4-BE49-F238E27FC236}">
                  <a16:creationId xmlns:a16="http://schemas.microsoft.com/office/drawing/2014/main" id="{12C0D427-8472-4A41-9A34-34A0194D93E6}"/>
                </a:ext>
              </a:extLst>
            </p:cNvPr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2958;p61">
              <a:extLst>
                <a:ext uri="{FF2B5EF4-FFF2-40B4-BE49-F238E27FC236}">
                  <a16:creationId xmlns:a16="http://schemas.microsoft.com/office/drawing/2014/main" id="{5CDD772F-F390-9344-BE54-C09460397F14}"/>
                </a:ext>
              </a:extLst>
            </p:cNvPr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rgbClr val="503757"/>
            </a:solidFill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EA8BFA2-19E0-AA42-9736-44DDC0896766}"/>
              </a:ext>
            </a:extLst>
          </p:cNvPr>
          <p:cNvSpPr txBox="1"/>
          <p:nvPr/>
        </p:nvSpPr>
        <p:spPr>
          <a:xfrm>
            <a:off x="2097581" y="2098851"/>
            <a:ext cx="2412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Material Handling System</a:t>
            </a:r>
            <a:endParaRPr lang="en-P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34B896-2546-3A42-AA9E-862AB418025C}"/>
              </a:ext>
            </a:extLst>
          </p:cNvPr>
          <p:cNvSpPr txBox="1"/>
          <p:nvPr/>
        </p:nvSpPr>
        <p:spPr>
          <a:xfrm>
            <a:off x="1452083" y="1999231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01</a:t>
            </a:r>
            <a:endParaRPr lang="en-PS" sz="1800" dirty="0">
              <a:solidFill>
                <a:schemeClr val="bg1"/>
              </a:solidFill>
            </a:endParaRPr>
          </a:p>
        </p:txBody>
      </p:sp>
      <p:grpSp>
        <p:nvGrpSpPr>
          <p:cNvPr id="18" name="Google Shape;2955;p61">
            <a:extLst>
              <a:ext uri="{FF2B5EF4-FFF2-40B4-BE49-F238E27FC236}">
                <a16:creationId xmlns:a16="http://schemas.microsoft.com/office/drawing/2014/main" id="{1BDBFCBE-864B-B24B-8EBB-A347DC5EB92C}"/>
              </a:ext>
            </a:extLst>
          </p:cNvPr>
          <p:cNvGrpSpPr/>
          <p:nvPr/>
        </p:nvGrpSpPr>
        <p:grpSpPr>
          <a:xfrm>
            <a:off x="1182847" y="3087341"/>
            <a:ext cx="3327570" cy="1035721"/>
            <a:chOff x="4411970" y="4340222"/>
            <a:chExt cx="779467" cy="242683"/>
          </a:xfrm>
        </p:grpSpPr>
        <p:sp>
          <p:nvSpPr>
            <p:cNvPr id="19" name="Google Shape;2956;p61">
              <a:extLst>
                <a:ext uri="{FF2B5EF4-FFF2-40B4-BE49-F238E27FC236}">
                  <a16:creationId xmlns:a16="http://schemas.microsoft.com/office/drawing/2014/main" id="{20842044-3239-5049-B6D7-53CC8E43B7F8}"/>
                </a:ext>
              </a:extLst>
            </p:cNvPr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957;p61">
              <a:extLst>
                <a:ext uri="{FF2B5EF4-FFF2-40B4-BE49-F238E27FC236}">
                  <a16:creationId xmlns:a16="http://schemas.microsoft.com/office/drawing/2014/main" id="{3B21713A-7CA4-2143-BD80-C87D0B784214}"/>
                </a:ext>
              </a:extLst>
            </p:cNvPr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958;p61">
              <a:extLst>
                <a:ext uri="{FF2B5EF4-FFF2-40B4-BE49-F238E27FC236}">
                  <a16:creationId xmlns:a16="http://schemas.microsoft.com/office/drawing/2014/main" id="{48640B01-A25C-ED44-98CC-AC0075EF7647}"/>
                </a:ext>
              </a:extLst>
            </p:cNvPr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rgbClr val="503757"/>
            </a:solidFill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DC4E26A-016D-B546-A463-C5B27DB13F32}"/>
              </a:ext>
            </a:extLst>
          </p:cNvPr>
          <p:cNvSpPr txBox="1"/>
          <p:nvPr/>
        </p:nvSpPr>
        <p:spPr>
          <a:xfrm>
            <a:off x="2468352" y="3514696"/>
            <a:ext cx="1433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Layout Design</a:t>
            </a:r>
            <a:endParaRPr lang="en-P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B54D74-AD21-1C42-8631-D30B1FAFBC5C}"/>
              </a:ext>
            </a:extLst>
          </p:cNvPr>
          <p:cNvSpPr txBox="1"/>
          <p:nvPr/>
        </p:nvSpPr>
        <p:spPr>
          <a:xfrm>
            <a:off x="1452083" y="3415076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02</a:t>
            </a:r>
            <a:endParaRPr lang="en-PS" sz="1800" dirty="0">
              <a:solidFill>
                <a:schemeClr val="bg1"/>
              </a:solidFill>
            </a:endParaRPr>
          </a:p>
        </p:txBody>
      </p:sp>
      <p:grpSp>
        <p:nvGrpSpPr>
          <p:cNvPr id="30" name="Google Shape;2955;p61">
            <a:extLst>
              <a:ext uri="{FF2B5EF4-FFF2-40B4-BE49-F238E27FC236}">
                <a16:creationId xmlns:a16="http://schemas.microsoft.com/office/drawing/2014/main" id="{1F60CB55-B867-7D4A-B1C4-A01230000320}"/>
              </a:ext>
            </a:extLst>
          </p:cNvPr>
          <p:cNvGrpSpPr/>
          <p:nvPr/>
        </p:nvGrpSpPr>
        <p:grpSpPr>
          <a:xfrm>
            <a:off x="4860112" y="1671496"/>
            <a:ext cx="3327570" cy="1035721"/>
            <a:chOff x="4411970" y="4340222"/>
            <a:chExt cx="779467" cy="242683"/>
          </a:xfrm>
        </p:grpSpPr>
        <p:sp>
          <p:nvSpPr>
            <p:cNvPr id="31" name="Google Shape;2956;p61">
              <a:extLst>
                <a:ext uri="{FF2B5EF4-FFF2-40B4-BE49-F238E27FC236}">
                  <a16:creationId xmlns:a16="http://schemas.microsoft.com/office/drawing/2014/main" id="{01FE0304-66A4-BF4C-816D-37AC16D02C12}"/>
                </a:ext>
              </a:extLst>
            </p:cNvPr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957;p61">
              <a:extLst>
                <a:ext uri="{FF2B5EF4-FFF2-40B4-BE49-F238E27FC236}">
                  <a16:creationId xmlns:a16="http://schemas.microsoft.com/office/drawing/2014/main" id="{CA4C18DD-5B28-504F-A510-400981C63A22}"/>
                </a:ext>
              </a:extLst>
            </p:cNvPr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958;p61">
              <a:extLst>
                <a:ext uri="{FF2B5EF4-FFF2-40B4-BE49-F238E27FC236}">
                  <a16:creationId xmlns:a16="http://schemas.microsoft.com/office/drawing/2014/main" id="{386003F1-E1CF-164E-B015-BFE9AE6BCF2A}"/>
                </a:ext>
              </a:extLst>
            </p:cNvPr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rgbClr val="503757"/>
            </a:solidFill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A907DCA-BE58-5449-B9A7-072D1B7FF4A2}"/>
              </a:ext>
            </a:extLst>
          </p:cNvPr>
          <p:cNvSpPr txBox="1"/>
          <p:nvPr/>
        </p:nvSpPr>
        <p:spPr>
          <a:xfrm>
            <a:off x="5828488" y="2020626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Inventory Management </a:t>
            </a:r>
            <a:b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</a:br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System</a:t>
            </a:r>
            <a:endParaRPr lang="en-PS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6B5FEB-2706-7E44-91DA-1E0E3D9EBB12}"/>
              </a:ext>
            </a:extLst>
          </p:cNvPr>
          <p:cNvSpPr txBox="1"/>
          <p:nvPr/>
        </p:nvSpPr>
        <p:spPr>
          <a:xfrm>
            <a:off x="5129348" y="1999231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03</a:t>
            </a:r>
            <a:endParaRPr lang="en-PS" sz="1800" dirty="0">
              <a:solidFill>
                <a:schemeClr val="bg1"/>
              </a:solidFill>
            </a:endParaRPr>
          </a:p>
        </p:txBody>
      </p:sp>
      <p:grpSp>
        <p:nvGrpSpPr>
          <p:cNvPr id="36" name="Google Shape;2955;p61">
            <a:extLst>
              <a:ext uri="{FF2B5EF4-FFF2-40B4-BE49-F238E27FC236}">
                <a16:creationId xmlns:a16="http://schemas.microsoft.com/office/drawing/2014/main" id="{498EB0F7-168C-9C4B-A9BC-8A9FC0EEF4B3}"/>
              </a:ext>
            </a:extLst>
          </p:cNvPr>
          <p:cNvGrpSpPr/>
          <p:nvPr/>
        </p:nvGrpSpPr>
        <p:grpSpPr>
          <a:xfrm>
            <a:off x="4860112" y="3087341"/>
            <a:ext cx="3327570" cy="1035721"/>
            <a:chOff x="4411970" y="4340222"/>
            <a:chExt cx="779467" cy="242683"/>
          </a:xfrm>
        </p:grpSpPr>
        <p:sp>
          <p:nvSpPr>
            <p:cNvPr id="37" name="Google Shape;2956;p61">
              <a:extLst>
                <a:ext uri="{FF2B5EF4-FFF2-40B4-BE49-F238E27FC236}">
                  <a16:creationId xmlns:a16="http://schemas.microsoft.com/office/drawing/2014/main" id="{270E0268-206E-3F4C-BCAF-69C77CC340CE}"/>
                </a:ext>
              </a:extLst>
            </p:cNvPr>
            <p:cNvSpPr/>
            <p:nvPr/>
          </p:nvSpPr>
          <p:spPr>
            <a:xfrm>
              <a:off x="4411970" y="4340222"/>
              <a:ext cx="121370" cy="121370"/>
            </a:xfrm>
            <a:custGeom>
              <a:avLst/>
              <a:gdLst/>
              <a:ahLst/>
              <a:cxnLst/>
              <a:rect l="l" t="t" r="r" b="b"/>
              <a:pathLst>
                <a:path w="2688" h="2688" extrusionOk="0">
                  <a:moveTo>
                    <a:pt x="2688" y="1"/>
                  </a:moveTo>
                  <a:cubicBezTo>
                    <a:pt x="1205" y="1"/>
                    <a:pt x="1" y="1203"/>
                    <a:pt x="1" y="2688"/>
                  </a:cubicBezTo>
                  <a:lnTo>
                    <a:pt x="379" y="2688"/>
                  </a:lnTo>
                  <a:cubicBezTo>
                    <a:pt x="379" y="1411"/>
                    <a:pt x="1413" y="379"/>
                    <a:pt x="2688" y="379"/>
                  </a:cubicBezTo>
                  <a:lnTo>
                    <a:pt x="2688" y="1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957;p61">
              <a:extLst>
                <a:ext uri="{FF2B5EF4-FFF2-40B4-BE49-F238E27FC236}">
                  <a16:creationId xmlns:a16="http://schemas.microsoft.com/office/drawing/2014/main" id="{FE9EE469-E21F-6D49-A2F6-52EC1F46B384}"/>
                </a:ext>
              </a:extLst>
            </p:cNvPr>
            <p:cNvSpPr/>
            <p:nvPr/>
          </p:nvSpPr>
          <p:spPr>
            <a:xfrm>
              <a:off x="4457032" y="4385284"/>
              <a:ext cx="152661" cy="152615"/>
            </a:xfrm>
            <a:custGeom>
              <a:avLst/>
              <a:gdLst/>
              <a:ahLst/>
              <a:cxnLst/>
              <a:rect l="l" t="t" r="r" b="b"/>
              <a:pathLst>
                <a:path w="3381" h="3380" extrusionOk="0">
                  <a:moveTo>
                    <a:pt x="1690" y="0"/>
                  </a:moveTo>
                  <a:cubicBezTo>
                    <a:pt x="756" y="0"/>
                    <a:pt x="0" y="756"/>
                    <a:pt x="0" y="1690"/>
                  </a:cubicBezTo>
                  <a:cubicBezTo>
                    <a:pt x="0" y="2623"/>
                    <a:pt x="756" y="3379"/>
                    <a:pt x="1690" y="3379"/>
                  </a:cubicBezTo>
                  <a:cubicBezTo>
                    <a:pt x="2623" y="3379"/>
                    <a:pt x="3381" y="2623"/>
                    <a:pt x="3381" y="1690"/>
                  </a:cubicBezTo>
                  <a:cubicBezTo>
                    <a:pt x="3381" y="756"/>
                    <a:pt x="2623" y="0"/>
                    <a:pt x="1690" y="0"/>
                  </a:cubicBez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958;p61">
              <a:extLst>
                <a:ext uri="{FF2B5EF4-FFF2-40B4-BE49-F238E27FC236}">
                  <a16:creationId xmlns:a16="http://schemas.microsoft.com/office/drawing/2014/main" id="{5E8D174B-76FA-524C-BF40-926AFD92CB69}"/>
                </a:ext>
              </a:extLst>
            </p:cNvPr>
            <p:cNvSpPr/>
            <p:nvPr/>
          </p:nvSpPr>
          <p:spPr>
            <a:xfrm>
              <a:off x="4533392" y="4383749"/>
              <a:ext cx="658046" cy="199155"/>
            </a:xfrm>
            <a:custGeom>
              <a:avLst/>
              <a:gdLst/>
              <a:ahLst/>
              <a:cxnLst/>
              <a:rect l="l" t="t" r="r" b="b"/>
              <a:pathLst>
                <a:path w="16511" h="4997" extrusionOk="0">
                  <a:moveTo>
                    <a:pt x="4619" y="1"/>
                  </a:moveTo>
                  <a:cubicBezTo>
                    <a:pt x="3342" y="1"/>
                    <a:pt x="2309" y="1035"/>
                    <a:pt x="2309" y="2310"/>
                  </a:cubicBezTo>
                  <a:cubicBezTo>
                    <a:pt x="2309" y="3586"/>
                    <a:pt x="1275" y="4619"/>
                    <a:pt x="0" y="4619"/>
                  </a:cubicBezTo>
                  <a:lnTo>
                    <a:pt x="0" y="4997"/>
                  </a:lnTo>
                  <a:cubicBezTo>
                    <a:pt x="482" y="4997"/>
                    <a:pt x="958" y="4867"/>
                    <a:pt x="1373" y="4619"/>
                  </a:cubicBezTo>
                  <a:lnTo>
                    <a:pt x="14185" y="4619"/>
                  </a:lnTo>
                  <a:cubicBezTo>
                    <a:pt x="15472" y="4619"/>
                    <a:pt x="16510" y="3567"/>
                    <a:pt x="16494" y="2279"/>
                  </a:cubicBezTo>
                  <a:cubicBezTo>
                    <a:pt x="16478" y="1006"/>
                    <a:pt x="15399" y="1"/>
                    <a:pt x="14126" y="1"/>
                  </a:cubicBezTo>
                  <a:close/>
                </a:path>
              </a:pathLst>
            </a:custGeom>
            <a:solidFill>
              <a:srgbClr val="503757"/>
            </a:solidFill>
            <a:ln w="9525" cap="flat" cmpd="sng">
              <a:solidFill>
                <a:srgbClr val="7994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D650F65-2F57-0B4D-990F-98B209861811}"/>
              </a:ext>
            </a:extLst>
          </p:cNvPr>
          <p:cNvSpPr txBox="1"/>
          <p:nvPr/>
        </p:nvSpPr>
        <p:spPr>
          <a:xfrm>
            <a:off x="6246260" y="3481774"/>
            <a:ext cx="1431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Safety System</a:t>
            </a:r>
            <a:endParaRPr lang="en-PS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0B3BB34-946C-1F4A-AE71-B6C63B2CCD17}"/>
              </a:ext>
            </a:extLst>
          </p:cNvPr>
          <p:cNvSpPr txBox="1"/>
          <p:nvPr/>
        </p:nvSpPr>
        <p:spPr>
          <a:xfrm>
            <a:off x="5129348" y="3415076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04</a:t>
            </a:r>
            <a:endParaRPr lang="en-P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90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Material Handling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2E958-4666-374D-A7D4-31DB4763D791}"/>
              </a:ext>
            </a:extLst>
          </p:cNvPr>
          <p:cNvSpPr txBox="1"/>
          <p:nvPr/>
        </p:nvSpPr>
        <p:spPr>
          <a:xfrm>
            <a:off x="1036346" y="1436513"/>
            <a:ext cx="137409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O</a:t>
            </a:r>
            <a:r>
              <a:rPr lang="en-PS" sz="20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bjective</a:t>
            </a:r>
          </a:p>
          <a:p>
            <a:endParaRPr lang="en-PS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507655-9601-5A4B-942F-5E9BDAEC8547}"/>
              </a:ext>
            </a:extLst>
          </p:cNvPr>
          <p:cNvSpPr txBox="1"/>
          <p:nvPr/>
        </p:nvSpPr>
        <p:spPr>
          <a:xfrm>
            <a:off x="1036346" y="2998243"/>
            <a:ext cx="1420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L</a:t>
            </a:r>
            <a:r>
              <a:rPr lang="en-PS" sz="20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imitation</a:t>
            </a:r>
          </a:p>
        </p:txBody>
      </p:sp>
      <p:grpSp>
        <p:nvGrpSpPr>
          <p:cNvPr id="26" name="Google Shape;2971;p61">
            <a:extLst>
              <a:ext uri="{FF2B5EF4-FFF2-40B4-BE49-F238E27FC236}">
                <a16:creationId xmlns:a16="http://schemas.microsoft.com/office/drawing/2014/main" id="{D575CB39-8DFA-414F-9594-D6841342696F}"/>
              </a:ext>
            </a:extLst>
          </p:cNvPr>
          <p:cNvGrpSpPr/>
          <p:nvPr/>
        </p:nvGrpSpPr>
        <p:grpSpPr>
          <a:xfrm>
            <a:off x="1105315" y="3595897"/>
            <a:ext cx="3293804" cy="476231"/>
            <a:chOff x="4411970" y="3131459"/>
            <a:chExt cx="710520" cy="117397"/>
          </a:xfrm>
        </p:grpSpPr>
        <p:sp>
          <p:nvSpPr>
            <p:cNvPr id="27" name="Google Shape;2972;p61">
              <a:extLst>
                <a:ext uri="{FF2B5EF4-FFF2-40B4-BE49-F238E27FC236}">
                  <a16:creationId xmlns:a16="http://schemas.microsoft.com/office/drawing/2014/main" id="{36A476E7-5474-2446-B086-181888D9CFF9}"/>
                </a:ext>
              </a:extLst>
            </p:cNvPr>
            <p:cNvSpPr/>
            <p:nvPr/>
          </p:nvSpPr>
          <p:spPr>
            <a:xfrm>
              <a:off x="4411970" y="3131459"/>
              <a:ext cx="710520" cy="11739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973;p61">
              <a:extLst>
                <a:ext uri="{FF2B5EF4-FFF2-40B4-BE49-F238E27FC236}">
                  <a16:creationId xmlns:a16="http://schemas.microsoft.com/office/drawing/2014/main" id="{C9A2D106-BD4F-234A-8BD0-32A59F0361C1}"/>
                </a:ext>
              </a:extLst>
            </p:cNvPr>
            <p:cNvSpPr/>
            <p:nvPr/>
          </p:nvSpPr>
          <p:spPr>
            <a:xfrm>
              <a:off x="4411970" y="3131459"/>
              <a:ext cx="168012" cy="117397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0" name="Google Shape;2971;p61">
            <a:extLst>
              <a:ext uri="{FF2B5EF4-FFF2-40B4-BE49-F238E27FC236}">
                <a16:creationId xmlns:a16="http://schemas.microsoft.com/office/drawing/2014/main" id="{6472C0B4-16C7-454E-A226-AD0365403243}"/>
              </a:ext>
            </a:extLst>
          </p:cNvPr>
          <p:cNvGrpSpPr/>
          <p:nvPr/>
        </p:nvGrpSpPr>
        <p:grpSpPr>
          <a:xfrm>
            <a:off x="4669840" y="3595897"/>
            <a:ext cx="3293804" cy="476231"/>
            <a:chOff x="4411970" y="3131459"/>
            <a:chExt cx="710520" cy="117397"/>
          </a:xfrm>
        </p:grpSpPr>
        <p:sp>
          <p:nvSpPr>
            <p:cNvPr id="31" name="Google Shape;2972;p61">
              <a:extLst>
                <a:ext uri="{FF2B5EF4-FFF2-40B4-BE49-F238E27FC236}">
                  <a16:creationId xmlns:a16="http://schemas.microsoft.com/office/drawing/2014/main" id="{7CAAA29B-CC11-2441-A77F-FA005FECAAB8}"/>
                </a:ext>
              </a:extLst>
            </p:cNvPr>
            <p:cNvSpPr/>
            <p:nvPr/>
          </p:nvSpPr>
          <p:spPr>
            <a:xfrm>
              <a:off x="4411970" y="3131459"/>
              <a:ext cx="710520" cy="11739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973;p61">
              <a:extLst>
                <a:ext uri="{FF2B5EF4-FFF2-40B4-BE49-F238E27FC236}">
                  <a16:creationId xmlns:a16="http://schemas.microsoft.com/office/drawing/2014/main" id="{113AD5A4-C235-904C-AB2B-C112A0EA91A7}"/>
                </a:ext>
              </a:extLst>
            </p:cNvPr>
            <p:cNvSpPr/>
            <p:nvPr/>
          </p:nvSpPr>
          <p:spPr>
            <a:xfrm>
              <a:off x="4411970" y="3131459"/>
              <a:ext cx="168012" cy="117397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D7722E7-3785-184D-BECA-A591FF5421AA}"/>
              </a:ext>
            </a:extLst>
          </p:cNvPr>
          <p:cNvSpPr txBox="1"/>
          <p:nvPr/>
        </p:nvSpPr>
        <p:spPr>
          <a:xfrm>
            <a:off x="5482749" y="3629138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F</a:t>
            </a:r>
            <a:r>
              <a:rPr lang="en-PS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lexibility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13E7E4-BE91-F44D-BAAB-9753F59BACEA}"/>
              </a:ext>
            </a:extLst>
          </p:cNvPr>
          <p:cNvSpPr/>
          <p:nvPr/>
        </p:nvSpPr>
        <p:spPr>
          <a:xfrm>
            <a:off x="1968891" y="3543051"/>
            <a:ext cx="20906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H</a:t>
            </a:r>
            <a:r>
              <a:rPr lang="en-PS" sz="16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igh investment on</a:t>
            </a:r>
          </a:p>
          <a:p>
            <a:r>
              <a:rPr lang="en-PS" sz="16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material handling </a:t>
            </a:r>
          </a:p>
        </p:txBody>
      </p:sp>
      <p:grpSp>
        <p:nvGrpSpPr>
          <p:cNvPr id="34" name="Google Shape;2971;p61">
            <a:extLst>
              <a:ext uri="{FF2B5EF4-FFF2-40B4-BE49-F238E27FC236}">
                <a16:creationId xmlns:a16="http://schemas.microsoft.com/office/drawing/2014/main" id="{37BF9E2E-73FA-DA48-B88C-22F9345EEA43}"/>
              </a:ext>
            </a:extLst>
          </p:cNvPr>
          <p:cNvGrpSpPr/>
          <p:nvPr/>
        </p:nvGrpSpPr>
        <p:grpSpPr>
          <a:xfrm>
            <a:off x="1105315" y="2095919"/>
            <a:ext cx="3293804" cy="476231"/>
            <a:chOff x="4411970" y="3131459"/>
            <a:chExt cx="710520" cy="117397"/>
          </a:xfrm>
        </p:grpSpPr>
        <p:sp>
          <p:nvSpPr>
            <p:cNvPr id="35" name="Google Shape;2972;p61">
              <a:extLst>
                <a:ext uri="{FF2B5EF4-FFF2-40B4-BE49-F238E27FC236}">
                  <a16:creationId xmlns:a16="http://schemas.microsoft.com/office/drawing/2014/main" id="{23D5B163-A513-DB40-B3B8-F37AEE38EF10}"/>
                </a:ext>
              </a:extLst>
            </p:cNvPr>
            <p:cNvSpPr/>
            <p:nvPr/>
          </p:nvSpPr>
          <p:spPr>
            <a:xfrm>
              <a:off x="4411970" y="3131459"/>
              <a:ext cx="710520" cy="11739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973;p61">
              <a:extLst>
                <a:ext uri="{FF2B5EF4-FFF2-40B4-BE49-F238E27FC236}">
                  <a16:creationId xmlns:a16="http://schemas.microsoft.com/office/drawing/2014/main" id="{08517512-6617-DD46-BC2E-1205221931D7}"/>
                </a:ext>
              </a:extLst>
            </p:cNvPr>
            <p:cNvSpPr/>
            <p:nvPr/>
          </p:nvSpPr>
          <p:spPr>
            <a:xfrm>
              <a:off x="4411970" y="3131459"/>
              <a:ext cx="168012" cy="117397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7" name="Google Shape;2971;p61">
            <a:extLst>
              <a:ext uri="{FF2B5EF4-FFF2-40B4-BE49-F238E27FC236}">
                <a16:creationId xmlns:a16="http://schemas.microsoft.com/office/drawing/2014/main" id="{9A77B2DA-6933-9740-A675-4C045F8E06BB}"/>
              </a:ext>
            </a:extLst>
          </p:cNvPr>
          <p:cNvGrpSpPr/>
          <p:nvPr/>
        </p:nvGrpSpPr>
        <p:grpSpPr>
          <a:xfrm>
            <a:off x="4633264" y="2095919"/>
            <a:ext cx="3293804" cy="476231"/>
            <a:chOff x="4411970" y="3131459"/>
            <a:chExt cx="710520" cy="117397"/>
          </a:xfrm>
        </p:grpSpPr>
        <p:sp>
          <p:nvSpPr>
            <p:cNvPr id="38" name="Google Shape;2972;p61">
              <a:extLst>
                <a:ext uri="{FF2B5EF4-FFF2-40B4-BE49-F238E27FC236}">
                  <a16:creationId xmlns:a16="http://schemas.microsoft.com/office/drawing/2014/main" id="{90E40C10-1659-0A4B-9986-A9C752DF1324}"/>
                </a:ext>
              </a:extLst>
            </p:cNvPr>
            <p:cNvSpPr/>
            <p:nvPr/>
          </p:nvSpPr>
          <p:spPr>
            <a:xfrm>
              <a:off x="4411970" y="3131459"/>
              <a:ext cx="710520" cy="11739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973;p61">
              <a:extLst>
                <a:ext uri="{FF2B5EF4-FFF2-40B4-BE49-F238E27FC236}">
                  <a16:creationId xmlns:a16="http://schemas.microsoft.com/office/drawing/2014/main" id="{884A5948-33E9-504F-98E8-A00611007658}"/>
                </a:ext>
              </a:extLst>
            </p:cNvPr>
            <p:cNvSpPr/>
            <p:nvPr/>
          </p:nvSpPr>
          <p:spPr>
            <a:xfrm>
              <a:off x="4411970" y="3131459"/>
              <a:ext cx="168012" cy="117397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98E63B3-C73A-0543-B256-544370AA19FC}"/>
              </a:ext>
            </a:extLst>
          </p:cNvPr>
          <p:cNvSpPr txBox="1"/>
          <p:nvPr/>
        </p:nvSpPr>
        <p:spPr>
          <a:xfrm>
            <a:off x="1968891" y="2180019"/>
            <a:ext cx="171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Reduce costs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3B7EA9-8939-1D43-A5BB-CBD2C166CCF7}"/>
              </a:ext>
            </a:extLst>
          </p:cNvPr>
          <p:cNvSpPr txBox="1"/>
          <p:nvPr/>
        </p:nvSpPr>
        <p:spPr>
          <a:xfrm>
            <a:off x="5444995" y="2180614"/>
            <a:ext cx="225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800" dirty="0">
                <a:solidFill>
                  <a:schemeClr val="bg1"/>
                </a:solidFill>
                <a:latin typeface="Arial Rounded MT Bold" panose="020F0704030504030204" pitchFamily="34" charset="77"/>
              </a:rPr>
              <a:t>Increase capacity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12E7E5-7A44-F844-B6D6-EE086B7CAC3D}"/>
              </a:ext>
            </a:extLst>
          </p:cNvPr>
          <p:cNvSpPr txBox="1"/>
          <p:nvPr/>
        </p:nvSpPr>
        <p:spPr>
          <a:xfrm>
            <a:off x="1141763" y="2022559"/>
            <a:ext cx="506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bg1"/>
                </a:solidFill>
                <a:latin typeface="Berkshire Swash" panose="02000505000000020003" pitchFamily="2" charset="0"/>
              </a:rPr>
              <a:t>01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8642A2-5E47-D042-ADDD-1E7E41042F8F}"/>
              </a:ext>
            </a:extLst>
          </p:cNvPr>
          <p:cNvSpPr txBox="1"/>
          <p:nvPr/>
        </p:nvSpPr>
        <p:spPr>
          <a:xfrm>
            <a:off x="4689635" y="2022559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bg1"/>
                </a:solidFill>
                <a:latin typeface="Berkshire Swash" panose="02000505000000020003" pitchFamily="2" charset="0"/>
              </a:rPr>
              <a:t>02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788681B-481E-FA4C-9438-3E63C2D80E93}"/>
              </a:ext>
            </a:extLst>
          </p:cNvPr>
          <p:cNvSpPr txBox="1"/>
          <p:nvPr/>
        </p:nvSpPr>
        <p:spPr>
          <a:xfrm>
            <a:off x="1141763" y="3546559"/>
            <a:ext cx="506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bg1"/>
                </a:solidFill>
                <a:latin typeface="Berkshire Swash" panose="02000505000000020003" pitchFamily="2" charset="0"/>
              </a:rPr>
              <a:t>01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5D4D91E-B5E3-CC46-A98B-0700A7BEAE62}"/>
              </a:ext>
            </a:extLst>
          </p:cNvPr>
          <p:cNvSpPr txBox="1"/>
          <p:nvPr/>
        </p:nvSpPr>
        <p:spPr>
          <a:xfrm>
            <a:off x="4689635" y="3546559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bg1"/>
                </a:solidFill>
                <a:latin typeface="Berkshire Swash" panose="02000505000000020003" pitchFamily="2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803419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546100"/>
            <a:ext cx="770255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Material Handling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0034D0-3F85-C54F-BC90-1B5632C8B98A}"/>
              </a:ext>
            </a:extLst>
          </p:cNvPr>
          <p:cNvSpPr/>
          <p:nvPr/>
        </p:nvSpPr>
        <p:spPr>
          <a:xfrm>
            <a:off x="701362" y="1423067"/>
            <a:ext cx="11336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Forklift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30D3C6-31EB-3F46-B2E5-7C5451A24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019" y="385020"/>
            <a:ext cx="2282717" cy="22671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FCEF8B-741A-1441-B95E-E3D252A5C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9272" y="2652208"/>
            <a:ext cx="3207142" cy="227445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CDF6A3F-8250-CF47-B584-2046A02AA9AB}"/>
              </a:ext>
            </a:extLst>
          </p:cNvPr>
          <p:cNvSpPr/>
          <p:nvPr/>
        </p:nvSpPr>
        <p:spPr>
          <a:xfrm>
            <a:off x="701362" y="2052043"/>
            <a:ext cx="420980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Pivot steer in 90 degree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Reduce distance between aisles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Increase available capacity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96344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Material Handling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26598-3589-394E-9CD0-DEA87A4611BE}"/>
              </a:ext>
            </a:extLst>
          </p:cNvPr>
          <p:cNvSpPr/>
          <p:nvPr/>
        </p:nvSpPr>
        <p:spPr>
          <a:xfrm>
            <a:off x="341830" y="1356765"/>
            <a:ext cx="353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TimesNewRomanPS"/>
              </a:rPr>
              <a:t>Rack Storage System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052" name="Picture 4" descr="page97image9829824">
            <a:extLst>
              <a:ext uri="{FF2B5EF4-FFF2-40B4-BE49-F238E27FC236}">
                <a16:creationId xmlns:a16="http://schemas.microsoft.com/office/drawing/2014/main" id="{5F76651C-F489-4347-A93F-F1E96E0BF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060" y="2722023"/>
            <a:ext cx="1787879" cy="219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page97image9824208">
            <a:extLst>
              <a:ext uri="{FF2B5EF4-FFF2-40B4-BE49-F238E27FC236}">
                <a16:creationId xmlns:a16="http://schemas.microsoft.com/office/drawing/2014/main" id="{3FDE6958-6F4C-A247-B779-E6BC5BEF2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280" y="2759645"/>
            <a:ext cx="3127285" cy="217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D1C362F-C6FD-1147-B508-9B2E269A94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54" t="4867" r="4597" b="6390"/>
          <a:stretch/>
        </p:blipFill>
        <p:spPr>
          <a:xfrm>
            <a:off x="5271571" y="1280774"/>
            <a:ext cx="1911351" cy="12731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5D3EC6F-A069-E04D-B737-E5CA6227EDAE}"/>
              </a:ext>
            </a:extLst>
          </p:cNvPr>
          <p:cNvSpPr/>
          <p:nvPr/>
        </p:nvSpPr>
        <p:spPr>
          <a:xfrm>
            <a:off x="397435" y="2303482"/>
            <a:ext cx="353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  <a:latin typeface="TimesNewRomanPS"/>
              </a:rPr>
              <a:t>Units in pallets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  <a:latin typeface="TimesNewRomanPS"/>
              </a:rPr>
              <a:t>Controllable dimension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  <a:latin typeface="TimesNewRomanPS"/>
              </a:rPr>
              <a:t>Contain 4 pallets in vertical </a:t>
            </a:r>
          </a:p>
          <a:p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771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Layout Design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16DC0B-5786-9643-AFEF-ADBF47103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763" y="2520248"/>
            <a:ext cx="5426474" cy="231801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A47A51F-2805-4947-BDD8-57F8A1016101}"/>
              </a:ext>
            </a:extLst>
          </p:cNvPr>
          <p:cNvSpPr/>
          <p:nvPr/>
        </p:nvSpPr>
        <p:spPr>
          <a:xfrm>
            <a:off x="951383" y="1112700"/>
            <a:ext cx="15199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</a:t>
            </a:r>
            <a:r>
              <a:rPr lang="en-P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nalyze data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E3BDA9-E0C0-6B44-ADF6-016C021DC5F3}"/>
              </a:ext>
            </a:extLst>
          </p:cNvPr>
          <p:cNvSpPr txBox="1"/>
          <p:nvPr/>
        </p:nvSpPr>
        <p:spPr>
          <a:xfrm>
            <a:off x="720000" y="1616419"/>
            <a:ext cx="47852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Sort products into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alculate the required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alculate the predict expansion needed capacity </a:t>
            </a:r>
          </a:p>
        </p:txBody>
      </p:sp>
    </p:spTree>
    <p:extLst>
      <p:ext uri="{BB962C8B-B14F-4D97-AF65-F5344CB8AC3E}">
        <p14:creationId xmlns:p14="http://schemas.microsoft.com/office/powerpoint/2010/main" val="3765277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5322379" y="5837270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Layout Design</a:t>
            </a:r>
            <a:endParaRPr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865892-7FCD-714F-BE72-2393902E4900}"/>
              </a:ext>
            </a:extLst>
          </p:cNvPr>
          <p:cNvSpPr/>
          <p:nvPr/>
        </p:nvSpPr>
        <p:spPr>
          <a:xfrm>
            <a:off x="952880" y="390963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Shape of the land. </a:t>
            </a:r>
          </a:p>
          <a:p>
            <a:endParaRPr lang="en-US" sz="1600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Number and location of based column.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F22705-06F5-8F46-BF87-7ABBF378CE56}"/>
              </a:ext>
            </a:extLst>
          </p:cNvPr>
          <p:cNvSpPr/>
          <p:nvPr/>
        </p:nvSpPr>
        <p:spPr>
          <a:xfrm>
            <a:off x="942125" y="1779284"/>
            <a:ext cx="2089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Extra storage area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089AC7-42B2-4148-960F-224005ACA3A7}"/>
              </a:ext>
            </a:extLst>
          </p:cNvPr>
          <p:cNvSpPr/>
          <p:nvPr/>
        </p:nvSpPr>
        <p:spPr>
          <a:xfrm>
            <a:off x="942125" y="2153900"/>
            <a:ext cx="29354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Accessibility to all products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21F970-35FC-AD4C-91AA-01DE6081CA77}"/>
              </a:ext>
            </a:extLst>
          </p:cNvPr>
          <p:cNvSpPr/>
          <p:nvPr/>
        </p:nvSpPr>
        <p:spPr>
          <a:xfrm>
            <a:off x="948949" y="2932803"/>
            <a:ext cx="23551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Enough shipping area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AE72B5-BF7C-EC40-99A6-8372FC905B81}"/>
              </a:ext>
            </a:extLst>
          </p:cNvPr>
          <p:cNvSpPr/>
          <p:nvPr/>
        </p:nvSpPr>
        <p:spPr>
          <a:xfrm>
            <a:off x="4767930" y="2538977"/>
            <a:ext cx="12250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Safety exit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66B51A-B7DB-A248-AEA4-BACB940082DC}"/>
              </a:ext>
            </a:extLst>
          </p:cNvPr>
          <p:cNvSpPr/>
          <p:nvPr/>
        </p:nvSpPr>
        <p:spPr>
          <a:xfrm>
            <a:off x="4767930" y="1780712"/>
            <a:ext cx="16866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Preparing area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E9C0F0-88FB-8C4A-8709-3D8B027C115D}"/>
              </a:ext>
            </a:extLst>
          </p:cNvPr>
          <p:cNvSpPr/>
          <p:nvPr/>
        </p:nvSpPr>
        <p:spPr>
          <a:xfrm>
            <a:off x="946390" y="2538977"/>
            <a:ext cx="24304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Enough receiving area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9C6CEC-3DE2-5F41-8248-3EEAB72B27EC}"/>
              </a:ext>
            </a:extLst>
          </p:cNvPr>
          <p:cNvSpPr/>
          <p:nvPr/>
        </p:nvSpPr>
        <p:spPr>
          <a:xfrm>
            <a:off x="4767930" y="2158758"/>
            <a:ext cx="26003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Less traveling distances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BBC34A-3C14-E34A-97D0-1E70E5D72CD0}"/>
              </a:ext>
            </a:extLst>
          </p:cNvPr>
          <p:cNvSpPr txBox="1"/>
          <p:nvPr/>
        </p:nvSpPr>
        <p:spPr>
          <a:xfrm>
            <a:off x="726824" y="1322510"/>
            <a:ext cx="11432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</a:t>
            </a:r>
            <a:r>
              <a:rPr lang="en-PS" sz="20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actors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884BFA-B9C5-FE48-B1FA-DAFA295D7135}"/>
              </a:ext>
            </a:extLst>
          </p:cNvPr>
          <p:cNvSpPr txBox="1"/>
          <p:nvPr/>
        </p:nvSpPr>
        <p:spPr>
          <a:xfrm>
            <a:off x="715811" y="3429667"/>
            <a:ext cx="1624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L</a:t>
            </a:r>
            <a:r>
              <a:rPr lang="en-PS" sz="20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imitations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ADED47-6163-8B41-94F8-9A14DFF43F58}"/>
              </a:ext>
            </a:extLst>
          </p:cNvPr>
          <p:cNvSpPr txBox="1"/>
          <p:nvPr/>
        </p:nvSpPr>
        <p:spPr>
          <a:xfrm>
            <a:off x="502871" y="1663813"/>
            <a:ext cx="506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C4C87F-E4E7-5E40-8317-4BEA0E88AA36}"/>
              </a:ext>
            </a:extLst>
          </p:cNvPr>
          <p:cNvSpPr txBox="1"/>
          <p:nvPr/>
        </p:nvSpPr>
        <p:spPr>
          <a:xfrm>
            <a:off x="502871" y="2025058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F7BF92-52C7-8E47-A9B8-3FFF1B729E2A}"/>
              </a:ext>
            </a:extLst>
          </p:cNvPr>
          <p:cNvSpPr txBox="1"/>
          <p:nvPr/>
        </p:nvSpPr>
        <p:spPr>
          <a:xfrm>
            <a:off x="502871" y="2397592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6F729A2-A63F-6042-9D97-9522B8FCF929}"/>
              </a:ext>
            </a:extLst>
          </p:cNvPr>
          <p:cNvSpPr txBox="1"/>
          <p:nvPr/>
        </p:nvSpPr>
        <p:spPr>
          <a:xfrm>
            <a:off x="502871" y="2815280"/>
            <a:ext cx="577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482DD4-1234-314D-9C24-EDEBC3604140}"/>
              </a:ext>
            </a:extLst>
          </p:cNvPr>
          <p:cNvSpPr txBox="1"/>
          <p:nvPr/>
        </p:nvSpPr>
        <p:spPr>
          <a:xfrm>
            <a:off x="4295937" y="1652525"/>
            <a:ext cx="559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1ED2B41-C64C-8646-9E5C-EE0BC1F25966}"/>
              </a:ext>
            </a:extLst>
          </p:cNvPr>
          <p:cNvSpPr txBox="1"/>
          <p:nvPr/>
        </p:nvSpPr>
        <p:spPr>
          <a:xfrm>
            <a:off x="4295937" y="2025058"/>
            <a:ext cx="583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C1765DF-C3AC-D341-A98C-8F1F7EB2FDB5}"/>
              </a:ext>
            </a:extLst>
          </p:cNvPr>
          <p:cNvSpPr txBox="1"/>
          <p:nvPr/>
        </p:nvSpPr>
        <p:spPr>
          <a:xfrm>
            <a:off x="4295937" y="2420169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9C9205-1342-E04A-B886-AEADD9AC0ABC}"/>
              </a:ext>
            </a:extLst>
          </p:cNvPr>
          <p:cNvSpPr txBox="1"/>
          <p:nvPr/>
        </p:nvSpPr>
        <p:spPr>
          <a:xfrm>
            <a:off x="502871" y="3853857"/>
            <a:ext cx="506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A21356-D177-7944-8267-119D6CC9D31E}"/>
              </a:ext>
            </a:extLst>
          </p:cNvPr>
          <p:cNvSpPr txBox="1"/>
          <p:nvPr/>
        </p:nvSpPr>
        <p:spPr>
          <a:xfrm>
            <a:off x="502871" y="4215102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02</a:t>
            </a:r>
          </a:p>
        </p:txBody>
      </p:sp>
      <p:grpSp>
        <p:nvGrpSpPr>
          <p:cNvPr id="31" name="Google Shape;2193;p39">
            <a:extLst>
              <a:ext uri="{FF2B5EF4-FFF2-40B4-BE49-F238E27FC236}">
                <a16:creationId xmlns:a16="http://schemas.microsoft.com/office/drawing/2014/main" id="{2F3283BB-2899-4B47-A803-D8C65E4E3F2C}"/>
              </a:ext>
            </a:extLst>
          </p:cNvPr>
          <p:cNvGrpSpPr/>
          <p:nvPr/>
        </p:nvGrpSpPr>
        <p:grpSpPr>
          <a:xfrm>
            <a:off x="538313" y="1397681"/>
            <a:ext cx="251115" cy="225981"/>
            <a:chOff x="2651700" y="1784900"/>
            <a:chExt cx="429125" cy="386200"/>
          </a:xfrm>
        </p:grpSpPr>
        <p:sp>
          <p:nvSpPr>
            <p:cNvPr id="32" name="Google Shape;2194;p39">
              <a:extLst>
                <a:ext uri="{FF2B5EF4-FFF2-40B4-BE49-F238E27FC236}">
                  <a16:creationId xmlns:a16="http://schemas.microsoft.com/office/drawing/2014/main" id="{532CE327-ADC4-D241-B69C-D87D9A5DFD7F}"/>
                </a:ext>
              </a:extLst>
            </p:cNvPr>
            <p:cNvSpPr/>
            <p:nvPr/>
          </p:nvSpPr>
          <p:spPr>
            <a:xfrm>
              <a:off x="2651700" y="1784900"/>
              <a:ext cx="429125" cy="386200"/>
            </a:xfrm>
            <a:custGeom>
              <a:avLst/>
              <a:gdLst/>
              <a:ahLst/>
              <a:cxnLst/>
              <a:rect l="l" t="t" r="r" b="b"/>
              <a:pathLst>
                <a:path w="17165" h="15448" extrusionOk="0">
                  <a:moveTo>
                    <a:pt x="8582" y="0"/>
                  </a:moveTo>
                  <a:lnTo>
                    <a:pt x="6152" y="5176"/>
                  </a:lnTo>
                  <a:lnTo>
                    <a:pt x="0" y="6015"/>
                  </a:lnTo>
                  <a:lnTo>
                    <a:pt x="4559" y="10106"/>
                  </a:lnTo>
                  <a:lnTo>
                    <a:pt x="3570" y="15447"/>
                  </a:lnTo>
                  <a:lnTo>
                    <a:pt x="8582" y="13155"/>
                  </a:lnTo>
                  <a:lnTo>
                    <a:pt x="13937" y="15447"/>
                  </a:lnTo>
                  <a:lnTo>
                    <a:pt x="12935" y="10106"/>
                  </a:lnTo>
                  <a:lnTo>
                    <a:pt x="17164" y="6015"/>
                  </a:lnTo>
                  <a:lnTo>
                    <a:pt x="11342" y="5176"/>
                  </a:lnTo>
                  <a:lnTo>
                    <a:pt x="8582" y="0"/>
                  </a:lnTo>
                  <a:close/>
                </a:path>
              </a:pathLst>
            </a:custGeom>
            <a:solidFill>
              <a:srgbClr val="E2ACA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195;p39">
              <a:extLst>
                <a:ext uri="{FF2B5EF4-FFF2-40B4-BE49-F238E27FC236}">
                  <a16:creationId xmlns:a16="http://schemas.microsoft.com/office/drawing/2014/main" id="{13B5014F-A582-1B40-9C23-BEA32CF37203}"/>
                </a:ext>
              </a:extLst>
            </p:cNvPr>
            <p:cNvSpPr/>
            <p:nvPr/>
          </p:nvSpPr>
          <p:spPr>
            <a:xfrm>
              <a:off x="2866225" y="1784900"/>
              <a:ext cx="214600" cy="386200"/>
            </a:xfrm>
            <a:custGeom>
              <a:avLst/>
              <a:gdLst/>
              <a:ahLst/>
              <a:cxnLst/>
              <a:rect l="l" t="t" r="r" b="b"/>
              <a:pathLst>
                <a:path w="8584" h="15448" extrusionOk="0">
                  <a:moveTo>
                    <a:pt x="1" y="0"/>
                  </a:moveTo>
                  <a:lnTo>
                    <a:pt x="1" y="13155"/>
                  </a:lnTo>
                  <a:lnTo>
                    <a:pt x="5356" y="15447"/>
                  </a:lnTo>
                  <a:lnTo>
                    <a:pt x="4354" y="10106"/>
                  </a:lnTo>
                  <a:lnTo>
                    <a:pt x="8583" y="6015"/>
                  </a:lnTo>
                  <a:lnTo>
                    <a:pt x="2761" y="51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E92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2193;p39">
            <a:extLst>
              <a:ext uri="{FF2B5EF4-FFF2-40B4-BE49-F238E27FC236}">
                <a16:creationId xmlns:a16="http://schemas.microsoft.com/office/drawing/2014/main" id="{0DF35284-AD2C-B04E-9033-02129C33EEB3}"/>
              </a:ext>
            </a:extLst>
          </p:cNvPr>
          <p:cNvGrpSpPr/>
          <p:nvPr/>
        </p:nvGrpSpPr>
        <p:grpSpPr>
          <a:xfrm>
            <a:off x="538313" y="3497414"/>
            <a:ext cx="251115" cy="225981"/>
            <a:chOff x="2651700" y="1784900"/>
            <a:chExt cx="429125" cy="386200"/>
          </a:xfrm>
        </p:grpSpPr>
        <p:sp>
          <p:nvSpPr>
            <p:cNvPr id="35" name="Google Shape;2194;p39">
              <a:extLst>
                <a:ext uri="{FF2B5EF4-FFF2-40B4-BE49-F238E27FC236}">
                  <a16:creationId xmlns:a16="http://schemas.microsoft.com/office/drawing/2014/main" id="{E41B60D0-39F1-0F46-9137-6C6D9FC233BE}"/>
                </a:ext>
              </a:extLst>
            </p:cNvPr>
            <p:cNvSpPr/>
            <p:nvPr/>
          </p:nvSpPr>
          <p:spPr>
            <a:xfrm>
              <a:off x="2651700" y="1784900"/>
              <a:ext cx="429125" cy="386200"/>
            </a:xfrm>
            <a:custGeom>
              <a:avLst/>
              <a:gdLst/>
              <a:ahLst/>
              <a:cxnLst/>
              <a:rect l="l" t="t" r="r" b="b"/>
              <a:pathLst>
                <a:path w="17165" h="15448" extrusionOk="0">
                  <a:moveTo>
                    <a:pt x="8582" y="0"/>
                  </a:moveTo>
                  <a:lnTo>
                    <a:pt x="6152" y="5176"/>
                  </a:lnTo>
                  <a:lnTo>
                    <a:pt x="0" y="6015"/>
                  </a:lnTo>
                  <a:lnTo>
                    <a:pt x="4559" y="10106"/>
                  </a:lnTo>
                  <a:lnTo>
                    <a:pt x="3570" y="15447"/>
                  </a:lnTo>
                  <a:lnTo>
                    <a:pt x="8582" y="13155"/>
                  </a:lnTo>
                  <a:lnTo>
                    <a:pt x="13937" y="15447"/>
                  </a:lnTo>
                  <a:lnTo>
                    <a:pt x="12935" y="10106"/>
                  </a:lnTo>
                  <a:lnTo>
                    <a:pt x="17164" y="6015"/>
                  </a:lnTo>
                  <a:lnTo>
                    <a:pt x="11342" y="5176"/>
                  </a:lnTo>
                  <a:lnTo>
                    <a:pt x="8582" y="0"/>
                  </a:lnTo>
                  <a:close/>
                </a:path>
              </a:pathLst>
            </a:custGeom>
            <a:solidFill>
              <a:srgbClr val="E2ACA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195;p39">
              <a:extLst>
                <a:ext uri="{FF2B5EF4-FFF2-40B4-BE49-F238E27FC236}">
                  <a16:creationId xmlns:a16="http://schemas.microsoft.com/office/drawing/2014/main" id="{943A6F84-0CBC-7343-BC01-4AAF7E8C5DB2}"/>
                </a:ext>
              </a:extLst>
            </p:cNvPr>
            <p:cNvSpPr/>
            <p:nvPr/>
          </p:nvSpPr>
          <p:spPr>
            <a:xfrm>
              <a:off x="2866225" y="1784900"/>
              <a:ext cx="214600" cy="386200"/>
            </a:xfrm>
            <a:custGeom>
              <a:avLst/>
              <a:gdLst/>
              <a:ahLst/>
              <a:cxnLst/>
              <a:rect l="l" t="t" r="r" b="b"/>
              <a:pathLst>
                <a:path w="8584" h="15448" extrusionOk="0">
                  <a:moveTo>
                    <a:pt x="1" y="0"/>
                  </a:moveTo>
                  <a:lnTo>
                    <a:pt x="1" y="13155"/>
                  </a:lnTo>
                  <a:lnTo>
                    <a:pt x="5356" y="15447"/>
                  </a:lnTo>
                  <a:lnTo>
                    <a:pt x="4354" y="10106"/>
                  </a:lnTo>
                  <a:lnTo>
                    <a:pt x="8583" y="6015"/>
                  </a:lnTo>
                  <a:lnTo>
                    <a:pt x="2761" y="51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E92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89043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Layout Design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5" name="Picture 1" descr="page104image38890464">
            <a:extLst>
              <a:ext uri="{FF2B5EF4-FFF2-40B4-BE49-F238E27FC236}">
                <a16:creationId xmlns:a16="http://schemas.microsoft.com/office/drawing/2014/main" id="{6804E899-9DA9-1E4D-B26E-697819A0F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0" y="1489875"/>
            <a:ext cx="2901330" cy="254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105image38980032">
            <a:extLst>
              <a:ext uri="{FF2B5EF4-FFF2-40B4-BE49-F238E27FC236}">
                <a16:creationId xmlns:a16="http://schemas.microsoft.com/office/drawing/2014/main" id="{287432A1-8E23-1143-A75F-81CA817E2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50" y="1528621"/>
            <a:ext cx="2869834" cy="254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5275CF-70FC-3A42-BE08-6A75415D9154}"/>
              </a:ext>
            </a:extLst>
          </p:cNvPr>
          <p:cNvSpPr txBox="1"/>
          <p:nvPr/>
        </p:nvSpPr>
        <p:spPr>
          <a:xfrm>
            <a:off x="1161414" y="1142540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First Inside Layout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DE18B6-E0AB-734B-AA7B-28FFB9B5E5B7}"/>
              </a:ext>
            </a:extLst>
          </p:cNvPr>
          <p:cNvSpPr txBox="1"/>
          <p:nvPr/>
        </p:nvSpPr>
        <p:spPr>
          <a:xfrm>
            <a:off x="5577199" y="1151321"/>
            <a:ext cx="2321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Second Inside Layout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2790D0-A9CC-E043-96AB-53B187736BA6}"/>
              </a:ext>
            </a:extLst>
          </p:cNvPr>
          <p:cNvSpPr txBox="1"/>
          <p:nvPr/>
        </p:nvSpPr>
        <p:spPr>
          <a:xfrm>
            <a:off x="658007" y="4149710"/>
            <a:ext cx="40254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Distance between shelves</a:t>
            </a:r>
          </a:p>
          <a:p>
            <a:pPr marL="285750" marR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Fridge room doesn’t exist</a:t>
            </a:r>
          </a:p>
          <a:p>
            <a:pPr marL="285750" marR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No of shelves doesn’t built in calculation </a:t>
            </a:r>
            <a:endParaRPr lang="en-PS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0B7568-3890-FC4D-916F-D58D0986111A}"/>
              </a:ext>
            </a:extLst>
          </p:cNvPr>
          <p:cNvSpPr txBox="1"/>
          <p:nvPr/>
        </p:nvSpPr>
        <p:spPr>
          <a:xfrm>
            <a:off x="5036278" y="4076898"/>
            <a:ext cx="36150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Distance between shelves consider </a:t>
            </a:r>
            <a:b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</a:b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modern forklift</a:t>
            </a:r>
          </a:p>
          <a:p>
            <a:pPr marL="285750" marR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Fridge room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deos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 exist</a:t>
            </a:r>
          </a:p>
          <a:p>
            <a:pPr marL="285750" marR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Doesn’t have a show room </a:t>
            </a:r>
          </a:p>
        </p:txBody>
      </p:sp>
    </p:spTree>
    <p:extLst>
      <p:ext uri="{BB962C8B-B14F-4D97-AF65-F5344CB8AC3E}">
        <p14:creationId xmlns:p14="http://schemas.microsoft.com/office/powerpoint/2010/main" val="3157053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Outline</a:t>
            </a:r>
            <a:endParaRPr dirty="0"/>
          </a:p>
        </p:txBody>
      </p:sp>
      <p:sp>
        <p:nvSpPr>
          <p:cNvPr id="15" name="Google Shape;2974;p61" descr="Timeline background shape">
            <a:extLst>
              <a:ext uri="{FF2B5EF4-FFF2-40B4-BE49-F238E27FC236}">
                <a16:creationId xmlns:a16="http://schemas.microsoft.com/office/drawing/2014/main" id="{7BA45E9E-E14F-9F4D-8B6F-5085C4AD09AA}"/>
              </a:ext>
            </a:extLst>
          </p:cNvPr>
          <p:cNvSpPr/>
          <p:nvPr/>
        </p:nvSpPr>
        <p:spPr>
          <a:xfrm>
            <a:off x="553866" y="1795815"/>
            <a:ext cx="4170534" cy="664472"/>
          </a:xfrm>
          <a:prstGeom prst="homePlate">
            <a:avLst>
              <a:gd name="adj" fmla="val 50000"/>
            </a:avLst>
          </a:prstGeom>
          <a:solidFill>
            <a:schemeClr val="tx1"/>
          </a:solidFill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2000" dirty="0">
                <a:solidFill>
                  <a:schemeClr val="bg1"/>
                </a:solidFill>
                <a:latin typeface="Britannic Bold" panose="020B0903060703020204" pitchFamily="34" charset="77"/>
              </a:rPr>
              <a:t>Introduction</a:t>
            </a:r>
            <a:endParaRPr sz="2000" dirty="0">
              <a:solidFill>
                <a:schemeClr val="bg1"/>
              </a:solidFill>
              <a:latin typeface="Britannic Bold" panose="020B0903060703020204" pitchFamily="34" charset="77"/>
            </a:endParaRPr>
          </a:p>
        </p:txBody>
      </p:sp>
      <p:sp>
        <p:nvSpPr>
          <p:cNvPr id="16" name="Google Shape;2974;p61" descr="Timeline background shape">
            <a:extLst>
              <a:ext uri="{FF2B5EF4-FFF2-40B4-BE49-F238E27FC236}">
                <a16:creationId xmlns:a16="http://schemas.microsoft.com/office/drawing/2014/main" id="{5E2B30B3-988C-F741-9041-B0B21F5D0A9D}"/>
              </a:ext>
            </a:extLst>
          </p:cNvPr>
          <p:cNvSpPr/>
          <p:nvPr/>
        </p:nvSpPr>
        <p:spPr>
          <a:xfrm>
            <a:off x="553866" y="2546929"/>
            <a:ext cx="4170534" cy="664472"/>
          </a:xfrm>
          <a:prstGeom prst="homePlate">
            <a:avLst>
              <a:gd name="adj" fmla="val 50000"/>
            </a:avLst>
          </a:prstGeom>
          <a:solidFill>
            <a:schemeClr val="bg2"/>
          </a:solidFill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17" name="Google Shape;2974;p61" descr="Timeline background shape">
            <a:extLst>
              <a:ext uri="{FF2B5EF4-FFF2-40B4-BE49-F238E27FC236}">
                <a16:creationId xmlns:a16="http://schemas.microsoft.com/office/drawing/2014/main" id="{8592A37F-4D12-BF4C-B137-03F5F657FBC6}"/>
              </a:ext>
            </a:extLst>
          </p:cNvPr>
          <p:cNvSpPr/>
          <p:nvPr/>
        </p:nvSpPr>
        <p:spPr>
          <a:xfrm>
            <a:off x="553866" y="3298043"/>
            <a:ext cx="4170534" cy="664472"/>
          </a:xfrm>
          <a:prstGeom prst="homePlate">
            <a:avLst>
              <a:gd name="adj" fmla="val 50000"/>
            </a:avLst>
          </a:prstGeom>
          <a:solidFill>
            <a:schemeClr val="tx1"/>
          </a:solidFill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18" name="Google Shape;2974;p61" descr="Timeline background shape">
            <a:extLst>
              <a:ext uri="{FF2B5EF4-FFF2-40B4-BE49-F238E27FC236}">
                <a16:creationId xmlns:a16="http://schemas.microsoft.com/office/drawing/2014/main" id="{CEDC10AC-F635-C846-AC8F-E2449EDEF352}"/>
              </a:ext>
            </a:extLst>
          </p:cNvPr>
          <p:cNvSpPr>
            <a:spLocks/>
          </p:cNvSpPr>
          <p:nvPr/>
        </p:nvSpPr>
        <p:spPr>
          <a:xfrm rot="10800000">
            <a:off x="4450297" y="2171596"/>
            <a:ext cx="4170534" cy="664472"/>
          </a:xfrm>
          <a:prstGeom prst="homePlate">
            <a:avLst>
              <a:gd name="adj" fmla="val 50000"/>
            </a:avLst>
          </a:prstGeom>
          <a:solidFill>
            <a:schemeClr val="tx1"/>
          </a:solidFill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dirty="0"/>
          </a:p>
        </p:txBody>
      </p:sp>
      <p:sp>
        <p:nvSpPr>
          <p:cNvPr id="19" name="Google Shape;2974;p61" descr="Timeline background shape">
            <a:extLst>
              <a:ext uri="{FF2B5EF4-FFF2-40B4-BE49-F238E27FC236}">
                <a16:creationId xmlns:a16="http://schemas.microsoft.com/office/drawing/2014/main" id="{EBC4E794-A0C7-714B-B758-B7FD50EB9653}"/>
              </a:ext>
            </a:extLst>
          </p:cNvPr>
          <p:cNvSpPr>
            <a:spLocks/>
          </p:cNvSpPr>
          <p:nvPr/>
        </p:nvSpPr>
        <p:spPr>
          <a:xfrm rot="10800000">
            <a:off x="4450297" y="2922710"/>
            <a:ext cx="4170534" cy="664472"/>
          </a:xfrm>
          <a:prstGeom prst="homePlate">
            <a:avLst>
              <a:gd name="adj" fmla="val 50000"/>
            </a:avLst>
          </a:prstGeom>
          <a:solidFill>
            <a:schemeClr val="bg2"/>
          </a:solidFill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20" name="Google Shape;2974;p61" descr="Timeline background shape">
            <a:extLst>
              <a:ext uri="{FF2B5EF4-FFF2-40B4-BE49-F238E27FC236}">
                <a16:creationId xmlns:a16="http://schemas.microsoft.com/office/drawing/2014/main" id="{67844EB8-EFFB-4E4D-966E-7EF9299CC7C6}"/>
              </a:ext>
            </a:extLst>
          </p:cNvPr>
          <p:cNvSpPr>
            <a:spLocks/>
          </p:cNvSpPr>
          <p:nvPr/>
        </p:nvSpPr>
        <p:spPr>
          <a:xfrm rot="10800000">
            <a:off x="4450297" y="3673824"/>
            <a:ext cx="4170534" cy="664472"/>
          </a:xfrm>
          <a:prstGeom prst="homePlate">
            <a:avLst>
              <a:gd name="adj" fmla="val 50000"/>
            </a:avLst>
          </a:prstGeom>
          <a:solidFill>
            <a:schemeClr val="tx1"/>
          </a:solidFill>
          <a:ln w="9525" cap="flat" cmpd="sng">
            <a:solidFill>
              <a:srgbClr val="667E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BD3162-9FB6-744C-8540-B7990DE88C2C}"/>
              </a:ext>
            </a:extLst>
          </p:cNvPr>
          <p:cNvSpPr txBox="1"/>
          <p:nvPr/>
        </p:nvSpPr>
        <p:spPr>
          <a:xfrm>
            <a:off x="5265586" y="2279223"/>
            <a:ext cx="2876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000" dirty="0">
                <a:solidFill>
                  <a:schemeClr val="bg1"/>
                </a:solidFill>
                <a:latin typeface="Britannic Bold" panose="020B0903060703020204" pitchFamily="34" charset="77"/>
              </a:rPr>
              <a:t>Constrains &amp; Standards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CB10C1-2CAB-3541-83FF-07390305D885}"/>
              </a:ext>
            </a:extLst>
          </p:cNvPr>
          <p:cNvSpPr txBox="1"/>
          <p:nvPr/>
        </p:nvSpPr>
        <p:spPr>
          <a:xfrm>
            <a:off x="977727" y="2653835"/>
            <a:ext cx="3533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000" dirty="0">
                <a:solidFill>
                  <a:schemeClr val="bg1"/>
                </a:solidFill>
                <a:latin typeface="Britannic Bold" panose="020B0903060703020204" pitchFamily="34" charset="77"/>
              </a:rPr>
              <a:t>Implementation Methodology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EAE6E9-7B3E-2E4F-80E0-C51634E3D99F}"/>
              </a:ext>
            </a:extLst>
          </p:cNvPr>
          <p:cNvSpPr txBox="1"/>
          <p:nvPr/>
        </p:nvSpPr>
        <p:spPr>
          <a:xfrm>
            <a:off x="5751535" y="3047786"/>
            <a:ext cx="15680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000" dirty="0">
                <a:solidFill>
                  <a:schemeClr val="bg1"/>
                </a:solidFill>
                <a:latin typeface="Britannic Bold" panose="020B0903060703020204" pitchFamily="34" charset="77"/>
              </a:rPr>
              <a:t>Deliverables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9D6CB52-EE5B-9747-AC4F-5FD953A3E15D}"/>
              </a:ext>
            </a:extLst>
          </p:cNvPr>
          <p:cNvSpPr txBox="1"/>
          <p:nvPr/>
        </p:nvSpPr>
        <p:spPr>
          <a:xfrm>
            <a:off x="1682193" y="3407058"/>
            <a:ext cx="1441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000" dirty="0">
                <a:solidFill>
                  <a:schemeClr val="bg1"/>
                </a:solidFill>
                <a:latin typeface="Britannic Bold" panose="020B0903060703020204" pitchFamily="34" charset="77"/>
              </a:rPr>
              <a:t>Conclusion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CDF43A-F858-094B-9E43-EDEF3248FE9E}"/>
              </a:ext>
            </a:extLst>
          </p:cNvPr>
          <p:cNvSpPr txBox="1"/>
          <p:nvPr/>
        </p:nvSpPr>
        <p:spPr>
          <a:xfrm>
            <a:off x="5534050" y="3792833"/>
            <a:ext cx="2145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PS" sz="2000" dirty="0">
                <a:solidFill>
                  <a:schemeClr val="bg1"/>
                </a:solidFill>
                <a:latin typeface="Britannic Bold" panose="020B0903060703020204" pitchFamily="34" charset="77"/>
              </a:rPr>
              <a:t>Recommendation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Layout Design</a:t>
            </a:r>
            <a:endParaRPr dirty="0"/>
          </a:p>
        </p:txBody>
      </p:sp>
      <p:pic>
        <p:nvPicPr>
          <p:cNvPr id="2049" name="Picture 1" descr="page105image38983152">
            <a:extLst>
              <a:ext uri="{FF2B5EF4-FFF2-40B4-BE49-F238E27FC236}">
                <a16:creationId xmlns:a16="http://schemas.microsoft.com/office/drawing/2014/main" id="{5A1FD465-7506-EA43-A2C6-8E7FE0B1A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151" y="1563308"/>
            <a:ext cx="27559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42FEC9-6D8A-3C4F-B1AA-A6ABCEB96423}"/>
              </a:ext>
            </a:extLst>
          </p:cNvPr>
          <p:cNvSpPr txBox="1"/>
          <p:nvPr/>
        </p:nvSpPr>
        <p:spPr>
          <a:xfrm>
            <a:off x="587336" y="1384516"/>
            <a:ext cx="2092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Third Inside Layout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DAB80B-9A57-9842-B5F6-FC9FF12DEC1F}"/>
              </a:ext>
            </a:extLst>
          </p:cNvPr>
          <p:cNvSpPr txBox="1"/>
          <p:nvPr/>
        </p:nvSpPr>
        <p:spPr>
          <a:xfrm>
            <a:off x="805912" y="2185261"/>
            <a:ext cx="426591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Has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 a show room for all product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ontain a packing and preparing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countant desk and a scurity room consist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how room has a link door with storehouse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ridege is exist </a:t>
            </a:r>
          </a:p>
        </p:txBody>
      </p:sp>
    </p:spTree>
    <p:extLst>
      <p:ext uri="{BB962C8B-B14F-4D97-AF65-F5344CB8AC3E}">
        <p14:creationId xmlns:p14="http://schemas.microsoft.com/office/powerpoint/2010/main" val="2138681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Layout Design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3" name="Picture 1" descr="page106image38890880">
            <a:extLst>
              <a:ext uri="{FF2B5EF4-FFF2-40B4-BE49-F238E27FC236}">
                <a16:creationId xmlns:a16="http://schemas.microsoft.com/office/drawing/2014/main" id="{9054795C-262D-7D4B-9248-300F68306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293" y="1885336"/>
            <a:ext cx="3412707" cy="159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age106image38889840">
            <a:extLst>
              <a:ext uri="{FF2B5EF4-FFF2-40B4-BE49-F238E27FC236}">
                <a16:creationId xmlns:a16="http://schemas.microsoft.com/office/drawing/2014/main" id="{3270F842-867B-0847-BD09-EA5D23B0F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44" y="1885336"/>
            <a:ext cx="3431667" cy="159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C99BF0-D039-CD4D-8A71-9EF564868764}"/>
              </a:ext>
            </a:extLst>
          </p:cNvPr>
          <p:cNvSpPr txBox="1"/>
          <p:nvPr/>
        </p:nvSpPr>
        <p:spPr>
          <a:xfrm>
            <a:off x="1540756" y="1556715"/>
            <a:ext cx="2186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Vertical outside layout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1E3ACC-D4E4-7440-8FF5-116519E23298}"/>
              </a:ext>
            </a:extLst>
          </p:cNvPr>
          <p:cNvSpPr txBox="1"/>
          <p:nvPr/>
        </p:nvSpPr>
        <p:spPr>
          <a:xfrm>
            <a:off x="5042347" y="1556715"/>
            <a:ext cx="3684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Vertical with middle aisle outside layout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E1FE85-D5FF-6647-B8FA-D563686F0CA6}"/>
              </a:ext>
            </a:extLst>
          </p:cNvPr>
          <p:cNvSpPr txBox="1"/>
          <p:nvPr/>
        </p:nvSpPr>
        <p:spPr>
          <a:xfrm>
            <a:off x="720000" y="3584094"/>
            <a:ext cx="38635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apacity: 1512 pallets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T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ravel distance is high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Access for the product is too difficult </a:t>
            </a:r>
            <a:endParaRPr lang="en-PS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Receiving preparing and shipping area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</a:b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is too small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Safety exist is not exist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BF4445-93F8-B145-A5B9-55966D726C11}"/>
              </a:ext>
            </a:extLst>
          </p:cNvPr>
          <p:cNvSpPr txBox="1"/>
          <p:nvPr/>
        </p:nvSpPr>
        <p:spPr>
          <a:xfrm>
            <a:off x="4937670" y="3584094"/>
            <a:ext cx="38635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apacity: 1584 pallets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T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ravel distance is low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Access for the product is medium</a:t>
            </a:r>
            <a:endParaRPr lang="en-PS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Receiving preparing and shipping area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</a:b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is too small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Safety exist is not exist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5923C2-1827-5D40-96F4-D1E63D5BB206}"/>
              </a:ext>
            </a:extLst>
          </p:cNvPr>
          <p:cNvSpPr txBox="1"/>
          <p:nvPr/>
        </p:nvSpPr>
        <p:spPr>
          <a:xfrm>
            <a:off x="720000" y="1158863"/>
            <a:ext cx="4009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8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Alternative Outside Layout Design</a:t>
            </a:r>
          </a:p>
        </p:txBody>
      </p:sp>
    </p:spTree>
    <p:extLst>
      <p:ext uri="{BB962C8B-B14F-4D97-AF65-F5344CB8AC3E}">
        <p14:creationId xmlns:p14="http://schemas.microsoft.com/office/powerpoint/2010/main" val="230695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Layout Design</a:t>
            </a:r>
            <a:endParaRPr dirty="0"/>
          </a:p>
        </p:txBody>
      </p:sp>
      <p:pic>
        <p:nvPicPr>
          <p:cNvPr id="4097" name="Picture 1" descr="page107image38883600">
            <a:extLst>
              <a:ext uri="{FF2B5EF4-FFF2-40B4-BE49-F238E27FC236}">
                <a16:creationId xmlns:a16="http://schemas.microsoft.com/office/drawing/2014/main" id="{AC122756-6D17-5849-9FFB-815F745DE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59" y="1690132"/>
            <a:ext cx="3597474" cy="16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age107image38889216">
            <a:extLst>
              <a:ext uri="{FF2B5EF4-FFF2-40B4-BE49-F238E27FC236}">
                <a16:creationId xmlns:a16="http://schemas.microsoft.com/office/drawing/2014/main" id="{55C037F9-EB61-1B4E-BE20-74C0FC991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324" y="1698307"/>
            <a:ext cx="3699675" cy="167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D1CB88-AEBE-F144-A8E8-55CD3BDABEB1}"/>
              </a:ext>
            </a:extLst>
          </p:cNvPr>
          <p:cNvSpPr txBox="1"/>
          <p:nvPr/>
        </p:nvSpPr>
        <p:spPr>
          <a:xfrm>
            <a:off x="1203183" y="1307526"/>
            <a:ext cx="2710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Horizontal outside layout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8D535F-BB21-2846-B035-344D60CC3FC5}"/>
              </a:ext>
            </a:extLst>
          </p:cNvPr>
          <p:cNvSpPr txBox="1"/>
          <p:nvPr/>
        </p:nvSpPr>
        <p:spPr>
          <a:xfrm>
            <a:off x="4893937" y="1326329"/>
            <a:ext cx="3698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Horizontal with aisle outside layout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4464C7-3927-1841-93BC-2B911ED0A792}"/>
              </a:ext>
            </a:extLst>
          </p:cNvPr>
          <p:cNvSpPr txBox="1"/>
          <p:nvPr/>
        </p:nvSpPr>
        <p:spPr>
          <a:xfrm>
            <a:off x="720000" y="3412644"/>
            <a:ext cx="38635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apacity: 1768 pallets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T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ravel distance is high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Access for the product is medium</a:t>
            </a:r>
            <a:endParaRPr lang="en-PS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Receiving preparing and shipping area</a:t>
            </a:r>
            <a:b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</a:b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is too small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Safety exist is not exist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3335A8-3D56-4244-810B-2F5343AF04E2}"/>
              </a:ext>
            </a:extLst>
          </p:cNvPr>
          <p:cNvSpPr txBox="1"/>
          <p:nvPr/>
        </p:nvSpPr>
        <p:spPr>
          <a:xfrm>
            <a:off x="4937670" y="3412644"/>
            <a:ext cx="38635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apacity: 1656 pallets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T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ravel distance is medium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Access for the product is easy</a:t>
            </a:r>
            <a:endParaRPr lang="en-PS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Receiving preparing and shipping area</a:t>
            </a:r>
            <a:b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</a:b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is too small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Safety exist is not exist </a:t>
            </a:r>
          </a:p>
        </p:txBody>
      </p:sp>
    </p:spTree>
    <p:extLst>
      <p:ext uri="{BB962C8B-B14F-4D97-AF65-F5344CB8AC3E}">
        <p14:creationId xmlns:p14="http://schemas.microsoft.com/office/powerpoint/2010/main" val="1851152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Layout Design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3" name="Picture 1" descr="page108image38835904">
            <a:extLst>
              <a:ext uri="{FF2B5EF4-FFF2-40B4-BE49-F238E27FC236}">
                <a16:creationId xmlns:a16="http://schemas.microsoft.com/office/drawing/2014/main" id="{1D5D0377-FE43-3F4F-9307-1B0D76B71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17" y="1621790"/>
            <a:ext cx="3786776" cy="176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page108image38842768">
            <a:extLst>
              <a:ext uri="{FF2B5EF4-FFF2-40B4-BE49-F238E27FC236}">
                <a16:creationId xmlns:a16="http://schemas.microsoft.com/office/drawing/2014/main" id="{22F310BF-F2CC-B94E-93F9-705C4054B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709" y="1621790"/>
            <a:ext cx="3799398" cy="176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87D200-0A8D-0E4C-850E-11F124A942F6}"/>
              </a:ext>
            </a:extLst>
          </p:cNvPr>
          <p:cNvSpPr txBox="1"/>
          <p:nvPr/>
        </p:nvSpPr>
        <p:spPr>
          <a:xfrm>
            <a:off x="1271608" y="1268314"/>
            <a:ext cx="2489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Flying-V outside layout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4C7B67-A67D-4D48-9FFA-3487298DFD47}"/>
              </a:ext>
            </a:extLst>
          </p:cNvPr>
          <p:cNvSpPr txBox="1"/>
          <p:nvPr/>
        </p:nvSpPr>
        <p:spPr>
          <a:xfrm>
            <a:off x="4678988" y="1268314"/>
            <a:ext cx="4120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Flying-V with upper aisle outside layout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1BFE05-6385-8D4E-9C31-CCE97AD26A4A}"/>
              </a:ext>
            </a:extLst>
          </p:cNvPr>
          <p:cNvSpPr txBox="1"/>
          <p:nvPr/>
        </p:nvSpPr>
        <p:spPr>
          <a:xfrm>
            <a:off x="720000" y="3412644"/>
            <a:ext cx="38635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apacity: 1704 pallets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T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ravel distance is low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Access for the product is medium</a:t>
            </a:r>
            <a:endParaRPr lang="en-PS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Receiving preparing and shipping area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</a:b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is medium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Safety exist is exist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0BE1E4-70A5-5D42-97C5-37C0EDE8EF3A}"/>
              </a:ext>
            </a:extLst>
          </p:cNvPr>
          <p:cNvSpPr txBox="1"/>
          <p:nvPr/>
        </p:nvSpPr>
        <p:spPr>
          <a:xfrm>
            <a:off x="4937670" y="3412644"/>
            <a:ext cx="38635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apacity: 1632 pallets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T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ravel distance is low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Access for the product is easy</a:t>
            </a:r>
            <a:endParaRPr lang="en-PS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Receiving preparing and shipping area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</a:b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is medium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Safety exist is exist </a:t>
            </a:r>
          </a:p>
        </p:txBody>
      </p:sp>
    </p:spTree>
    <p:extLst>
      <p:ext uri="{BB962C8B-B14F-4D97-AF65-F5344CB8AC3E}">
        <p14:creationId xmlns:p14="http://schemas.microsoft.com/office/powerpoint/2010/main" val="12265523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ACA2"/>
        </a:solidFill>
        <a:effectLst/>
      </p:bgPr>
    </p:bg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Layout Design</a:t>
            </a:r>
            <a:endParaRPr dirty="0"/>
          </a:p>
        </p:txBody>
      </p:sp>
      <p:pic>
        <p:nvPicPr>
          <p:cNvPr id="5121" name="Picture 1" descr="page109image38959328">
            <a:extLst>
              <a:ext uri="{FF2B5EF4-FFF2-40B4-BE49-F238E27FC236}">
                <a16:creationId xmlns:a16="http://schemas.microsoft.com/office/drawing/2014/main" id="{B9D5481C-186D-744F-A1D1-84FCE5EB3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15" y="1733045"/>
            <a:ext cx="3680952" cy="169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page109image38952048">
            <a:extLst>
              <a:ext uri="{FF2B5EF4-FFF2-40B4-BE49-F238E27FC236}">
                <a16:creationId xmlns:a16="http://schemas.microsoft.com/office/drawing/2014/main" id="{E2A09303-F650-924E-8E9A-A11560944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734" y="1733045"/>
            <a:ext cx="3691972" cy="164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770A7C-F4A9-8641-9405-8086AEC4711D}"/>
              </a:ext>
            </a:extLst>
          </p:cNvPr>
          <p:cNvSpPr txBox="1"/>
          <p:nvPr/>
        </p:nvSpPr>
        <p:spPr>
          <a:xfrm>
            <a:off x="1059838" y="1356774"/>
            <a:ext cx="2661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Fish-bone outside layout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BADA6A-7156-6E4E-B3CA-03093F872E6B}"/>
              </a:ext>
            </a:extLst>
          </p:cNvPr>
          <p:cNvSpPr txBox="1"/>
          <p:nvPr/>
        </p:nvSpPr>
        <p:spPr>
          <a:xfrm>
            <a:off x="4549940" y="1356774"/>
            <a:ext cx="4291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Fish-bone with upper aisle outside layout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A454DE-8F9A-FA4A-AE30-5B5985AF6630}"/>
              </a:ext>
            </a:extLst>
          </p:cNvPr>
          <p:cNvSpPr txBox="1"/>
          <p:nvPr/>
        </p:nvSpPr>
        <p:spPr>
          <a:xfrm>
            <a:off x="720000" y="3412644"/>
            <a:ext cx="38635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apacity: 1672 pallets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T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ravel distance is medium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Access for the product is easy</a:t>
            </a:r>
            <a:endParaRPr lang="en-PS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Receiving preparing and shipping area</a:t>
            </a:r>
            <a:b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</a:b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is medium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Safety exist is exist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970FA1-0F91-4E42-AF83-5448316E7168}"/>
              </a:ext>
            </a:extLst>
          </p:cNvPr>
          <p:cNvSpPr txBox="1"/>
          <p:nvPr/>
        </p:nvSpPr>
        <p:spPr>
          <a:xfrm>
            <a:off x="4937670" y="3412644"/>
            <a:ext cx="38635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apacity: 1600 pallets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T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ravel distance is low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Access for the product is very easy</a:t>
            </a:r>
            <a:endParaRPr lang="en-PS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Receiving preparing and shipping area</a:t>
            </a:r>
            <a:b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</a:b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is medium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Safety exist is exist </a:t>
            </a:r>
          </a:p>
        </p:txBody>
      </p:sp>
    </p:spTree>
    <p:extLst>
      <p:ext uri="{BB962C8B-B14F-4D97-AF65-F5344CB8AC3E}">
        <p14:creationId xmlns:p14="http://schemas.microsoft.com/office/powerpoint/2010/main" val="1821069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Layout Design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17" name="Picture 1" descr="page110image38879440">
            <a:extLst>
              <a:ext uri="{FF2B5EF4-FFF2-40B4-BE49-F238E27FC236}">
                <a16:creationId xmlns:a16="http://schemas.microsoft.com/office/drawing/2014/main" id="{1BB9E7F4-EDF9-9140-A13E-72A93F286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99" y="1730856"/>
            <a:ext cx="50038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4196A5-BA53-394D-BE38-C52E7B404E68}"/>
              </a:ext>
            </a:extLst>
          </p:cNvPr>
          <p:cNvSpPr txBox="1"/>
          <p:nvPr/>
        </p:nvSpPr>
        <p:spPr>
          <a:xfrm>
            <a:off x="361139" y="1578278"/>
            <a:ext cx="3417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Double Fish-bone outside layout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98343C-89A0-3047-B5F7-69E32325D915}"/>
              </a:ext>
            </a:extLst>
          </p:cNvPr>
          <p:cNvSpPr txBox="1"/>
          <p:nvPr/>
        </p:nvSpPr>
        <p:spPr>
          <a:xfrm>
            <a:off x="361139" y="2086108"/>
            <a:ext cx="354776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C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apacity: 1756 pallets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T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ravel distance is very low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Access for the product is very easy</a:t>
            </a:r>
            <a:endParaRPr lang="en-PS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Receiving preparing and shipping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       area is high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Safety exist is exist </a:t>
            </a:r>
          </a:p>
        </p:txBody>
      </p:sp>
    </p:spTree>
    <p:extLst>
      <p:ext uri="{BB962C8B-B14F-4D97-AF65-F5344CB8AC3E}">
        <p14:creationId xmlns:p14="http://schemas.microsoft.com/office/powerpoint/2010/main" val="11577461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Layout Design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C092A-5D45-F84D-AFA1-DD5A8723C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647" y="2064317"/>
            <a:ext cx="5302706" cy="27661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5B263E-53BA-D347-AA48-B478D7A8A7B8}"/>
              </a:ext>
            </a:extLst>
          </p:cNvPr>
          <p:cNvSpPr txBox="1"/>
          <p:nvPr/>
        </p:nvSpPr>
        <p:spPr>
          <a:xfrm>
            <a:off x="519728" y="1192246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8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Distribation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00DEF4-2913-0B4F-AA5C-3A27662208C0}"/>
              </a:ext>
            </a:extLst>
          </p:cNvPr>
          <p:cNvSpPr txBox="1"/>
          <p:nvPr/>
        </p:nvSpPr>
        <p:spPr>
          <a:xfrm>
            <a:off x="519728" y="1658910"/>
            <a:ext cx="2555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Factors and groub analysis</a:t>
            </a:r>
          </a:p>
        </p:txBody>
      </p:sp>
    </p:spTree>
    <p:extLst>
      <p:ext uri="{BB962C8B-B14F-4D97-AF65-F5344CB8AC3E}">
        <p14:creationId xmlns:p14="http://schemas.microsoft.com/office/powerpoint/2010/main" val="5100332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Layout Design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313" name="Picture 1" descr="page113image39251952">
            <a:extLst>
              <a:ext uri="{FF2B5EF4-FFF2-40B4-BE49-F238E27FC236}">
                <a16:creationId xmlns:a16="http://schemas.microsoft.com/office/drawing/2014/main" id="{75930146-3823-B54F-B408-ABE438565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" y="1943118"/>
            <a:ext cx="6685165" cy="279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D88040-BD88-7A41-88CD-22BA0851C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0258" y="826350"/>
            <a:ext cx="2313742" cy="10709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328E7D-F6D4-084F-BAC3-A66CF7B78D87}"/>
              </a:ext>
            </a:extLst>
          </p:cNvPr>
          <p:cNvSpPr txBox="1"/>
          <p:nvPr/>
        </p:nvSpPr>
        <p:spPr>
          <a:xfrm>
            <a:off x="475178" y="1412355"/>
            <a:ext cx="3433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G</a:t>
            </a:r>
            <a:r>
              <a:rPr lang="en-P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roub distribuation in the layout </a:t>
            </a:r>
          </a:p>
        </p:txBody>
      </p:sp>
    </p:spTree>
    <p:extLst>
      <p:ext uri="{BB962C8B-B14F-4D97-AF65-F5344CB8AC3E}">
        <p14:creationId xmlns:p14="http://schemas.microsoft.com/office/powerpoint/2010/main" val="2344145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Layout Design</a:t>
            </a:r>
            <a:endParaRPr dirty="0"/>
          </a:p>
        </p:txBody>
      </p:sp>
      <p:pic>
        <p:nvPicPr>
          <p:cNvPr id="10241" name="Picture 1" descr="page114image38996416">
            <a:extLst>
              <a:ext uri="{FF2B5EF4-FFF2-40B4-BE49-F238E27FC236}">
                <a16:creationId xmlns:a16="http://schemas.microsoft.com/office/drawing/2014/main" id="{6EBD8B11-4664-8849-A11B-474BD5DE6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2" y="1966687"/>
            <a:ext cx="3830666" cy="235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F0E7B1-4D97-8F4B-A7DF-D15B7E23FFDB}"/>
              </a:ext>
            </a:extLst>
          </p:cNvPr>
          <p:cNvSpPr txBox="1"/>
          <p:nvPr/>
        </p:nvSpPr>
        <p:spPr>
          <a:xfrm>
            <a:off x="598169" y="1387551"/>
            <a:ext cx="1762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Final 3D design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0AAAD5-28F2-F54A-AB19-6A7770588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7310" y="1889293"/>
            <a:ext cx="38862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861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age115image38906224">
            <a:extLst>
              <a:ext uri="{FF2B5EF4-FFF2-40B4-BE49-F238E27FC236}">
                <a16:creationId xmlns:a16="http://schemas.microsoft.com/office/drawing/2014/main" id="{4449E8D0-5A31-494F-82AA-7471666FC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124" y="1283312"/>
            <a:ext cx="3813752" cy="358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1690;p35">
            <a:extLst>
              <a:ext uri="{FF2B5EF4-FFF2-40B4-BE49-F238E27FC236}">
                <a16:creationId xmlns:a16="http://schemas.microsoft.com/office/drawing/2014/main" id="{85E4AA4A-EA33-8F4B-B66F-2FFEFF1D4344}"/>
              </a:ext>
            </a:extLst>
          </p:cNvPr>
          <p:cNvSpPr txBox="1">
            <a:spLocks/>
          </p:cNvSpPr>
          <p:nvPr/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1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Layout Design</a:t>
            </a:r>
          </a:p>
        </p:txBody>
      </p:sp>
    </p:spTree>
    <p:extLst>
      <p:ext uri="{BB962C8B-B14F-4D97-AF65-F5344CB8AC3E}">
        <p14:creationId xmlns:p14="http://schemas.microsoft.com/office/powerpoint/2010/main" val="3429948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3757"/>
        </a:solidFill>
        <a:effectLst/>
      </p:bgPr>
    </p:bg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Introduction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91" name="Google Shape;1691;p35"/>
          <p:cNvSpPr txBox="1">
            <a:spLocks noGrp="1"/>
          </p:cNvSpPr>
          <p:nvPr>
            <p:ph type="body" idx="1"/>
          </p:nvPr>
        </p:nvSpPr>
        <p:spPr>
          <a:xfrm>
            <a:off x="461443" y="1650206"/>
            <a:ext cx="4987500" cy="291874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indent="-285750">
              <a:buClr>
                <a:schemeClr val="tx2">
                  <a:lumMod val="75000"/>
                </a:schemeClr>
              </a:buClr>
              <a:buSzPts val="1100"/>
            </a:pPr>
            <a:r>
              <a:rPr lang="en-US" dirty="0">
                <a:latin typeface="Arial Rounded MT Bold" panose="020F0704030504030204" pitchFamily="34" charset="77"/>
              </a:rPr>
              <a:t>Musleh trading company was founded in 1958 and it considered as a family business</a:t>
            </a:r>
          </a:p>
          <a:p>
            <a:pPr marL="285750" indent="-285750">
              <a:buClr>
                <a:schemeClr val="dk1"/>
              </a:buClr>
              <a:buSzPts val="1100"/>
            </a:pPr>
            <a:endParaRPr lang="en-US" dirty="0">
              <a:latin typeface="Arial Rounded MT Bold" panose="020F0704030504030204" pitchFamily="34" charset="77"/>
            </a:endParaRPr>
          </a:p>
          <a:p>
            <a:pPr marL="285750" indent="-285750">
              <a:buClr>
                <a:schemeClr val="bg2"/>
              </a:buClr>
              <a:buSzPts val="1100"/>
            </a:pPr>
            <a:r>
              <a:rPr lang="en-US" dirty="0">
                <a:latin typeface="Arial Rounded MT Bold" panose="020F0704030504030204" pitchFamily="34" charset="77"/>
              </a:rPr>
              <a:t>It’s a wholesale and retail business for food supplies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endParaRPr lang="en-US" dirty="0">
              <a:latin typeface="Arial Rounded MT Bold" panose="020F0704030504030204" pitchFamily="34" charset="77"/>
            </a:endParaRPr>
          </a:p>
          <a:p>
            <a:pPr marL="285750" indent="-285750">
              <a:buClr>
                <a:schemeClr val="tx2">
                  <a:lumMod val="75000"/>
                </a:schemeClr>
              </a:buClr>
              <a:buSzPts val="1100"/>
            </a:pPr>
            <a:r>
              <a:rPr lang="en-US" dirty="0">
                <a:latin typeface="Arial Rounded MT Bold" panose="020F0704030504030204" pitchFamily="34" charset="77"/>
              </a:rPr>
              <a:t>Has several branches in Nablus and </a:t>
            </a:r>
            <a:r>
              <a:rPr lang="en-US" dirty="0" err="1">
                <a:latin typeface="Arial Rounded MT Bold" panose="020F0704030504030204" pitchFamily="34" charset="77"/>
              </a:rPr>
              <a:t>Huwara</a:t>
            </a:r>
            <a:endParaRPr lang="en-US" dirty="0">
              <a:latin typeface="Arial Rounded MT Bold" panose="020F0704030504030204" pitchFamily="34" charset="77"/>
            </a:endParaRPr>
          </a:p>
          <a:p>
            <a:pPr marL="285750" indent="-285750">
              <a:buClr>
                <a:schemeClr val="dk1"/>
              </a:buClr>
              <a:buSzPts val="1100"/>
            </a:pPr>
            <a:endParaRPr lang="en-US" dirty="0">
              <a:latin typeface="Arial Rounded MT Bold" panose="020F0704030504030204" pitchFamily="34" charset="77"/>
            </a:endParaRPr>
          </a:p>
          <a:p>
            <a:pPr marL="285750" indent="-285750">
              <a:buClr>
                <a:schemeClr val="tx2">
                  <a:lumMod val="75000"/>
                </a:schemeClr>
              </a:buClr>
              <a:buSzPts val="1100"/>
            </a:pPr>
            <a:r>
              <a:rPr lang="en-US" dirty="0">
                <a:latin typeface="Arial Rounded MT Bold" panose="020F0704030504030204" pitchFamily="34" charset="77"/>
              </a:rPr>
              <a:t>Operates in the field of marketing and distribution representing international companies Brands</a:t>
            </a:r>
            <a:endParaRPr lang="ar-SA" dirty="0">
              <a:latin typeface="Arial Rounded MT Bold" panose="020F0704030504030204" pitchFamily="34" charset="77"/>
            </a:endParaRPr>
          </a:p>
          <a:p>
            <a:pPr marL="285750" indent="-285750">
              <a:buClr>
                <a:schemeClr val="dk1"/>
              </a:buClr>
              <a:buSzPts val="1100"/>
            </a:pPr>
            <a:endParaRPr lang="en-US" dirty="0">
              <a:latin typeface="Arial Rounded MT Bold" panose="020F0704030504030204" pitchFamily="34" charset="77"/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97BAAAA4-30E7-F74F-8BE8-0322A8A69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942" y="1756196"/>
            <a:ext cx="3360225" cy="2473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Inventory Management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" name="Google Shape;1453;p31">
            <a:extLst>
              <a:ext uri="{FF2B5EF4-FFF2-40B4-BE49-F238E27FC236}">
                <a16:creationId xmlns:a16="http://schemas.microsoft.com/office/drawing/2014/main" id="{DF2BC281-DAE4-484E-8401-89615D167FC6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4" name="Google Shape;1458;p31">
            <a:extLst>
              <a:ext uri="{FF2B5EF4-FFF2-40B4-BE49-F238E27FC236}">
                <a16:creationId xmlns:a16="http://schemas.microsoft.com/office/drawing/2014/main" id="{5046E383-377A-DC49-B06B-B9FB68335307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5" name="Google Shape;1460;p31">
            <a:extLst>
              <a:ext uri="{FF2B5EF4-FFF2-40B4-BE49-F238E27FC236}">
                <a16:creationId xmlns:a16="http://schemas.microsoft.com/office/drawing/2014/main" id="{37391B7D-62CB-164B-B790-92F3A119A044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462;p31">
            <a:extLst>
              <a:ext uri="{FF2B5EF4-FFF2-40B4-BE49-F238E27FC236}">
                <a16:creationId xmlns:a16="http://schemas.microsoft.com/office/drawing/2014/main" id="{2A44A878-3A3A-8E43-9E6E-9802E62DAF7A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7" name="Google Shape;1463;p31">
            <a:extLst>
              <a:ext uri="{FF2B5EF4-FFF2-40B4-BE49-F238E27FC236}">
                <a16:creationId xmlns:a16="http://schemas.microsoft.com/office/drawing/2014/main" id="{8F3DFC3A-F0E0-0B42-904A-3661D2C58293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8" name="Google Shape;1468;p31">
            <a:extLst>
              <a:ext uri="{FF2B5EF4-FFF2-40B4-BE49-F238E27FC236}">
                <a16:creationId xmlns:a16="http://schemas.microsoft.com/office/drawing/2014/main" id="{B5F96112-7804-4745-BE23-738578178289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47698B-3FA0-6E43-BB37-5F801A352C3E}"/>
              </a:ext>
            </a:extLst>
          </p:cNvPr>
          <p:cNvSpPr txBox="1"/>
          <p:nvPr/>
        </p:nvSpPr>
        <p:spPr>
          <a:xfrm>
            <a:off x="663555" y="1171647"/>
            <a:ext cx="3706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8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Recording &amp; Barcoding System</a:t>
            </a:r>
          </a:p>
        </p:txBody>
      </p:sp>
      <p:pic>
        <p:nvPicPr>
          <p:cNvPr id="10" name="Picture 2" descr="page119image38876576">
            <a:extLst>
              <a:ext uri="{FF2B5EF4-FFF2-40B4-BE49-F238E27FC236}">
                <a16:creationId xmlns:a16="http://schemas.microsoft.com/office/drawing/2014/main" id="{8151BFE2-BD9F-B444-AC4D-A1039CBB4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94" y="1942046"/>
            <a:ext cx="2875072" cy="299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B15DFD-C073-5948-9EDA-EDE06617575F}"/>
              </a:ext>
            </a:extLst>
          </p:cNvPr>
          <p:cNvSpPr txBox="1"/>
          <p:nvPr/>
        </p:nvSpPr>
        <p:spPr>
          <a:xfrm>
            <a:off x="1098148" y="1572117"/>
            <a:ext cx="1047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I</a:t>
            </a:r>
            <a:r>
              <a:rPr lang="en-US" dirty="0" err="1">
                <a:solidFill>
                  <a:schemeClr val="tx1"/>
                </a:solidFill>
                <a:latin typeface="Arial Rounded MT Bold" panose="020F0704030504030204" pitchFamily="34" charset="77"/>
              </a:rPr>
              <a:t>tem</a:t>
            </a: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 Card</a:t>
            </a:r>
            <a:endParaRPr lang="en-PS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A3553B-5600-9A44-B98B-2C553B55A161}"/>
              </a:ext>
            </a:extLst>
          </p:cNvPr>
          <p:cNvSpPr txBox="1"/>
          <p:nvPr/>
        </p:nvSpPr>
        <p:spPr>
          <a:xfrm>
            <a:off x="4572000" y="1611922"/>
            <a:ext cx="1164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tock Card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72229D-9A8A-BD43-B9C8-4513E73D8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1589" y="1942046"/>
            <a:ext cx="4761739" cy="29431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4E16B61-A24D-0F48-A298-1EEC50642A94}"/>
              </a:ext>
            </a:extLst>
          </p:cNvPr>
          <p:cNvSpPr txBox="1"/>
          <p:nvPr/>
        </p:nvSpPr>
        <p:spPr>
          <a:xfrm>
            <a:off x="659325" y="1433718"/>
            <a:ext cx="506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01B347-8B73-1F43-96DC-9112DD363893}"/>
              </a:ext>
            </a:extLst>
          </p:cNvPr>
          <p:cNvSpPr txBox="1"/>
          <p:nvPr/>
        </p:nvSpPr>
        <p:spPr>
          <a:xfrm>
            <a:off x="4087991" y="1469249"/>
            <a:ext cx="553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2800" dirty="0">
                <a:solidFill>
                  <a:schemeClr val="tx1"/>
                </a:solidFill>
                <a:latin typeface="Berkshire Swash" panose="02000505000000020003" pitchFamily="2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8526126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28777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539750"/>
            <a:ext cx="770255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Inventory Management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3B50F13-C3D2-194D-81A8-51F273189DCB}"/>
              </a:ext>
            </a:extLst>
          </p:cNvPr>
          <p:cNvSpPr txBox="1"/>
          <p:nvPr/>
        </p:nvSpPr>
        <p:spPr>
          <a:xfrm>
            <a:off x="5796642" y="1899305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8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A+ items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435967D-FB4C-3440-A489-FE53F6C50E2C}"/>
              </a:ext>
            </a:extLst>
          </p:cNvPr>
          <p:cNvSpPr txBox="1"/>
          <p:nvPr/>
        </p:nvSpPr>
        <p:spPr>
          <a:xfrm>
            <a:off x="919606" y="2646422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8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 items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1E93BB-56E1-2644-BEC9-830C07D8AA0D}"/>
              </a:ext>
            </a:extLst>
          </p:cNvPr>
          <p:cNvSpPr txBox="1"/>
          <p:nvPr/>
        </p:nvSpPr>
        <p:spPr>
          <a:xfrm>
            <a:off x="6436021" y="3355099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8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B items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74FB168-A9D6-E743-B55E-2595F3B116C7}"/>
              </a:ext>
            </a:extLst>
          </p:cNvPr>
          <p:cNvSpPr txBox="1"/>
          <p:nvPr/>
        </p:nvSpPr>
        <p:spPr>
          <a:xfrm>
            <a:off x="919606" y="3947748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18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C items</a:t>
            </a:r>
          </a:p>
        </p:txBody>
      </p:sp>
      <p:grpSp>
        <p:nvGrpSpPr>
          <p:cNvPr id="26" name="Google Shape;7321;p66">
            <a:extLst>
              <a:ext uri="{FF2B5EF4-FFF2-40B4-BE49-F238E27FC236}">
                <a16:creationId xmlns:a16="http://schemas.microsoft.com/office/drawing/2014/main" id="{7223B14C-8D80-D849-814E-C2316F7EE94D}"/>
              </a:ext>
            </a:extLst>
          </p:cNvPr>
          <p:cNvGrpSpPr/>
          <p:nvPr/>
        </p:nvGrpSpPr>
        <p:grpSpPr>
          <a:xfrm rot="10800000">
            <a:off x="1939437" y="1809257"/>
            <a:ext cx="4395567" cy="3064239"/>
            <a:chOff x="5249100" y="1210600"/>
            <a:chExt cx="4166821" cy="2904775"/>
          </a:xfrm>
        </p:grpSpPr>
        <p:sp>
          <p:nvSpPr>
            <p:cNvPr id="27" name="Google Shape;7322;p66">
              <a:extLst>
                <a:ext uri="{FF2B5EF4-FFF2-40B4-BE49-F238E27FC236}">
                  <a16:creationId xmlns:a16="http://schemas.microsoft.com/office/drawing/2014/main" id="{E82B5DF1-EA56-CF43-85C8-6A13E36E643D}"/>
                </a:ext>
              </a:extLst>
            </p:cNvPr>
            <p:cNvSpPr/>
            <p:nvPr/>
          </p:nvSpPr>
          <p:spPr>
            <a:xfrm>
              <a:off x="5479658" y="1210600"/>
              <a:ext cx="3108190" cy="632425"/>
            </a:xfrm>
            <a:custGeom>
              <a:avLst/>
              <a:gdLst/>
              <a:ahLst/>
              <a:cxnLst/>
              <a:rect l="l" t="t" r="r" b="b"/>
              <a:pathLst>
                <a:path w="117257" h="25297" extrusionOk="0">
                  <a:moveTo>
                    <a:pt x="1" y="0"/>
                  </a:moveTo>
                  <a:lnTo>
                    <a:pt x="14647" y="25297"/>
                  </a:lnTo>
                  <a:lnTo>
                    <a:pt x="102066" y="25297"/>
                  </a:lnTo>
                  <a:lnTo>
                    <a:pt x="11725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7323;p66">
              <a:extLst>
                <a:ext uri="{FF2B5EF4-FFF2-40B4-BE49-F238E27FC236}">
                  <a16:creationId xmlns:a16="http://schemas.microsoft.com/office/drawing/2014/main" id="{8B593591-564B-264E-A9D0-A918A69D2CC9}"/>
                </a:ext>
              </a:extLst>
            </p:cNvPr>
            <p:cNvSpPr/>
            <p:nvPr/>
          </p:nvSpPr>
          <p:spPr>
            <a:xfrm>
              <a:off x="5812955" y="1842998"/>
              <a:ext cx="2424880" cy="631925"/>
            </a:xfrm>
            <a:custGeom>
              <a:avLst/>
              <a:gdLst/>
              <a:ahLst/>
              <a:cxnLst/>
              <a:rect l="l" t="t" r="r" b="b"/>
              <a:pathLst>
                <a:path w="91479" h="25277" extrusionOk="0">
                  <a:moveTo>
                    <a:pt x="1" y="1"/>
                  </a:moveTo>
                  <a:lnTo>
                    <a:pt x="14647" y="25276"/>
                  </a:lnTo>
                  <a:lnTo>
                    <a:pt x="76602" y="25276"/>
                  </a:lnTo>
                  <a:lnTo>
                    <a:pt x="91479" y="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" name="Google Shape;7324;p66">
              <a:extLst>
                <a:ext uri="{FF2B5EF4-FFF2-40B4-BE49-F238E27FC236}">
                  <a16:creationId xmlns:a16="http://schemas.microsoft.com/office/drawing/2014/main" id="{9516102A-513D-FD49-91BD-40087C025437}"/>
                </a:ext>
              </a:extLst>
            </p:cNvPr>
            <p:cNvSpPr/>
            <p:nvPr/>
          </p:nvSpPr>
          <p:spPr>
            <a:xfrm>
              <a:off x="6135993" y="2474896"/>
              <a:ext cx="1739369" cy="632450"/>
            </a:xfrm>
            <a:custGeom>
              <a:avLst/>
              <a:gdLst/>
              <a:ahLst/>
              <a:cxnLst/>
              <a:rect l="l" t="t" r="r" b="b"/>
              <a:pathLst>
                <a:path w="65618" h="25298" extrusionOk="0">
                  <a:moveTo>
                    <a:pt x="1" y="0"/>
                  </a:moveTo>
                  <a:lnTo>
                    <a:pt x="14417" y="25297"/>
                  </a:lnTo>
                  <a:lnTo>
                    <a:pt x="50887" y="25297"/>
                  </a:lnTo>
                  <a:lnTo>
                    <a:pt x="6561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7325;p66">
              <a:extLst>
                <a:ext uri="{FF2B5EF4-FFF2-40B4-BE49-F238E27FC236}">
                  <a16:creationId xmlns:a16="http://schemas.microsoft.com/office/drawing/2014/main" id="{E40F8254-CFC8-B24D-92FC-6FAC8BC099CC}"/>
                </a:ext>
              </a:extLst>
            </p:cNvPr>
            <p:cNvSpPr/>
            <p:nvPr/>
          </p:nvSpPr>
          <p:spPr>
            <a:xfrm>
              <a:off x="6463664" y="3107319"/>
              <a:ext cx="1061572" cy="632425"/>
            </a:xfrm>
            <a:custGeom>
              <a:avLst/>
              <a:gdLst/>
              <a:ahLst/>
              <a:cxnLst/>
              <a:rect l="l" t="t" r="r" b="b"/>
              <a:pathLst>
                <a:path w="40048" h="25297" extrusionOk="0">
                  <a:moveTo>
                    <a:pt x="0" y="0"/>
                  </a:moveTo>
                  <a:lnTo>
                    <a:pt x="14668" y="25297"/>
                  </a:lnTo>
                  <a:lnTo>
                    <a:pt x="25360" y="25297"/>
                  </a:lnTo>
                  <a:lnTo>
                    <a:pt x="40048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1" name="Google Shape;7326;p66">
              <a:extLst>
                <a:ext uri="{FF2B5EF4-FFF2-40B4-BE49-F238E27FC236}">
                  <a16:creationId xmlns:a16="http://schemas.microsoft.com/office/drawing/2014/main" id="{781D7F93-E645-9245-91E6-47313482D7AE}"/>
                </a:ext>
              </a:extLst>
            </p:cNvPr>
            <p:cNvCxnSpPr/>
            <p:nvPr/>
          </p:nvCxnSpPr>
          <p:spPr>
            <a:xfrm>
              <a:off x="5249100" y="2382654"/>
              <a:ext cx="922800" cy="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32" name="Google Shape;7327;p66">
              <a:extLst>
                <a:ext uri="{FF2B5EF4-FFF2-40B4-BE49-F238E27FC236}">
                  <a16:creationId xmlns:a16="http://schemas.microsoft.com/office/drawing/2014/main" id="{6734AD22-2E35-0643-8441-C2D22DD3DEE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178522" y="1765431"/>
              <a:ext cx="1237399" cy="0"/>
            </a:xfrm>
            <a:prstGeom prst="straightConnector1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33" name="Google Shape;7328;p66">
              <a:extLst>
                <a:ext uri="{FF2B5EF4-FFF2-40B4-BE49-F238E27FC236}">
                  <a16:creationId xmlns:a16="http://schemas.microsoft.com/office/drawing/2014/main" id="{6E742291-BEDE-8546-9B0E-B3DC9641D89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467500" y="2943527"/>
              <a:ext cx="1948421" cy="0"/>
            </a:xfrm>
            <a:prstGeom prst="straightConnector1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cxnSp>
          <p:nvCxnSpPr>
            <p:cNvPr id="34" name="Google Shape;7329;p66">
              <a:extLst>
                <a:ext uri="{FF2B5EF4-FFF2-40B4-BE49-F238E27FC236}">
                  <a16:creationId xmlns:a16="http://schemas.microsoft.com/office/drawing/2014/main" id="{78BABF8C-1F47-C642-8109-F446C9FC41C7}"/>
                </a:ext>
              </a:extLst>
            </p:cNvPr>
            <p:cNvCxnSpPr/>
            <p:nvPr/>
          </p:nvCxnSpPr>
          <p:spPr>
            <a:xfrm>
              <a:off x="5787288" y="3630350"/>
              <a:ext cx="922800" cy="0"/>
            </a:xfrm>
            <a:prstGeom prst="straightConnector1">
              <a:avLst/>
            </a:prstGeom>
            <a:noFill/>
            <a:ln w="19050" cap="flat" cmpd="sng">
              <a:solidFill>
                <a:schemeClr val="bg2"/>
              </a:solidFill>
              <a:prstDash val="solid"/>
              <a:round/>
              <a:headEnd type="oval" w="med" len="med"/>
              <a:tailEnd type="none" w="med" len="med"/>
            </a:ln>
          </p:spPr>
        </p:cxnSp>
        <p:sp>
          <p:nvSpPr>
            <p:cNvPr id="35" name="Google Shape;7330;p66">
              <a:extLst>
                <a:ext uri="{FF2B5EF4-FFF2-40B4-BE49-F238E27FC236}">
                  <a16:creationId xmlns:a16="http://schemas.microsoft.com/office/drawing/2014/main" id="{07C410E0-6BF1-9A43-88D1-2FC3ABE44472}"/>
                </a:ext>
              </a:extLst>
            </p:cNvPr>
            <p:cNvSpPr/>
            <p:nvPr/>
          </p:nvSpPr>
          <p:spPr>
            <a:xfrm>
              <a:off x="6711266" y="3690575"/>
              <a:ext cx="566400" cy="4248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EBFE04D-31ED-F64B-9BD7-B3DA0425B38C}"/>
              </a:ext>
            </a:extLst>
          </p:cNvPr>
          <p:cNvSpPr txBox="1"/>
          <p:nvPr/>
        </p:nvSpPr>
        <p:spPr>
          <a:xfrm>
            <a:off x="3003064" y="1347882"/>
            <a:ext cx="2957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4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ABC Classification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6B9B55-9A0B-D840-AB7F-C59BA1F8FF16}"/>
              </a:ext>
            </a:extLst>
          </p:cNvPr>
          <p:cNvSpPr txBox="1"/>
          <p:nvPr/>
        </p:nvSpPr>
        <p:spPr>
          <a:xfrm>
            <a:off x="5848274" y="2236975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Cigarettes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H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igh expensive material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89F374-DFE5-E14F-9571-3B6F230F3650}"/>
              </a:ext>
            </a:extLst>
          </p:cNvPr>
          <p:cNvSpPr txBox="1"/>
          <p:nvPr/>
        </p:nvSpPr>
        <p:spPr>
          <a:xfrm>
            <a:off x="846226" y="3093393"/>
            <a:ext cx="28910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Private product import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High recording frequency product</a:t>
            </a:r>
            <a:endParaRPr lang="en-PS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9A22B0B-0F60-334D-9631-E7536BEFD141}"/>
              </a:ext>
            </a:extLst>
          </p:cNvPr>
          <p:cNvSpPr txBox="1"/>
          <p:nvPr/>
        </p:nvSpPr>
        <p:spPr>
          <a:xfrm>
            <a:off x="846226" y="4340104"/>
            <a:ext cx="2891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Seasonal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New product</a:t>
            </a:r>
            <a:endParaRPr lang="en-PS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2C6375-EE1E-A74C-B968-B1024AC32868}"/>
              </a:ext>
            </a:extLst>
          </p:cNvPr>
          <p:cNvSpPr txBox="1"/>
          <p:nvPr/>
        </p:nvSpPr>
        <p:spPr>
          <a:xfrm>
            <a:off x="5848274" y="3806130"/>
            <a:ext cx="3118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Medium consumption product </a:t>
            </a:r>
            <a:endParaRPr lang="en-PS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229632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 idx="4294967295"/>
          </p:nvPr>
        </p:nvSpPr>
        <p:spPr>
          <a:xfrm>
            <a:off x="0" y="539750"/>
            <a:ext cx="770255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>
                <a:solidFill>
                  <a:schemeClr val="tx1"/>
                </a:solidFill>
              </a:rPr>
              <a:t>Inventory Management 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2F0408-A50D-EA4E-B457-A67C4DEDF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168" y="973526"/>
            <a:ext cx="1237991" cy="390944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0B8683-45EE-F646-A2EC-6434921AF2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410" r="1757" b="13086"/>
          <a:stretch/>
        </p:blipFill>
        <p:spPr>
          <a:xfrm>
            <a:off x="2842806" y="1384366"/>
            <a:ext cx="4054899" cy="34346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AA7E5B-BAF3-694C-B225-19DB15D4AE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545" y="1552486"/>
            <a:ext cx="1450570" cy="329423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9" name="Google Shape;3112;p61">
            <a:extLst>
              <a:ext uri="{FF2B5EF4-FFF2-40B4-BE49-F238E27FC236}">
                <a16:creationId xmlns:a16="http://schemas.microsoft.com/office/drawing/2014/main" id="{7782D231-15FD-734D-9939-698DA8331317}"/>
              </a:ext>
            </a:extLst>
          </p:cNvPr>
          <p:cNvGrpSpPr/>
          <p:nvPr/>
        </p:nvGrpSpPr>
        <p:grpSpPr>
          <a:xfrm rot="10800000">
            <a:off x="6920870" y="2797839"/>
            <a:ext cx="461383" cy="399994"/>
            <a:chOff x="5037700" y="2430325"/>
            <a:chExt cx="75950" cy="65850"/>
          </a:xfrm>
          <a:solidFill>
            <a:srgbClr val="503757"/>
          </a:solidFill>
        </p:grpSpPr>
        <p:sp>
          <p:nvSpPr>
            <p:cNvPr id="10" name="Google Shape;3113;p61">
              <a:extLst>
                <a:ext uri="{FF2B5EF4-FFF2-40B4-BE49-F238E27FC236}">
                  <a16:creationId xmlns:a16="http://schemas.microsoft.com/office/drawing/2014/main" id="{3D2FC4DA-D34A-E94A-941A-4294AC1E5E7F}"/>
                </a:ext>
              </a:extLst>
            </p:cNvPr>
            <p:cNvSpPr/>
            <p:nvPr/>
          </p:nvSpPr>
          <p:spPr>
            <a:xfrm>
              <a:off x="5059700" y="2430325"/>
              <a:ext cx="53950" cy="65850"/>
            </a:xfrm>
            <a:custGeom>
              <a:avLst/>
              <a:gdLst/>
              <a:ahLst/>
              <a:cxnLst/>
              <a:rect l="l" t="t" r="r" b="b"/>
              <a:pathLst>
                <a:path w="2158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1292" y="2633"/>
                  </a:lnTo>
                  <a:lnTo>
                    <a:pt x="2157" y="1321"/>
                  </a:lnTo>
                  <a:lnTo>
                    <a:pt x="1292" y="1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114;p61">
              <a:extLst>
                <a:ext uri="{FF2B5EF4-FFF2-40B4-BE49-F238E27FC236}">
                  <a16:creationId xmlns:a16="http://schemas.microsoft.com/office/drawing/2014/main" id="{F74F9854-A8A5-714F-A421-B28665B15060}"/>
                </a:ext>
              </a:extLst>
            </p:cNvPr>
            <p:cNvSpPr/>
            <p:nvPr/>
          </p:nvSpPr>
          <p:spPr>
            <a:xfrm>
              <a:off x="5037700" y="2430325"/>
              <a:ext cx="34100" cy="65850"/>
            </a:xfrm>
            <a:custGeom>
              <a:avLst/>
              <a:gdLst/>
              <a:ahLst/>
              <a:cxnLst/>
              <a:rect l="l" t="t" r="r" b="b"/>
              <a:pathLst>
                <a:path w="1364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498" y="2633"/>
                  </a:lnTo>
                  <a:lnTo>
                    <a:pt x="1364" y="1321"/>
                  </a:lnTo>
                  <a:lnTo>
                    <a:pt x="498" y="1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3112;p61">
            <a:extLst>
              <a:ext uri="{FF2B5EF4-FFF2-40B4-BE49-F238E27FC236}">
                <a16:creationId xmlns:a16="http://schemas.microsoft.com/office/drawing/2014/main" id="{32B689B7-C34D-0C42-A2FE-1D9E28B7A708}"/>
              </a:ext>
            </a:extLst>
          </p:cNvPr>
          <p:cNvGrpSpPr/>
          <p:nvPr/>
        </p:nvGrpSpPr>
        <p:grpSpPr>
          <a:xfrm rot="10800000">
            <a:off x="2367920" y="2797839"/>
            <a:ext cx="461383" cy="399994"/>
            <a:chOff x="5037700" y="2430325"/>
            <a:chExt cx="75950" cy="65850"/>
          </a:xfrm>
          <a:solidFill>
            <a:srgbClr val="503757"/>
          </a:solidFill>
        </p:grpSpPr>
        <p:sp>
          <p:nvSpPr>
            <p:cNvPr id="13" name="Google Shape;3113;p61">
              <a:extLst>
                <a:ext uri="{FF2B5EF4-FFF2-40B4-BE49-F238E27FC236}">
                  <a16:creationId xmlns:a16="http://schemas.microsoft.com/office/drawing/2014/main" id="{FCDA005F-4CD1-F241-BFB8-696BAA94890B}"/>
                </a:ext>
              </a:extLst>
            </p:cNvPr>
            <p:cNvSpPr/>
            <p:nvPr/>
          </p:nvSpPr>
          <p:spPr>
            <a:xfrm>
              <a:off x="5059700" y="2430325"/>
              <a:ext cx="53950" cy="65850"/>
            </a:xfrm>
            <a:custGeom>
              <a:avLst/>
              <a:gdLst/>
              <a:ahLst/>
              <a:cxnLst/>
              <a:rect l="l" t="t" r="r" b="b"/>
              <a:pathLst>
                <a:path w="2158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1292" y="2633"/>
                  </a:lnTo>
                  <a:lnTo>
                    <a:pt x="2157" y="1321"/>
                  </a:lnTo>
                  <a:lnTo>
                    <a:pt x="1292" y="1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114;p61">
              <a:extLst>
                <a:ext uri="{FF2B5EF4-FFF2-40B4-BE49-F238E27FC236}">
                  <a16:creationId xmlns:a16="http://schemas.microsoft.com/office/drawing/2014/main" id="{703DB66D-AD92-6149-BF65-667AF6D2B0BE}"/>
                </a:ext>
              </a:extLst>
            </p:cNvPr>
            <p:cNvSpPr/>
            <p:nvPr/>
          </p:nvSpPr>
          <p:spPr>
            <a:xfrm>
              <a:off x="5037700" y="2430325"/>
              <a:ext cx="34100" cy="65850"/>
            </a:xfrm>
            <a:custGeom>
              <a:avLst/>
              <a:gdLst/>
              <a:ahLst/>
              <a:cxnLst/>
              <a:rect l="l" t="t" r="r" b="b"/>
              <a:pathLst>
                <a:path w="1364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498" y="2633"/>
                  </a:lnTo>
                  <a:lnTo>
                    <a:pt x="1364" y="1321"/>
                  </a:lnTo>
                  <a:lnTo>
                    <a:pt x="498" y="1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64F906B-EBD1-4542-B62F-A4AB9A693DE7}"/>
              </a:ext>
            </a:extLst>
          </p:cNvPr>
          <p:cNvSpPr txBox="1"/>
          <p:nvPr/>
        </p:nvSpPr>
        <p:spPr>
          <a:xfrm>
            <a:off x="477008" y="1051614"/>
            <a:ext cx="2962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Order fulfillment procedure </a:t>
            </a:r>
          </a:p>
        </p:txBody>
      </p:sp>
    </p:spTree>
    <p:extLst>
      <p:ext uri="{BB962C8B-B14F-4D97-AF65-F5344CB8AC3E}">
        <p14:creationId xmlns:p14="http://schemas.microsoft.com/office/powerpoint/2010/main" val="29560561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539750"/>
            <a:ext cx="770255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Inventory Management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CFEDFB-CDFD-CF4A-87A3-833A16164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972" y="1182873"/>
            <a:ext cx="2228038" cy="373301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430306-21E9-5745-804C-CAC07DF676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003" y="1206980"/>
            <a:ext cx="2741682" cy="37089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17" name="Google Shape;3112;p61">
            <a:extLst>
              <a:ext uri="{FF2B5EF4-FFF2-40B4-BE49-F238E27FC236}">
                <a16:creationId xmlns:a16="http://schemas.microsoft.com/office/drawing/2014/main" id="{9252EC01-415D-4442-9FDE-D28A344393E5}"/>
              </a:ext>
            </a:extLst>
          </p:cNvPr>
          <p:cNvGrpSpPr/>
          <p:nvPr/>
        </p:nvGrpSpPr>
        <p:grpSpPr>
          <a:xfrm rot="10800000">
            <a:off x="4632232" y="2849383"/>
            <a:ext cx="461383" cy="399994"/>
            <a:chOff x="5037700" y="2430325"/>
            <a:chExt cx="75950" cy="65850"/>
          </a:xfrm>
          <a:solidFill>
            <a:srgbClr val="503757"/>
          </a:solidFill>
        </p:grpSpPr>
        <p:sp>
          <p:nvSpPr>
            <p:cNvPr id="18" name="Google Shape;3113;p61">
              <a:extLst>
                <a:ext uri="{FF2B5EF4-FFF2-40B4-BE49-F238E27FC236}">
                  <a16:creationId xmlns:a16="http://schemas.microsoft.com/office/drawing/2014/main" id="{FDC6A41D-5C47-6948-8F0F-24D77417AEFF}"/>
                </a:ext>
              </a:extLst>
            </p:cNvPr>
            <p:cNvSpPr/>
            <p:nvPr/>
          </p:nvSpPr>
          <p:spPr>
            <a:xfrm>
              <a:off x="5059700" y="2430325"/>
              <a:ext cx="53950" cy="65850"/>
            </a:xfrm>
            <a:custGeom>
              <a:avLst/>
              <a:gdLst/>
              <a:ahLst/>
              <a:cxnLst/>
              <a:rect l="l" t="t" r="r" b="b"/>
              <a:pathLst>
                <a:path w="2158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1292" y="2633"/>
                  </a:lnTo>
                  <a:lnTo>
                    <a:pt x="2157" y="1321"/>
                  </a:lnTo>
                  <a:lnTo>
                    <a:pt x="1292" y="1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114;p61">
              <a:extLst>
                <a:ext uri="{FF2B5EF4-FFF2-40B4-BE49-F238E27FC236}">
                  <a16:creationId xmlns:a16="http://schemas.microsoft.com/office/drawing/2014/main" id="{3D79A028-F3FD-364C-B7E8-2377734F329E}"/>
                </a:ext>
              </a:extLst>
            </p:cNvPr>
            <p:cNvSpPr/>
            <p:nvPr/>
          </p:nvSpPr>
          <p:spPr>
            <a:xfrm>
              <a:off x="5037700" y="2430325"/>
              <a:ext cx="34100" cy="65850"/>
            </a:xfrm>
            <a:custGeom>
              <a:avLst/>
              <a:gdLst/>
              <a:ahLst/>
              <a:cxnLst/>
              <a:rect l="l" t="t" r="r" b="b"/>
              <a:pathLst>
                <a:path w="1364" h="2634" extrusionOk="0">
                  <a:moveTo>
                    <a:pt x="1" y="1"/>
                  </a:moveTo>
                  <a:lnTo>
                    <a:pt x="866" y="1321"/>
                  </a:lnTo>
                  <a:lnTo>
                    <a:pt x="1" y="2633"/>
                  </a:lnTo>
                  <a:lnTo>
                    <a:pt x="498" y="2633"/>
                  </a:lnTo>
                  <a:lnTo>
                    <a:pt x="1364" y="1321"/>
                  </a:lnTo>
                  <a:lnTo>
                    <a:pt x="498" y="1"/>
                  </a:lnTo>
                  <a:close/>
                </a:path>
              </a:pathLst>
            </a:custGeom>
            <a:grpFill/>
            <a:ln w="19050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056638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>
                <a:solidFill>
                  <a:schemeClr val="tx1"/>
                </a:solidFill>
              </a:rPr>
              <a:t>Inventory Management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8EBF84-0CA0-1545-8C74-362B9D4080F9}"/>
              </a:ext>
            </a:extLst>
          </p:cNvPr>
          <p:cNvSpPr/>
          <p:nvPr/>
        </p:nvSpPr>
        <p:spPr>
          <a:xfrm>
            <a:off x="720000" y="1279870"/>
            <a:ext cx="3946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The Economic Order Quantity </a:t>
            </a:r>
            <a:endParaRPr lang="en-US" sz="2000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AC13D7-49B1-0142-974A-BA7CCE9BF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2074" y="3101686"/>
            <a:ext cx="5419852" cy="181205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1F7D25E-D154-434D-9272-B6186F8618E2}"/>
                  </a:ext>
                </a:extLst>
              </p:cNvPr>
              <p:cNvSpPr txBox="1"/>
              <p:nvPr/>
            </p:nvSpPr>
            <p:spPr>
              <a:xfrm>
                <a:off x="6052975" y="1730355"/>
                <a:ext cx="1422312" cy="1187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P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∘</m:t>
                          </m:r>
                        </m:sub>
                      </m:sSub>
                      <m:r>
                        <a:rPr lang="en-US" sz="1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PS" sz="1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PS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𝑫𝑺</m:t>
                              </m:r>
                            </m:num>
                            <m:den>
                              <m:r>
                                <a:rPr lang="en-US" sz="1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𝑯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PS" sz="1800" b="1" dirty="0">
                  <a:solidFill>
                    <a:schemeClr val="tx1"/>
                  </a:solidFill>
                </a:endParaRPr>
              </a:p>
              <a:p>
                <a:endParaRPr lang="en-PS" sz="1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1F7D25E-D154-434D-9272-B6186F8618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2975" y="1730355"/>
                <a:ext cx="1422312" cy="11876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D93A064-F7B7-6F46-9A45-2E1432C0326E}"/>
              </a:ext>
            </a:extLst>
          </p:cNvPr>
          <p:cNvSpPr txBox="1"/>
          <p:nvPr/>
        </p:nvSpPr>
        <p:spPr>
          <a:xfrm>
            <a:off x="720000" y="1963945"/>
            <a:ext cx="4929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Determine the optimal order quantity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Minimizing annual costs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Prevent the shortage of goods and run out of stock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PS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245876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539750"/>
            <a:ext cx="770255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Inventory Management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F2D10CE-5830-0A49-8947-DE64E9007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862" y="3101686"/>
            <a:ext cx="7338276" cy="18120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B7B58D-42C4-5C47-A3B3-77C726B47860}"/>
              </a:ext>
            </a:extLst>
          </p:cNvPr>
          <p:cNvSpPr txBox="1"/>
          <p:nvPr/>
        </p:nvSpPr>
        <p:spPr>
          <a:xfrm>
            <a:off x="902862" y="1295218"/>
            <a:ext cx="1790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0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Safety stock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1282F52-D683-5D40-B94C-6A16A95D8DB1}"/>
                  </a:ext>
                </a:extLst>
              </p:cNvPr>
              <p:cNvSpPr txBox="1"/>
              <p:nvPr/>
            </p:nvSpPr>
            <p:spPr>
              <a:xfrm>
                <a:off x="6242623" y="1907207"/>
                <a:ext cx="201766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𝐙</m:t>
                      </m:r>
                      <m:sSub>
                        <m:sSubPr>
                          <m:ctrlPr>
                            <a:rPr lang="en-PS" sz="1800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𝛔</m:t>
                          </m:r>
                        </m:e>
                        <m:sub>
                          <m:r>
                            <a:rPr lang="en-US" sz="1800" b="1" i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𝐝𝐋𝐓</m:t>
                          </m:r>
                        </m:sub>
                      </m:sSub>
                      <m:r>
                        <a:rPr lang="en-US" sz="18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𝐙</m:t>
                      </m:r>
                      <m:r>
                        <a:rPr lang="en-US" sz="1800" b="1" i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PS" sz="1800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𝛔</m:t>
                          </m:r>
                        </m:e>
                        <m:sub>
                          <m:r>
                            <a:rPr lang="en-US" sz="1800" b="1" i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𝐝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PS" sz="1800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800" b="1" i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𝐋𝐓</m:t>
                          </m:r>
                        </m:e>
                      </m:rad>
                    </m:oMath>
                  </m:oMathPara>
                </a14:m>
                <a:endParaRPr lang="en-PS" sz="18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1282F52-D683-5D40-B94C-6A16A95D8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2623" y="1907207"/>
                <a:ext cx="2017668" cy="400110"/>
              </a:xfrm>
              <a:prstGeom prst="rect">
                <a:avLst/>
              </a:prstGeom>
              <a:blipFill>
                <a:blip r:embed="rId4"/>
                <a:stretch>
                  <a:fillRect b="-18750"/>
                </a:stretch>
              </a:blipFill>
            </p:spPr>
            <p:txBody>
              <a:bodyPr/>
              <a:lstStyle/>
              <a:p>
                <a:r>
                  <a:rPr lang="en-P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16F1716-7546-6E4F-99FE-96C4E2E96FA8}"/>
              </a:ext>
            </a:extLst>
          </p:cNvPr>
          <p:cNvSpPr txBox="1"/>
          <p:nvPr/>
        </p:nvSpPr>
        <p:spPr>
          <a:xfrm>
            <a:off x="902862" y="1899671"/>
            <a:ext cx="52357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Avoid stock out </a:t>
            </a:r>
            <a:r>
              <a:rPr lang="en-P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 during the lead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Serves as insurance against high unexpected demand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covers the demand until the next batch of order </a:t>
            </a:r>
          </a:p>
        </p:txBody>
      </p:sp>
    </p:spTree>
    <p:extLst>
      <p:ext uri="{BB962C8B-B14F-4D97-AF65-F5344CB8AC3E}">
        <p14:creationId xmlns:p14="http://schemas.microsoft.com/office/powerpoint/2010/main" val="30512895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>
                <a:solidFill>
                  <a:schemeClr val="tx1"/>
                </a:solidFill>
              </a:rPr>
              <a:t>Inventory Management 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8A753D-6AF4-B747-B7A6-4BB2EA6EE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858" y="3093294"/>
            <a:ext cx="5856284" cy="18141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741A76-8A25-CF4A-AB08-2BBC4FE4DD25}"/>
              </a:ext>
            </a:extLst>
          </p:cNvPr>
          <p:cNvSpPr txBox="1"/>
          <p:nvPr/>
        </p:nvSpPr>
        <p:spPr>
          <a:xfrm>
            <a:off x="908146" y="1296051"/>
            <a:ext cx="2390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20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Re-ordering Point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1565EFC-18F6-3244-A40B-2FD3D617A89B}"/>
                  </a:ext>
                </a:extLst>
              </p:cNvPr>
              <p:cNvSpPr txBox="1"/>
              <p:nvPr/>
            </p:nvSpPr>
            <p:spPr>
              <a:xfrm>
                <a:off x="6317055" y="1904925"/>
                <a:ext cx="1995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PS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𝐎</m:t>
                          </m:r>
                        </m:e>
                        <m:sub>
                          <m:r>
                            <a:rPr lang="en-US" sz="18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𝐏</m:t>
                          </m:r>
                        </m:sub>
                      </m:sSub>
                      <m:r>
                        <a:rPr lang="en-US" sz="18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𝐃𝐃𝐋𝐓</m:t>
                      </m:r>
                      <m:r>
                        <a:rPr lang="en-US" sz="18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b="1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𝐒𝐒</m:t>
                      </m:r>
                    </m:oMath>
                  </m:oMathPara>
                </a14:m>
                <a:endParaRPr lang="en-PS" sz="1800" b="1" dirty="0">
                  <a:solidFill>
                    <a:schemeClr val="tx1"/>
                  </a:solidFill>
                  <a:latin typeface="Arial Rounded MT Bold" panose="020F0704030504030204" pitchFamily="34" charset="77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1565EFC-18F6-3244-A40B-2FD3D617A8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7055" y="1904925"/>
                <a:ext cx="199599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P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861711E-519C-5341-A23D-DAC3BF597738}"/>
              </a:ext>
            </a:extLst>
          </p:cNvPr>
          <p:cNvSpPr txBox="1"/>
          <p:nvPr/>
        </p:nvSpPr>
        <p:spPr>
          <a:xfrm>
            <a:off x="908146" y="1945112"/>
            <a:ext cx="22958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Proper time to order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avoid the stock 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</a:t>
            </a:r>
            <a:r>
              <a:rPr lang="en-PS" dirty="0">
                <a:solidFill>
                  <a:schemeClr val="tx1"/>
                </a:solidFill>
                <a:latin typeface="Arial Rounded MT Bold" panose="020F0704030504030204" pitchFamily="34" charset="77"/>
              </a:rPr>
              <a:t>ave money </a:t>
            </a:r>
          </a:p>
        </p:txBody>
      </p:sp>
    </p:spTree>
    <p:extLst>
      <p:ext uri="{BB962C8B-B14F-4D97-AF65-F5344CB8AC3E}">
        <p14:creationId xmlns:p14="http://schemas.microsoft.com/office/powerpoint/2010/main" val="4661116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539750"/>
            <a:ext cx="770255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2"/>
                </a:solidFill>
              </a:rPr>
              <a:t>Safety System</a:t>
            </a:r>
            <a:endParaRPr dirty="0">
              <a:solidFill>
                <a:schemeClr val="bg2"/>
              </a:solidFill>
            </a:endParaRPr>
          </a:p>
        </p:txBody>
      </p:sp>
      <p:grpSp>
        <p:nvGrpSpPr>
          <p:cNvPr id="23" name="Google Shape;6392;p63">
            <a:extLst>
              <a:ext uri="{FF2B5EF4-FFF2-40B4-BE49-F238E27FC236}">
                <a16:creationId xmlns:a16="http://schemas.microsoft.com/office/drawing/2014/main" id="{5D8A364F-EE51-6443-9FFB-374933CB0418}"/>
              </a:ext>
            </a:extLst>
          </p:cNvPr>
          <p:cNvGrpSpPr/>
          <p:nvPr/>
        </p:nvGrpSpPr>
        <p:grpSpPr>
          <a:xfrm>
            <a:off x="2088307" y="308074"/>
            <a:ext cx="4967385" cy="4344853"/>
            <a:chOff x="2253298" y="2533889"/>
            <a:chExt cx="948701" cy="829806"/>
          </a:xfrm>
        </p:grpSpPr>
        <p:sp>
          <p:nvSpPr>
            <p:cNvPr id="24" name="Google Shape;6393;p63">
              <a:extLst>
                <a:ext uri="{FF2B5EF4-FFF2-40B4-BE49-F238E27FC236}">
                  <a16:creationId xmlns:a16="http://schemas.microsoft.com/office/drawing/2014/main" id="{748811F2-E6A2-5944-A504-79FACD9034B3}"/>
                </a:ext>
              </a:extLst>
            </p:cNvPr>
            <p:cNvSpPr/>
            <p:nvPr/>
          </p:nvSpPr>
          <p:spPr>
            <a:xfrm>
              <a:off x="2418065" y="2799334"/>
              <a:ext cx="619167" cy="193359"/>
            </a:xfrm>
            <a:custGeom>
              <a:avLst/>
              <a:gdLst/>
              <a:ahLst/>
              <a:cxnLst/>
              <a:rect l="l" t="t" r="r" b="b"/>
              <a:pathLst>
                <a:path w="116549" h="36397" extrusionOk="0">
                  <a:moveTo>
                    <a:pt x="18199" y="1"/>
                  </a:moveTo>
                  <a:cubicBezTo>
                    <a:pt x="8148" y="1"/>
                    <a:pt x="1" y="8148"/>
                    <a:pt x="1" y="18198"/>
                  </a:cubicBezTo>
                  <a:cubicBezTo>
                    <a:pt x="1" y="28249"/>
                    <a:pt x="8148" y="36396"/>
                    <a:pt x="18199" y="36396"/>
                  </a:cubicBezTo>
                  <a:lnTo>
                    <a:pt x="98350" y="36396"/>
                  </a:lnTo>
                  <a:cubicBezTo>
                    <a:pt x="108401" y="36396"/>
                    <a:pt x="116548" y="28249"/>
                    <a:pt x="116548" y="18198"/>
                  </a:cubicBezTo>
                  <a:cubicBezTo>
                    <a:pt x="116548" y="8148"/>
                    <a:pt x="108401" y="1"/>
                    <a:pt x="98350" y="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-PS" sz="1800" dirty="0">
                  <a:solidFill>
                    <a:schemeClr val="bg1"/>
                  </a:solidFill>
                  <a:latin typeface="Arial Rounded MT Bold" panose="020F0704030504030204" pitchFamily="34" charset="77"/>
                </a:rPr>
                <a:t>Benefits of safety system</a:t>
              </a:r>
            </a:p>
          </p:txBody>
        </p:sp>
        <p:sp>
          <p:nvSpPr>
            <p:cNvPr id="25" name="Google Shape;6394;p63">
              <a:extLst>
                <a:ext uri="{FF2B5EF4-FFF2-40B4-BE49-F238E27FC236}">
                  <a16:creationId xmlns:a16="http://schemas.microsoft.com/office/drawing/2014/main" id="{608CFF55-3978-ED45-8658-0C692EDE12B1}"/>
                </a:ext>
              </a:extLst>
            </p:cNvPr>
            <p:cNvSpPr/>
            <p:nvPr/>
          </p:nvSpPr>
          <p:spPr>
            <a:xfrm>
              <a:off x="2373234" y="2761962"/>
              <a:ext cx="248482" cy="268106"/>
            </a:xfrm>
            <a:custGeom>
              <a:avLst/>
              <a:gdLst/>
              <a:ahLst/>
              <a:cxnLst/>
              <a:rect l="l" t="t" r="r" b="b"/>
              <a:pathLst>
                <a:path w="46773" h="50467" extrusionOk="0">
                  <a:moveTo>
                    <a:pt x="25232" y="1"/>
                  </a:moveTo>
                  <a:cubicBezTo>
                    <a:pt x="11319" y="1"/>
                    <a:pt x="0" y="11322"/>
                    <a:pt x="0" y="25233"/>
                  </a:cubicBezTo>
                  <a:cubicBezTo>
                    <a:pt x="0" y="39146"/>
                    <a:pt x="11319" y="50466"/>
                    <a:pt x="25232" y="50466"/>
                  </a:cubicBezTo>
                  <a:lnTo>
                    <a:pt x="46773" y="50466"/>
                  </a:lnTo>
                  <a:lnTo>
                    <a:pt x="46773" y="49007"/>
                  </a:lnTo>
                  <a:lnTo>
                    <a:pt x="25232" y="49007"/>
                  </a:lnTo>
                  <a:cubicBezTo>
                    <a:pt x="12124" y="49007"/>
                    <a:pt x="1456" y="38344"/>
                    <a:pt x="1456" y="25233"/>
                  </a:cubicBezTo>
                  <a:cubicBezTo>
                    <a:pt x="1456" y="12123"/>
                    <a:pt x="12124" y="1457"/>
                    <a:pt x="25232" y="1457"/>
                  </a:cubicBezTo>
                  <a:lnTo>
                    <a:pt x="46773" y="1457"/>
                  </a:lnTo>
                  <a:lnTo>
                    <a:pt x="46773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26" name="Google Shape;6395;p63">
              <a:extLst>
                <a:ext uri="{FF2B5EF4-FFF2-40B4-BE49-F238E27FC236}">
                  <a16:creationId xmlns:a16="http://schemas.microsoft.com/office/drawing/2014/main" id="{35162F80-19A1-AE43-9BE9-64E96A966ED4}"/>
                </a:ext>
              </a:extLst>
            </p:cNvPr>
            <p:cNvSpPr/>
            <p:nvPr/>
          </p:nvSpPr>
          <p:spPr>
            <a:xfrm>
              <a:off x="2726356" y="3024889"/>
              <a:ext cx="2582" cy="99328"/>
            </a:xfrm>
            <a:custGeom>
              <a:avLst/>
              <a:gdLst/>
              <a:ahLst/>
              <a:cxnLst/>
              <a:rect l="l" t="t" r="r" b="b"/>
              <a:pathLst>
                <a:path w="486" h="18697" extrusionOk="0">
                  <a:moveTo>
                    <a:pt x="243" y="1"/>
                  </a:moveTo>
                  <a:cubicBezTo>
                    <a:pt x="108" y="1"/>
                    <a:pt x="1" y="109"/>
                    <a:pt x="1" y="243"/>
                  </a:cubicBezTo>
                  <a:lnTo>
                    <a:pt x="1" y="18455"/>
                  </a:lnTo>
                  <a:cubicBezTo>
                    <a:pt x="1" y="18588"/>
                    <a:pt x="108" y="18697"/>
                    <a:pt x="243" y="18697"/>
                  </a:cubicBezTo>
                  <a:cubicBezTo>
                    <a:pt x="377" y="18697"/>
                    <a:pt x="485" y="18588"/>
                    <a:pt x="485" y="18455"/>
                  </a:cubicBezTo>
                  <a:lnTo>
                    <a:pt x="485" y="243"/>
                  </a:lnTo>
                  <a:cubicBezTo>
                    <a:pt x="485" y="109"/>
                    <a:pt x="377" y="1"/>
                    <a:pt x="243" y="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27" name="Google Shape;6396;p63">
              <a:extLst>
                <a:ext uri="{FF2B5EF4-FFF2-40B4-BE49-F238E27FC236}">
                  <a16:creationId xmlns:a16="http://schemas.microsoft.com/office/drawing/2014/main" id="{2A2AEBDE-2A03-3F43-A876-1E843BFC33D7}"/>
                </a:ext>
              </a:extLst>
            </p:cNvPr>
            <p:cNvSpPr/>
            <p:nvPr/>
          </p:nvSpPr>
          <p:spPr>
            <a:xfrm>
              <a:off x="2785174" y="3024884"/>
              <a:ext cx="287220" cy="99333"/>
            </a:xfrm>
            <a:custGeom>
              <a:avLst/>
              <a:gdLst/>
              <a:ahLst/>
              <a:cxnLst/>
              <a:rect l="l" t="t" r="r" b="b"/>
              <a:pathLst>
                <a:path w="54065" h="18698" extrusionOk="0">
                  <a:moveTo>
                    <a:pt x="242" y="0"/>
                  </a:moveTo>
                  <a:cubicBezTo>
                    <a:pt x="109" y="0"/>
                    <a:pt x="0" y="109"/>
                    <a:pt x="0" y="242"/>
                  </a:cubicBezTo>
                  <a:lnTo>
                    <a:pt x="0" y="5286"/>
                  </a:lnTo>
                  <a:cubicBezTo>
                    <a:pt x="0" y="8843"/>
                    <a:pt x="2895" y="11736"/>
                    <a:pt x="6451" y="11736"/>
                  </a:cubicBezTo>
                  <a:lnTo>
                    <a:pt x="46862" y="11736"/>
                  </a:lnTo>
                  <a:cubicBezTo>
                    <a:pt x="50567" y="11736"/>
                    <a:pt x="53580" y="14751"/>
                    <a:pt x="53580" y="18456"/>
                  </a:cubicBezTo>
                  <a:cubicBezTo>
                    <a:pt x="53580" y="18589"/>
                    <a:pt x="53689" y="18698"/>
                    <a:pt x="53822" y="18698"/>
                  </a:cubicBezTo>
                  <a:cubicBezTo>
                    <a:pt x="53957" y="18698"/>
                    <a:pt x="54064" y="18589"/>
                    <a:pt x="54063" y="18456"/>
                  </a:cubicBezTo>
                  <a:cubicBezTo>
                    <a:pt x="54063" y="14484"/>
                    <a:pt x="50831" y="11250"/>
                    <a:pt x="46858" y="11250"/>
                  </a:cubicBezTo>
                  <a:lnTo>
                    <a:pt x="6449" y="11250"/>
                  </a:lnTo>
                  <a:cubicBezTo>
                    <a:pt x="3160" y="11250"/>
                    <a:pt x="484" y="8576"/>
                    <a:pt x="484" y="5286"/>
                  </a:cubicBezTo>
                  <a:lnTo>
                    <a:pt x="484" y="242"/>
                  </a:lnTo>
                  <a:cubicBezTo>
                    <a:pt x="484" y="109"/>
                    <a:pt x="376" y="0"/>
                    <a:pt x="24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28" name="Google Shape;6397;p63">
              <a:extLst>
                <a:ext uri="{FF2B5EF4-FFF2-40B4-BE49-F238E27FC236}">
                  <a16:creationId xmlns:a16="http://schemas.microsoft.com/office/drawing/2014/main" id="{34840942-B6A8-414F-AD07-05E06C72061D}"/>
                </a:ext>
              </a:extLst>
            </p:cNvPr>
            <p:cNvSpPr/>
            <p:nvPr/>
          </p:nvSpPr>
          <p:spPr>
            <a:xfrm>
              <a:off x="2382903" y="3024884"/>
              <a:ext cx="287215" cy="99333"/>
            </a:xfrm>
            <a:custGeom>
              <a:avLst/>
              <a:gdLst/>
              <a:ahLst/>
              <a:cxnLst/>
              <a:rect l="l" t="t" r="r" b="b"/>
              <a:pathLst>
                <a:path w="54064" h="18698" extrusionOk="0">
                  <a:moveTo>
                    <a:pt x="53821" y="0"/>
                  </a:moveTo>
                  <a:cubicBezTo>
                    <a:pt x="53686" y="0"/>
                    <a:pt x="53579" y="109"/>
                    <a:pt x="53579" y="242"/>
                  </a:cubicBezTo>
                  <a:lnTo>
                    <a:pt x="53579" y="5286"/>
                  </a:lnTo>
                  <a:cubicBezTo>
                    <a:pt x="53579" y="8576"/>
                    <a:pt x="50903" y="11250"/>
                    <a:pt x="47614" y="11250"/>
                  </a:cubicBezTo>
                  <a:lnTo>
                    <a:pt x="7205" y="11250"/>
                  </a:lnTo>
                  <a:cubicBezTo>
                    <a:pt x="3232" y="11250"/>
                    <a:pt x="0" y="14484"/>
                    <a:pt x="0" y="18456"/>
                  </a:cubicBezTo>
                  <a:cubicBezTo>
                    <a:pt x="0" y="18589"/>
                    <a:pt x="109" y="18698"/>
                    <a:pt x="242" y="18698"/>
                  </a:cubicBezTo>
                  <a:cubicBezTo>
                    <a:pt x="376" y="18698"/>
                    <a:pt x="485" y="18589"/>
                    <a:pt x="485" y="18456"/>
                  </a:cubicBezTo>
                  <a:cubicBezTo>
                    <a:pt x="485" y="14751"/>
                    <a:pt x="3499" y="11736"/>
                    <a:pt x="7202" y="11736"/>
                  </a:cubicBezTo>
                  <a:lnTo>
                    <a:pt x="47612" y="11736"/>
                  </a:lnTo>
                  <a:cubicBezTo>
                    <a:pt x="51169" y="11736"/>
                    <a:pt x="54063" y="8843"/>
                    <a:pt x="54063" y="5286"/>
                  </a:cubicBezTo>
                  <a:lnTo>
                    <a:pt x="54063" y="242"/>
                  </a:lnTo>
                  <a:cubicBezTo>
                    <a:pt x="54063" y="109"/>
                    <a:pt x="53955" y="0"/>
                    <a:pt x="5382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29" name="Google Shape;6398;p63">
              <a:extLst>
                <a:ext uri="{FF2B5EF4-FFF2-40B4-BE49-F238E27FC236}">
                  <a16:creationId xmlns:a16="http://schemas.microsoft.com/office/drawing/2014/main" id="{82323E15-FF54-C647-9E16-C41EB69E1667}"/>
                </a:ext>
              </a:extLst>
            </p:cNvPr>
            <p:cNvSpPr/>
            <p:nvPr/>
          </p:nvSpPr>
          <p:spPr>
            <a:xfrm>
              <a:off x="2596756" y="3151259"/>
              <a:ext cx="261784" cy="212436"/>
            </a:xfrm>
            <a:custGeom>
              <a:avLst/>
              <a:gdLst/>
              <a:ahLst/>
              <a:cxnLst/>
              <a:rect l="l" t="t" r="r" b="b"/>
              <a:pathLst>
                <a:path w="49277" h="39988" extrusionOk="0">
                  <a:moveTo>
                    <a:pt x="7996" y="0"/>
                  </a:moveTo>
                  <a:cubicBezTo>
                    <a:pt x="3580" y="0"/>
                    <a:pt x="0" y="3579"/>
                    <a:pt x="0" y="7995"/>
                  </a:cubicBezTo>
                  <a:lnTo>
                    <a:pt x="0" y="31993"/>
                  </a:lnTo>
                  <a:cubicBezTo>
                    <a:pt x="0" y="36409"/>
                    <a:pt x="3580" y="39988"/>
                    <a:pt x="7996" y="39988"/>
                  </a:cubicBezTo>
                  <a:lnTo>
                    <a:pt x="41280" y="39988"/>
                  </a:lnTo>
                  <a:cubicBezTo>
                    <a:pt x="45697" y="39988"/>
                    <a:pt x="49277" y="36409"/>
                    <a:pt x="49277" y="31993"/>
                  </a:cubicBezTo>
                  <a:lnTo>
                    <a:pt x="49277" y="7995"/>
                  </a:lnTo>
                  <a:cubicBezTo>
                    <a:pt x="49277" y="3579"/>
                    <a:pt x="45697" y="0"/>
                    <a:pt x="41280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 Rounded MT Bold" panose="020F0704030504030204" pitchFamily="34" charset="77"/>
                </a:rPr>
                <a:t>Increase the efficiency of workers</a:t>
              </a:r>
            </a:p>
          </p:txBody>
        </p:sp>
        <p:sp>
          <p:nvSpPr>
            <p:cNvPr id="30" name="Google Shape;6399;p63">
              <a:extLst>
                <a:ext uri="{FF2B5EF4-FFF2-40B4-BE49-F238E27FC236}">
                  <a16:creationId xmlns:a16="http://schemas.microsoft.com/office/drawing/2014/main" id="{D6D435A9-3F29-154D-A5E2-607B91A8CD90}"/>
                </a:ext>
              </a:extLst>
            </p:cNvPr>
            <p:cNvSpPr/>
            <p:nvPr/>
          </p:nvSpPr>
          <p:spPr>
            <a:xfrm>
              <a:off x="2940204" y="3151259"/>
              <a:ext cx="261795" cy="212436"/>
            </a:xfrm>
            <a:custGeom>
              <a:avLst/>
              <a:gdLst/>
              <a:ahLst/>
              <a:cxnLst/>
              <a:rect l="l" t="t" r="r" b="b"/>
              <a:pathLst>
                <a:path w="49279" h="39988" extrusionOk="0">
                  <a:moveTo>
                    <a:pt x="7995" y="0"/>
                  </a:moveTo>
                  <a:cubicBezTo>
                    <a:pt x="3580" y="0"/>
                    <a:pt x="0" y="3579"/>
                    <a:pt x="0" y="7995"/>
                  </a:cubicBezTo>
                  <a:lnTo>
                    <a:pt x="0" y="31993"/>
                  </a:lnTo>
                  <a:cubicBezTo>
                    <a:pt x="0" y="36409"/>
                    <a:pt x="3580" y="39988"/>
                    <a:pt x="7995" y="39988"/>
                  </a:cubicBezTo>
                  <a:lnTo>
                    <a:pt x="41282" y="39988"/>
                  </a:lnTo>
                  <a:cubicBezTo>
                    <a:pt x="45698" y="39988"/>
                    <a:pt x="49278" y="36409"/>
                    <a:pt x="49278" y="31993"/>
                  </a:cubicBezTo>
                  <a:lnTo>
                    <a:pt x="49278" y="7995"/>
                  </a:lnTo>
                  <a:cubicBezTo>
                    <a:pt x="49278" y="3579"/>
                    <a:pt x="45698" y="0"/>
                    <a:pt x="41282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 Rounded MT Bold" panose="020F0704030504030204" pitchFamily="34" charset="77"/>
                </a:rPr>
                <a:t>Decrease the number of accidents </a:t>
              </a:r>
            </a:p>
          </p:txBody>
        </p:sp>
        <p:sp>
          <p:nvSpPr>
            <p:cNvPr id="31" name="Google Shape;6400;p63">
              <a:extLst>
                <a:ext uri="{FF2B5EF4-FFF2-40B4-BE49-F238E27FC236}">
                  <a16:creationId xmlns:a16="http://schemas.microsoft.com/office/drawing/2014/main" id="{4EE91211-24DC-AC48-AA8F-355DA5D480A1}"/>
                </a:ext>
              </a:extLst>
            </p:cNvPr>
            <p:cNvSpPr/>
            <p:nvPr/>
          </p:nvSpPr>
          <p:spPr>
            <a:xfrm>
              <a:off x="2253298" y="3151259"/>
              <a:ext cx="261795" cy="212436"/>
            </a:xfrm>
            <a:custGeom>
              <a:avLst/>
              <a:gdLst/>
              <a:ahLst/>
              <a:cxnLst/>
              <a:rect l="l" t="t" r="r" b="b"/>
              <a:pathLst>
                <a:path w="49279" h="39988" extrusionOk="0">
                  <a:moveTo>
                    <a:pt x="7997" y="0"/>
                  </a:moveTo>
                  <a:cubicBezTo>
                    <a:pt x="3580" y="0"/>
                    <a:pt x="0" y="3579"/>
                    <a:pt x="0" y="7995"/>
                  </a:cubicBezTo>
                  <a:lnTo>
                    <a:pt x="0" y="31993"/>
                  </a:lnTo>
                  <a:cubicBezTo>
                    <a:pt x="0" y="36409"/>
                    <a:pt x="3580" y="39988"/>
                    <a:pt x="7997" y="39988"/>
                  </a:cubicBezTo>
                  <a:lnTo>
                    <a:pt x="41282" y="39988"/>
                  </a:lnTo>
                  <a:cubicBezTo>
                    <a:pt x="45697" y="39988"/>
                    <a:pt x="49277" y="36409"/>
                    <a:pt x="49277" y="31993"/>
                  </a:cubicBezTo>
                  <a:lnTo>
                    <a:pt x="49277" y="7995"/>
                  </a:lnTo>
                  <a:cubicBezTo>
                    <a:pt x="49278" y="3579"/>
                    <a:pt x="45697" y="0"/>
                    <a:pt x="41282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Arial Rounded MT Bold" panose="020F0704030504030204" pitchFamily="34" charset="77"/>
                </a:rPr>
                <a:t>Reduce the number of deflect product </a:t>
              </a:r>
            </a:p>
          </p:txBody>
        </p:sp>
        <p:sp>
          <p:nvSpPr>
            <p:cNvPr id="32" name="Google Shape;6401;p63">
              <a:extLst>
                <a:ext uri="{FF2B5EF4-FFF2-40B4-BE49-F238E27FC236}">
                  <a16:creationId xmlns:a16="http://schemas.microsoft.com/office/drawing/2014/main" id="{A2112070-F8D6-7741-8856-9505C95A56B6}"/>
                </a:ext>
              </a:extLst>
            </p:cNvPr>
            <p:cNvSpPr/>
            <p:nvPr/>
          </p:nvSpPr>
          <p:spPr>
            <a:xfrm>
              <a:off x="2718685" y="3113966"/>
              <a:ext cx="17919" cy="17924"/>
            </a:xfrm>
            <a:custGeom>
              <a:avLst/>
              <a:gdLst/>
              <a:ahLst/>
              <a:cxnLst/>
              <a:rect l="l" t="t" r="r" b="b"/>
              <a:pathLst>
                <a:path w="3373" h="3374" extrusionOk="0">
                  <a:moveTo>
                    <a:pt x="1687" y="0"/>
                  </a:moveTo>
                  <a:cubicBezTo>
                    <a:pt x="755" y="0"/>
                    <a:pt x="1" y="755"/>
                    <a:pt x="1" y="1687"/>
                  </a:cubicBezTo>
                  <a:cubicBezTo>
                    <a:pt x="1" y="2619"/>
                    <a:pt x="755" y="3373"/>
                    <a:pt x="1687" y="3373"/>
                  </a:cubicBezTo>
                  <a:cubicBezTo>
                    <a:pt x="2618" y="3373"/>
                    <a:pt x="3372" y="2619"/>
                    <a:pt x="3372" y="1687"/>
                  </a:cubicBezTo>
                  <a:cubicBezTo>
                    <a:pt x="3372" y="755"/>
                    <a:pt x="2618" y="0"/>
                    <a:pt x="1687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33" name="Google Shape;6402;p63">
              <a:extLst>
                <a:ext uri="{FF2B5EF4-FFF2-40B4-BE49-F238E27FC236}">
                  <a16:creationId xmlns:a16="http://schemas.microsoft.com/office/drawing/2014/main" id="{FF46A52D-3B6C-4A42-9FAD-EB8876653B33}"/>
                </a:ext>
              </a:extLst>
            </p:cNvPr>
            <p:cNvSpPr/>
            <p:nvPr/>
          </p:nvSpPr>
          <p:spPr>
            <a:xfrm>
              <a:off x="3062128" y="3113966"/>
              <a:ext cx="17924" cy="17924"/>
            </a:xfrm>
            <a:custGeom>
              <a:avLst/>
              <a:gdLst/>
              <a:ahLst/>
              <a:cxnLst/>
              <a:rect l="l" t="t" r="r" b="b"/>
              <a:pathLst>
                <a:path w="3374" h="3374" extrusionOk="0">
                  <a:moveTo>
                    <a:pt x="1687" y="0"/>
                  </a:moveTo>
                  <a:cubicBezTo>
                    <a:pt x="755" y="0"/>
                    <a:pt x="0" y="755"/>
                    <a:pt x="0" y="1687"/>
                  </a:cubicBezTo>
                  <a:cubicBezTo>
                    <a:pt x="0" y="2619"/>
                    <a:pt x="755" y="3373"/>
                    <a:pt x="1687" y="3373"/>
                  </a:cubicBezTo>
                  <a:cubicBezTo>
                    <a:pt x="2619" y="3373"/>
                    <a:pt x="3373" y="2619"/>
                    <a:pt x="3373" y="1687"/>
                  </a:cubicBezTo>
                  <a:cubicBezTo>
                    <a:pt x="3373" y="755"/>
                    <a:pt x="2619" y="0"/>
                    <a:pt x="168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403;p63">
              <a:extLst>
                <a:ext uri="{FF2B5EF4-FFF2-40B4-BE49-F238E27FC236}">
                  <a16:creationId xmlns:a16="http://schemas.microsoft.com/office/drawing/2014/main" id="{3105BB06-A050-3343-BF4B-E0EA42B51051}"/>
                </a:ext>
              </a:extLst>
            </p:cNvPr>
            <p:cNvSpPr/>
            <p:nvPr/>
          </p:nvSpPr>
          <p:spPr>
            <a:xfrm>
              <a:off x="2375226" y="3113966"/>
              <a:ext cx="17924" cy="17924"/>
            </a:xfrm>
            <a:custGeom>
              <a:avLst/>
              <a:gdLst/>
              <a:ahLst/>
              <a:cxnLst/>
              <a:rect l="l" t="t" r="r" b="b"/>
              <a:pathLst>
                <a:path w="3374" h="3374" extrusionOk="0">
                  <a:moveTo>
                    <a:pt x="1687" y="0"/>
                  </a:moveTo>
                  <a:cubicBezTo>
                    <a:pt x="755" y="0"/>
                    <a:pt x="1" y="755"/>
                    <a:pt x="1" y="1687"/>
                  </a:cubicBezTo>
                  <a:cubicBezTo>
                    <a:pt x="1" y="2619"/>
                    <a:pt x="755" y="3373"/>
                    <a:pt x="1687" y="3373"/>
                  </a:cubicBezTo>
                  <a:cubicBezTo>
                    <a:pt x="2619" y="3373"/>
                    <a:pt x="3374" y="2619"/>
                    <a:pt x="3374" y="1687"/>
                  </a:cubicBezTo>
                  <a:cubicBezTo>
                    <a:pt x="3374" y="755"/>
                    <a:pt x="2619" y="0"/>
                    <a:pt x="168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404;p63">
              <a:extLst>
                <a:ext uri="{FF2B5EF4-FFF2-40B4-BE49-F238E27FC236}">
                  <a16:creationId xmlns:a16="http://schemas.microsoft.com/office/drawing/2014/main" id="{FE6CD4EC-6958-1948-90C9-3CA3D7049864}"/>
                </a:ext>
              </a:extLst>
            </p:cNvPr>
            <p:cNvSpPr/>
            <p:nvPr/>
          </p:nvSpPr>
          <p:spPr>
            <a:xfrm>
              <a:off x="2718685" y="3017224"/>
              <a:ext cx="17919" cy="17919"/>
            </a:xfrm>
            <a:custGeom>
              <a:avLst/>
              <a:gdLst/>
              <a:ahLst/>
              <a:cxnLst/>
              <a:rect l="l" t="t" r="r" b="b"/>
              <a:pathLst>
                <a:path w="3373" h="3373" extrusionOk="0">
                  <a:moveTo>
                    <a:pt x="1687" y="1"/>
                  </a:moveTo>
                  <a:cubicBezTo>
                    <a:pt x="755" y="1"/>
                    <a:pt x="1" y="754"/>
                    <a:pt x="1" y="1686"/>
                  </a:cubicBezTo>
                  <a:cubicBezTo>
                    <a:pt x="1" y="2618"/>
                    <a:pt x="755" y="3372"/>
                    <a:pt x="1687" y="3372"/>
                  </a:cubicBezTo>
                  <a:cubicBezTo>
                    <a:pt x="2618" y="3372"/>
                    <a:pt x="3372" y="2618"/>
                    <a:pt x="3372" y="1686"/>
                  </a:cubicBezTo>
                  <a:cubicBezTo>
                    <a:pt x="3372" y="754"/>
                    <a:pt x="2618" y="1"/>
                    <a:pt x="1687" y="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36" name="Google Shape;6405;p63">
              <a:extLst>
                <a:ext uri="{FF2B5EF4-FFF2-40B4-BE49-F238E27FC236}">
                  <a16:creationId xmlns:a16="http://schemas.microsoft.com/office/drawing/2014/main" id="{8FD38F8C-FF6A-0A4D-B521-9B0A71EB5AE4}"/>
                </a:ext>
              </a:extLst>
            </p:cNvPr>
            <p:cNvSpPr/>
            <p:nvPr/>
          </p:nvSpPr>
          <p:spPr>
            <a:xfrm>
              <a:off x="2777509" y="3017224"/>
              <a:ext cx="17914" cy="17919"/>
            </a:xfrm>
            <a:custGeom>
              <a:avLst/>
              <a:gdLst/>
              <a:ahLst/>
              <a:cxnLst/>
              <a:rect l="l" t="t" r="r" b="b"/>
              <a:pathLst>
                <a:path w="3372" h="3373" extrusionOk="0">
                  <a:moveTo>
                    <a:pt x="1685" y="1"/>
                  </a:moveTo>
                  <a:cubicBezTo>
                    <a:pt x="753" y="1"/>
                    <a:pt x="0" y="754"/>
                    <a:pt x="0" y="1686"/>
                  </a:cubicBezTo>
                  <a:cubicBezTo>
                    <a:pt x="0" y="2618"/>
                    <a:pt x="753" y="3372"/>
                    <a:pt x="1685" y="3372"/>
                  </a:cubicBezTo>
                  <a:cubicBezTo>
                    <a:pt x="2617" y="3372"/>
                    <a:pt x="3372" y="2618"/>
                    <a:pt x="3372" y="1686"/>
                  </a:cubicBezTo>
                  <a:cubicBezTo>
                    <a:pt x="3372" y="754"/>
                    <a:pt x="2617" y="1"/>
                    <a:pt x="1685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43" name="Google Shape;6406;p63">
              <a:extLst>
                <a:ext uri="{FF2B5EF4-FFF2-40B4-BE49-F238E27FC236}">
                  <a16:creationId xmlns:a16="http://schemas.microsoft.com/office/drawing/2014/main" id="{28E75E6D-CF32-0041-B6A2-958DA8B15A1C}"/>
                </a:ext>
              </a:extLst>
            </p:cNvPr>
            <p:cNvSpPr/>
            <p:nvPr/>
          </p:nvSpPr>
          <p:spPr>
            <a:xfrm>
              <a:off x="2659856" y="3017224"/>
              <a:ext cx="17914" cy="17919"/>
            </a:xfrm>
            <a:custGeom>
              <a:avLst/>
              <a:gdLst/>
              <a:ahLst/>
              <a:cxnLst/>
              <a:rect l="l" t="t" r="r" b="b"/>
              <a:pathLst>
                <a:path w="3372" h="3373" extrusionOk="0">
                  <a:moveTo>
                    <a:pt x="1687" y="1"/>
                  </a:moveTo>
                  <a:cubicBezTo>
                    <a:pt x="755" y="1"/>
                    <a:pt x="1" y="754"/>
                    <a:pt x="1" y="1686"/>
                  </a:cubicBezTo>
                  <a:cubicBezTo>
                    <a:pt x="1" y="2618"/>
                    <a:pt x="755" y="3372"/>
                    <a:pt x="1687" y="3372"/>
                  </a:cubicBezTo>
                  <a:cubicBezTo>
                    <a:pt x="2619" y="3372"/>
                    <a:pt x="3372" y="2618"/>
                    <a:pt x="3372" y="1686"/>
                  </a:cubicBezTo>
                  <a:cubicBezTo>
                    <a:pt x="3372" y="754"/>
                    <a:pt x="2619" y="1"/>
                    <a:pt x="168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59" name="Google Shape;6416;p63">
              <a:extLst>
                <a:ext uri="{FF2B5EF4-FFF2-40B4-BE49-F238E27FC236}">
                  <a16:creationId xmlns:a16="http://schemas.microsoft.com/office/drawing/2014/main" id="{82BA4034-9773-C645-9813-AB006F9090F9}"/>
                </a:ext>
              </a:extLst>
            </p:cNvPr>
            <p:cNvSpPr/>
            <p:nvPr/>
          </p:nvSpPr>
          <p:spPr>
            <a:xfrm>
              <a:off x="2718685" y="2756878"/>
              <a:ext cx="17919" cy="17919"/>
            </a:xfrm>
            <a:custGeom>
              <a:avLst/>
              <a:gdLst/>
              <a:ahLst/>
              <a:cxnLst/>
              <a:rect l="l" t="t" r="r" b="b"/>
              <a:pathLst>
                <a:path w="3373" h="3373" extrusionOk="0">
                  <a:moveTo>
                    <a:pt x="1687" y="1"/>
                  </a:moveTo>
                  <a:cubicBezTo>
                    <a:pt x="755" y="1"/>
                    <a:pt x="1" y="754"/>
                    <a:pt x="1" y="1686"/>
                  </a:cubicBezTo>
                  <a:cubicBezTo>
                    <a:pt x="1" y="2618"/>
                    <a:pt x="755" y="3372"/>
                    <a:pt x="1687" y="3372"/>
                  </a:cubicBezTo>
                  <a:cubicBezTo>
                    <a:pt x="2618" y="3372"/>
                    <a:pt x="3372" y="2616"/>
                    <a:pt x="3372" y="1686"/>
                  </a:cubicBezTo>
                  <a:cubicBezTo>
                    <a:pt x="3372" y="754"/>
                    <a:pt x="2618" y="1"/>
                    <a:pt x="1687" y="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60" name="Google Shape;6417;p63">
              <a:extLst>
                <a:ext uri="{FF2B5EF4-FFF2-40B4-BE49-F238E27FC236}">
                  <a16:creationId xmlns:a16="http://schemas.microsoft.com/office/drawing/2014/main" id="{171C54B6-16A9-F04E-B92D-7F80528C0AAB}"/>
                </a:ext>
              </a:extLst>
            </p:cNvPr>
            <p:cNvSpPr/>
            <p:nvPr/>
          </p:nvSpPr>
          <p:spPr>
            <a:xfrm>
              <a:off x="2777509" y="2756878"/>
              <a:ext cx="17914" cy="17919"/>
            </a:xfrm>
            <a:custGeom>
              <a:avLst/>
              <a:gdLst/>
              <a:ahLst/>
              <a:cxnLst/>
              <a:rect l="l" t="t" r="r" b="b"/>
              <a:pathLst>
                <a:path w="3372" h="3373" extrusionOk="0">
                  <a:moveTo>
                    <a:pt x="1685" y="1"/>
                  </a:moveTo>
                  <a:cubicBezTo>
                    <a:pt x="753" y="1"/>
                    <a:pt x="0" y="754"/>
                    <a:pt x="0" y="1686"/>
                  </a:cubicBezTo>
                  <a:cubicBezTo>
                    <a:pt x="0" y="2618"/>
                    <a:pt x="753" y="3372"/>
                    <a:pt x="1685" y="3372"/>
                  </a:cubicBezTo>
                  <a:cubicBezTo>
                    <a:pt x="2617" y="3372"/>
                    <a:pt x="3372" y="2616"/>
                    <a:pt x="3372" y="1686"/>
                  </a:cubicBezTo>
                  <a:cubicBezTo>
                    <a:pt x="3372" y="754"/>
                    <a:pt x="2617" y="1"/>
                    <a:pt x="1685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61" name="Google Shape;6418;p63">
              <a:extLst>
                <a:ext uri="{FF2B5EF4-FFF2-40B4-BE49-F238E27FC236}">
                  <a16:creationId xmlns:a16="http://schemas.microsoft.com/office/drawing/2014/main" id="{B61CD099-2E29-A548-A533-3F4BBEC032E7}"/>
                </a:ext>
              </a:extLst>
            </p:cNvPr>
            <p:cNvSpPr/>
            <p:nvPr/>
          </p:nvSpPr>
          <p:spPr>
            <a:xfrm>
              <a:off x="2659856" y="2756878"/>
              <a:ext cx="17914" cy="17919"/>
            </a:xfrm>
            <a:custGeom>
              <a:avLst/>
              <a:gdLst/>
              <a:ahLst/>
              <a:cxnLst/>
              <a:rect l="l" t="t" r="r" b="b"/>
              <a:pathLst>
                <a:path w="3372" h="3373" extrusionOk="0">
                  <a:moveTo>
                    <a:pt x="1687" y="1"/>
                  </a:moveTo>
                  <a:cubicBezTo>
                    <a:pt x="755" y="1"/>
                    <a:pt x="1" y="754"/>
                    <a:pt x="1" y="1686"/>
                  </a:cubicBezTo>
                  <a:cubicBezTo>
                    <a:pt x="1" y="2618"/>
                    <a:pt x="755" y="3372"/>
                    <a:pt x="1687" y="3372"/>
                  </a:cubicBezTo>
                  <a:cubicBezTo>
                    <a:pt x="2619" y="3372"/>
                    <a:pt x="3372" y="2616"/>
                    <a:pt x="3372" y="1686"/>
                  </a:cubicBezTo>
                  <a:cubicBezTo>
                    <a:pt x="3372" y="754"/>
                    <a:pt x="2619" y="1"/>
                    <a:pt x="168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  <p:sp>
          <p:nvSpPr>
            <p:cNvPr id="62" name="Google Shape;6419;p63">
              <a:extLst>
                <a:ext uri="{FF2B5EF4-FFF2-40B4-BE49-F238E27FC236}">
                  <a16:creationId xmlns:a16="http://schemas.microsoft.com/office/drawing/2014/main" id="{D53EB8FF-95D4-C24C-B439-CE05D27D8E77}"/>
                </a:ext>
              </a:extLst>
            </p:cNvPr>
            <p:cNvSpPr/>
            <p:nvPr/>
          </p:nvSpPr>
          <p:spPr>
            <a:xfrm>
              <a:off x="2301024" y="2533889"/>
              <a:ext cx="163753" cy="1291"/>
            </a:xfrm>
            <a:custGeom>
              <a:avLst/>
              <a:gdLst/>
              <a:ahLst/>
              <a:cxnLst/>
              <a:rect l="l" t="t" r="r" b="b"/>
              <a:pathLst>
                <a:path w="30824" h="243" extrusionOk="0">
                  <a:moveTo>
                    <a:pt x="121" y="1"/>
                  </a:moveTo>
                  <a:cubicBezTo>
                    <a:pt x="55" y="1"/>
                    <a:pt x="0" y="55"/>
                    <a:pt x="0" y="121"/>
                  </a:cubicBezTo>
                  <a:cubicBezTo>
                    <a:pt x="0" y="187"/>
                    <a:pt x="55" y="243"/>
                    <a:pt x="121" y="243"/>
                  </a:cubicBezTo>
                  <a:lnTo>
                    <a:pt x="30703" y="243"/>
                  </a:lnTo>
                  <a:cubicBezTo>
                    <a:pt x="30769" y="243"/>
                    <a:pt x="30823" y="187"/>
                    <a:pt x="30823" y="121"/>
                  </a:cubicBezTo>
                  <a:cubicBezTo>
                    <a:pt x="30823" y="55"/>
                    <a:pt x="30767" y="1"/>
                    <a:pt x="30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420;p63">
              <a:extLst>
                <a:ext uri="{FF2B5EF4-FFF2-40B4-BE49-F238E27FC236}">
                  <a16:creationId xmlns:a16="http://schemas.microsoft.com/office/drawing/2014/main" id="{BFB2C317-7CB2-BA40-BDAB-1EC77B519A4F}"/>
                </a:ext>
              </a:extLst>
            </p:cNvPr>
            <p:cNvSpPr/>
            <p:nvPr/>
          </p:nvSpPr>
          <p:spPr>
            <a:xfrm>
              <a:off x="2644918" y="2533889"/>
              <a:ext cx="163747" cy="1291"/>
            </a:xfrm>
            <a:custGeom>
              <a:avLst/>
              <a:gdLst/>
              <a:ahLst/>
              <a:cxnLst/>
              <a:rect l="l" t="t" r="r" b="b"/>
              <a:pathLst>
                <a:path w="30823" h="243" extrusionOk="0">
                  <a:moveTo>
                    <a:pt x="121" y="1"/>
                  </a:moveTo>
                  <a:cubicBezTo>
                    <a:pt x="55" y="1"/>
                    <a:pt x="0" y="55"/>
                    <a:pt x="0" y="121"/>
                  </a:cubicBezTo>
                  <a:cubicBezTo>
                    <a:pt x="0" y="187"/>
                    <a:pt x="55" y="243"/>
                    <a:pt x="121" y="243"/>
                  </a:cubicBezTo>
                  <a:lnTo>
                    <a:pt x="30701" y="243"/>
                  </a:lnTo>
                  <a:cubicBezTo>
                    <a:pt x="30769" y="243"/>
                    <a:pt x="30823" y="187"/>
                    <a:pt x="30823" y="121"/>
                  </a:cubicBezTo>
                  <a:cubicBezTo>
                    <a:pt x="30823" y="55"/>
                    <a:pt x="30767" y="1"/>
                    <a:pt x="307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21;p63">
              <a:extLst>
                <a:ext uri="{FF2B5EF4-FFF2-40B4-BE49-F238E27FC236}">
                  <a16:creationId xmlns:a16="http://schemas.microsoft.com/office/drawing/2014/main" id="{BD2EFC5D-31BA-5241-8B80-6954CD57D167}"/>
                </a:ext>
              </a:extLst>
            </p:cNvPr>
            <p:cNvSpPr/>
            <p:nvPr/>
          </p:nvSpPr>
          <p:spPr>
            <a:xfrm>
              <a:off x="2990071" y="2533889"/>
              <a:ext cx="163753" cy="1291"/>
            </a:xfrm>
            <a:custGeom>
              <a:avLst/>
              <a:gdLst/>
              <a:ahLst/>
              <a:cxnLst/>
              <a:rect l="l" t="t" r="r" b="b"/>
              <a:pathLst>
                <a:path w="30824" h="243" extrusionOk="0">
                  <a:moveTo>
                    <a:pt x="123" y="1"/>
                  </a:moveTo>
                  <a:cubicBezTo>
                    <a:pt x="57" y="1"/>
                    <a:pt x="1" y="55"/>
                    <a:pt x="1" y="121"/>
                  </a:cubicBezTo>
                  <a:cubicBezTo>
                    <a:pt x="1" y="187"/>
                    <a:pt x="57" y="243"/>
                    <a:pt x="123" y="243"/>
                  </a:cubicBezTo>
                  <a:lnTo>
                    <a:pt x="30703" y="243"/>
                  </a:lnTo>
                  <a:cubicBezTo>
                    <a:pt x="30769" y="243"/>
                    <a:pt x="30824" y="187"/>
                    <a:pt x="30824" y="121"/>
                  </a:cubicBezTo>
                  <a:cubicBezTo>
                    <a:pt x="30824" y="55"/>
                    <a:pt x="30769" y="1"/>
                    <a:pt x="3070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425;p63">
              <a:extLst>
                <a:ext uri="{FF2B5EF4-FFF2-40B4-BE49-F238E27FC236}">
                  <a16:creationId xmlns:a16="http://schemas.microsoft.com/office/drawing/2014/main" id="{7C201149-36D9-9945-9F1C-3F49711BAA24}"/>
                </a:ext>
              </a:extLst>
            </p:cNvPr>
            <p:cNvSpPr/>
            <p:nvPr/>
          </p:nvSpPr>
          <p:spPr>
            <a:xfrm>
              <a:off x="2833559" y="2761962"/>
              <a:ext cx="248503" cy="268106"/>
            </a:xfrm>
            <a:custGeom>
              <a:avLst/>
              <a:gdLst/>
              <a:ahLst/>
              <a:cxnLst/>
              <a:rect l="l" t="t" r="r" b="b"/>
              <a:pathLst>
                <a:path w="46777" h="50467" extrusionOk="0">
                  <a:moveTo>
                    <a:pt x="1" y="1"/>
                  </a:moveTo>
                  <a:lnTo>
                    <a:pt x="1" y="1458"/>
                  </a:lnTo>
                  <a:lnTo>
                    <a:pt x="21544" y="1458"/>
                  </a:lnTo>
                  <a:cubicBezTo>
                    <a:pt x="34653" y="1458"/>
                    <a:pt x="45320" y="12123"/>
                    <a:pt x="45320" y="25233"/>
                  </a:cubicBezTo>
                  <a:cubicBezTo>
                    <a:pt x="45320" y="38344"/>
                    <a:pt x="34653" y="49009"/>
                    <a:pt x="21544" y="49009"/>
                  </a:cubicBezTo>
                  <a:lnTo>
                    <a:pt x="1" y="49009"/>
                  </a:lnTo>
                  <a:lnTo>
                    <a:pt x="1" y="50466"/>
                  </a:lnTo>
                  <a:lnTo>
                    <a:pt x="21544" y="50466"/>
                  </a:lnTo>
                  <a:cubicBezTo>
                    <a:pt x="35457" y="50466"/>
                    <a:pt x="46776" y="39146"/>
                    <a:pt x="46776" y="25233"/>
                  </a:cubicBezTo>
                  <a:cubicBezTo>
                    <a:pt x="46776" y="11322"/>
                    <a:pt x="35457" y="1"/>
                    <a:pt x="21544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206286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85;p31">
            <a:extLst>
              <a:ext uri="{FF2B5EF4-FFF2-40B4-BE49-F238E27FC236}">
                <a16:creationId xmlns:a16="http://schemas.microsoft.com/office/drawing/2014/main" id="{6DF6AAD4-F707-8B42-8CDC-D7C6C98115FF}"/>
              </a:ext>
            </a:extLst>
          </p:cNvPr>
          <p:cNvSpPr/>
          <p:nvPr/>
        </p:nvSpPr>
        <p:spPr>
          <a:xfrm>
            <a:off x="803001" y="1105435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F203A3-7BFF-4940-AAA2-5E7EE745703D}"/>
              </a:ext>
            </a:extLst>
          </p:cNvPr>
          <p:cNvSpPr txBox="1"/>
          <p:nvPr/>
        </p:nvSpPr>
        <p:spPr>
          <a:xfrm>
            <a:off x="3811911" y="2562029"/>
            <a:ext cx="1454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S" sz="1800" dirty="0">
                <a:latin typeface="Arial Rounded MT Bold" panose="020F0704030504030204" pitchFamily="34" charset="77"/>
              </a:rPr>
              <a:t>Safety</a:t>
            </a:r>
          </a:p>
          <a:p>
            <a:pPr algn="ctr"/>
            <a:r>
              <a:rPr lang="en-PS" sz="1800" dirty="0">
                <a:latin typeface="Arial Rounded MT Bold" panose="020F0704030504030204" pitchFamily="34" charset="77"/>
              </a:rPr>
              <a:t>Procedure</a:t>
            </a:r>
            <a:endParaRPr lang="en-PS" sz="2400" dirty="0">
              <a:latin typeface="Arial Rounded MT Bold" panose="020F0704030504030204" pitchFamily="34" charset="77"/>
            </a:endParaRPr>
          </a:p>
        </p:txBody>
      </p:sp>
      <p:grpSp>
        <p:nvGrpSpPr>
          <p:cNvPr id="10" name="Google Shape;6305;p63">
            <a:extLst>
              <a:ext uri="{FF2B5EF4-FFF2-40B4-BE49-F238E27FC236}">
                <a16:creationId xmlns:a16="http://schemas.microsoft.com/office/drawing/2014/main" id="{338C07E4-10EF-4D4C-B152-8B1246DD541F}"/>
              </a:ext>
            </a:extLst>
          </p:cNvPr>
          <p:cNvGrpSpPr/>
          <p:nvPr/>
        </p:nvGrpSpPr>
        <p:grpSpPr>
          <a:xfrm>
            <a:off x="983485" y="1112700"/>
            <a:ext cx="7464436" cy="3577371"/>
            <a:chOff x="725465" y="3605478"/>
            <a:chExt cx="1424958" cy="682919"/>
          </a:xfrm>
        </p:grpSpPr>
        <p:grpSp>
          <p:nvGrpSpPr>
            <p:cNvPr id="11" name="Google Shape;6306;p63">
              <a:extLst>
                <a:ext uri="{FF2B5EF4-FFF2-40B4-BE49-F238E27FC236}">
                  <a16:creationId xmlns:a16="http://schemas.microsoft.com/office/drawing/2014/main" id="{EED0FEA7-A067-7342-85E7-F6FCBA518EB5}"/>
                </a:ext>
              </a:extLst>
            </p:cNvPr>
            <p:cNvGrpSpPr/>
            <p:nvPr/>
          </p:nvGrpSpPr>
          <p:grpSpPr>
            <a:xfrm>
              <a:off x="1306712" y="3857893"/>
              <a:ext cx="205235" cy="187626"/>
              <a:chOff x="-148861" y="3875146"/>
              <a:chExt cx="188861" cy="172657"/>
            </a:xfrm>
          </p:grpSpPr>
          <p:sp>
            <p:nvSpPr>
              <p:cNvPr id="78" name="Google Shape;6308;p63">
                <a:extLst>
                  <a:ext uri="{FF2B5EF4-FFF2-40B4-BE49-F238E27FC236}">
                    <a16:creationId xmlns:a16="http://schemas.microsoft.com/office/drawing/2014/main" id="{30B7750F-D809-2843-865B-6EAB5FEACBCF}"/>
                  </a:ext>
                </a:extLst>
              </p:cNvPr>
              <p:cNvSpPr/>
              <p:nvPr/>
            </p:nvSpPr>
            <p:spPr>
              <a:xfrm>
                <a:off x="-100985" y="3906105"/>
                <a:ext cx="41804" cy="52708"/>
              </a:xfrm>
              <a:custGeom>
                <a:avLst/>
                <a:gdLst/>
                <a:ahLst/>
                <a:cxnLst/>
                <a:rect l="l" t="t" r="r" b="b"/>
                <a:pathLst>
                  <a:path w="3573" h="4505" fill="none" extrusionOk="0">
                    <a:moveTo>
                      <a:pt x="3573" y="1"/>
                    </a:moveTo>
                    <a:cubicBezTo>
                      <a:pt x="3573" y="1"/>
                      <a:pt x="1" y="221"/>
                      <a:pt x="997" y="4504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6309;p63">
                <a:extLst>
                  <a:ext uri="{FF2B5EF4-FFF2-40B4-BE49-F238E27FC236}">
                    <a16:creationId xmlns:a16="http://schemas.microsoft.com/office/drawing/2014/main" id="{BC94A023-A0E6-364A-85FB-B7692C268B11}"/>
                  </a:ext>
                </a:extLst>
              </p:cNvPr>
              <p:cNvSpPr/>
              <p:nvPr/>
            </p:nvSpPr>
            <p:spPr>
              <a:xfrm>
                <a:off x="-86594" y="3875146"/>
                <a:ext cx="27296" cy="25717"/>
              </a:xfrm>
              <a:custGeom>
                <a:avLst/>
                <a:gdLst/>
                <a:ahLst/>
                <a:cxnLst/>
                <a:rect l="l" t="t" r="r" b="b"/>
                <a:pathLst>
                  <a:path w="2333" h="2198" fill="none" extrusionOk="0">
                    <a:moveTo>
                      <a:pt x="0" y="696"/>
                    </a:moveTo>
                    <a:cubicBezTo>
                      <a:pt x="0" y="696"/>
                      <a:pt x="2333" y="0"/>
                      <a:pt x="2333" y="2197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6310;p63">
                <a:extLst>
                  <a:ext uri="{FF2B5EF4-FFF2-40B4-BE49-F238E27FC236}">
                    <a16:creationId xmlns:a16="http://schemas.microsoft.com/office/drawing/2014/main" id="{0D80242A-608E-4E4F-8621-B86EDF208E13}"/>
                  </a:ext>
                </a:extLst>
              </p:cNvPr>
              <p:cNvSpPr/>
              <p:nvPr/>
            </p:nvSpPr>
            <p:spPr>
              <a:xfrm>
                <a:off x="-113855" y="3879078"/>
                <a:ext cx="8986" cy="21785"/>
              </a:xfrm>
              <a:custGeom>
                <a:avLst/>
                <a:gdLst/>
                <a:ahLst/>
                <a:cxnLst/>
                <a:rect l="l" t="t" r="r" b="b"/>
                <a:pathLst>
                  <a:path w="768" h="1862" fill="none" extrusionOk="0">
                    <a:moveTo>
                      <a:pt x="1" y="1"/>
                    </a:moveTo>
                    <a:cubicBezTo>
                      <a:pt x="1" y="1"/>
                      <a:pt x="1" y="1056"/>
                      <a:pt x="768" y="1861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6311;p63">
                <a:extLst>
                  <a:ext uri="{FF2B5EF4-FFF2-40B4-BE49-F238E27FC236}">
                    <a16:creationId xmlns:a16="http://schemas.microsoft.com/office/drawing/2014/main" id="{7DD17A59-BDAD-2E46-93F2-8EB372C5216F}"/>
                  </a:ext>
                </a:extLst>
              </p:cNvPr>
              <p:cNvSpPr/>
              <p:nvPr/>
            </p:nvSpPr>
            <p:spPr>
              <a:xfrm>
                <a:off x="-148861" y="3908679"/>
                <a:ext cx="53340" cy="15538"/>
              </a:xfrm>
              <a:custGeom>
                <a:avLst/>
                <a:gdLst/>
                <a:ahLst/>
                <a:cxnLst/>
                <a:rect l="l" t="t" r="r" b="b"/>
                <a:pathLst>
                  <a:path w="4559" h="1328" fill="none" extrusionOk="0">
                    <a:moveTo>
                      <a:pt x="0" y="1030"/>
                    </a:moveTo>
                    <a:cubicBezTo>
                      <a:pt x="1301" y="1"/>
                      <a:pt x="2559" y="1327"/>
                      <a:pt x="2559" y="1327"/>
                    </a:cubicBezTo>
                    <a:cubicBezTo>
                      <a:pt x="2559" y="1327"/>
                      <a:pt x="2828" y="150"/>
                      <a:pt x="4559" y="642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6312;p63">
                <a:extLst>
                  <a:ext uri="{FF2B5EF4-FFF2-40B4-BE49-F238E27FC236}">
                    <a16:creationId xmlns:a16="http://schemas.microsoft.com/office/drawing/2014/main" id="{8E344C17-8431-004E-ADF1-F5D402286221}"/>
                  </a:ext>
                </a:extLst>
              </p:cNvPr>
              <p:cNvSpPr/>
              <p:nvPr/>
            </p:nvSpPr>
            <p:spPr>
              <a:xfrm>
                <a:off x="-137430" y="3963493"/>
                <a:ext cx="28092" cy="51948"/>
              </a:xfrm>
              <a:custGeom>
                <a:avLst/>
                <a:gdLst/>
                <a:ahLst/>
                <a:cxnLst/>
                <a:rect l="l" t="t" r="r" b="b"/>
                <a:pathLst>
                  <a:path w="2401" h="4440" fill="none" extrusionOk="0">
                    <a:moveTo>
                      <a:pt x="10" y="4439"/>
                    </a:moveTo>
                    <a:cubicBezTo>
                      <a:pt x="10" y="4439"/>
                      <a:pt x="0" y="2220"/>
                      <a:pt x="1718" y="2437"/>
                    </a:cubicBezTo>
                    <a:cubicBezTo>
                      <a:pt x="1718" y="2437"/>
                      <a:pt x="828" y="1217"/>
                      <a:pt x="2401" y="1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6313;p63">
                <a:extLst>
                  <a:ext uri="{FF2B5EF4-FFF2-40B4-BE49-F238E27FC236}">
                    <a16:creationId xmlns:a16="http://schemas.microsoft.com/office/drawing/2014/main" id="{C3580AD8-BE84-8241-BAB8-2D702FCB6616}"/>
                  </a:ext>
                </a:extLst>
              </p:cNvPr>
              <p:cNvSpPr/>
              <p:nvPr/>
            </p:nvSpPr>
            <p:spPr>
              <a:xfrm>
                <a:off x="-122021" y="4015429"/>
                <a:ext cx="12461" cy="32374"/>
              </a:xfrm>
              <a:custGeom>
                <a:avLst/>
                <a:gdLst/>
                <a:ahLst/>
                <a:cxnLst/>
                <a:rect l="l" t="t" r="r" b="b"/>
                <a:pathLst>
                  <a:path w="1065" h="2767" fill="none" extrusionOk="0">
                    <a:moveTo>
                      <a:pt x="1064" y="0"/>
                    </a:moveTo>
                    <a:cubicBezTo>
                      <a:pt x="1064" y="0"/>
                      <a:pt x="0" y="1146"/>
                      <a:pt x="702" y="2767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6314;p63">
                <a:extLst>
                  <a:ext uri="{FF2B5EF4-FFF2-40B4-BE49-F238E27FC236}">
                    <a16:creationId xmlns:a16="http://schemas.microsoft.com/office/drawing/2014/main" id="{2680224C-6B4E-FB42-9B59-BCB358F800A9}"/>
                  </a:ext>
                </a:extLst>
              </p:cNvPr>
              <p:cNvSpPr/>
              <p:nvPr/>
            </p:nvSpPr>
            <p:spPr>
              <a:xfrm>
                <a:off x="-95533" y="4013124"/>
                <a:ext cx="36235" cy="21739"/>
              </a:xfrm>
              <a:custGeom>
                <a:avLst/>
                <a:gdLst/>
                <a:ahLst/>
                <a:cxnLst/>
                <a:rect l="l" t="t" r="r" b="b"/>
                <a:pathLst>
                  <a:path w="3097" h="1858" fill="none" extrusionOk="0">
                    <a:moveTo>
                      <a:pt x="3097" y="197"/>
                    </a:moveTo>
                    <a:cubicBezTo>
                      <a:pt x="1463" y="0"/>
                      <a:pt x="764" y="1579"/>
                      <a:pt x="764" y="1579"/>
                    </a:cubicBezTo>
                    <a:cubicBezTo>
                      <a:pt x="764" y="1579"/>
                      <a:pt x="334" y="1391"/>
                      <a:pt x="1" y="1857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6315;p63">
                <a:extLst>
                  <a:ext uri="{FF2B5EF4-FFF2-40B4-BE49-F238E27FC236}">
                    <a16:creationId xmlns:a16="http://schemas.microsoft.com/office/drawing/2014/main" id="{88240779-2E4B-2F42-9722-67900BB8869E}"/>
                  </a:ext>
                </a:extLst>
              </p:cNvPr>
              <p:cNvSpPr/>
              <p:nvPr/>
            </p:nvSpPr>
            <p:spPr>
              <a:xfrm>
                <a:off x="-123355" y="3941357"/>
                <a:ext cx="32000" cy="17913"/>
              </a:xfrm>
              <a:custGeom>
                <a:avLst/>
                <a:gdLst/>
                <a:ahLst/>
                <a:cxnLst/>
                <a:rect l="l" t="t" r="r" b="b"/>
                <a:pathLst>
                  <a:path w="2735" h="1531" fill="none" extrusionOk="0">
                    <a:moveTo>
                      <a:pt x="2735" y="0"/>
                    </a:moveTo>
                    <a:cubicBezTo>
                      <a:pt x="2735" y="0"/>
                      <a:pt x="1085" y="1530"/>
                      <a:pt x="1" y="0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6316;p63">
                <a:extLst>
                  <a:ext uri="{FF2B5EF4-FFF2-40B4-BE49-F238E27FC236}">
                    <a16:creationId xmlns:a16="http://schemas.microsoft.com/office/drawing/2014/main" id="{9467B8BA-98A1-2946-AC9D-F2F5D0FEC0D8}"/>
                  </a:ext>
                </a:extLst>
              </p:cNvPr>
              <p:cNvSpPr/>
              <p:nvPr/>
            </p:nvSpPr>
            <p:spPr>
              <a:xfrm>
                <a:off x="-91367" y="3973672"/>
                <a:ext cx="32070" cy="15807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1351" fill="none" extrusionOk="0">
                    <a:moveTo>
                      <a:pt x="1" y="434"/>
                    </a:moveTo>
                    <a:cubicBezTo>
                      <a:pt x="1" y="434"/>
                      <a:pt x="1709" y="1"/>
                      <a:pt x="2741" y="1350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6318;p63">
                <a:extLst>
                  <a:ext uri="{FF2B5EF4-FFF2-40B4-BE49-F238E27FC236}">
                    <a16:creationId xmlns:a16="http://schemas.microsoft.com/office/drawing/2014/main" id="{3DCF66BA-ABCA-4F48-9C42-B0E10B5C29E6}"/>
                  </a:ext>
                </a:extLst>
              </p:cNvPr>
              <p:cNvSpPr/>
              <p:nvPr/>
            </p:nvSpPr>
            <p:spPr>
              <a:xfrm>
                <a:off x="-49692" y="3906105"/>
                <a:ext cx="41804" cy="52708"/>
              </a:xfrm>
              <a:custGeom>
                <a:avLst/>
                <a:gdLst/>
                <a:ahLst/>
                <a:cxnLst/>
                <a:rect l="l" t="t" r="r" b="b"/>
                <a:pathLst>
                  <a:path w="3573" h="4505" fill="none" extrusionOk="0">
                    <a:moveTo>
                      <a:pt x="1" y="1"/>
                    </a:moveTo>
                    <a:cubicBezTo>
                      <a:pt x="1" y="1"/>
                      <a:pt x="3572" y="221"/>
                      <a:pt x="2573" y="4504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6319;p63">
                <a:extLst>
                  <a:ext uri="{FF2B5EF4-FFF2-40B4-BE49-F238E27FC236}">
                    <a16:creationId xmlns:a16="http://schemas.microsoft.com/office/drawing/2014/main" id="{33F9367E-69DD-914A-B7FF-1A4E5E6432C3}"/>
                  </a:ext>
                </a:extLst>
              </p:cNvPr>
              <p:cNvSpPr/>
              <p:nvPr/>
            </p:nvSpPr>
            <p:spPr>
              <a:xfrm>
                <a:off x="-49575" y="3875146"/>
                <a:ext cx="27261" cy="25717"/>
              </a:xfrm>
              <a:custGeom>
                <a:avLst/>
                <a:gdLst/>
                <a:ahLst/>
                <a:cxnLst/>
                <a:rect l="l" t="t" r="r" b="b"/>
                <a:pathLst>
                  <a:path w="2330" h="2198" fill="none" extrusionOk="0">
                    <a:moveTo>
                      <a:pt x="2330" y="696"/>
                    </a:moveTo>
                    <a:cubicBezTo>
                      <a:pt x="2330" y="696"/>
                      <a:pt x="0" y="0"/>
                      <a:pt x="0" y="2197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6320;p63">
                <a:extLst>
                  <a:ext uri="{FF2B5EF4-FFF2-40B4-BE49-F238E27FC236}">
                    <a16:creationId xmlns:a16="http://schemas.microsoft.com/office/drawing/2014/main" id="{B3B00906-45F0-E94C-A516-F8004F9A77D6}"/>
                  </a:ext>
                </a:extLst>
              </p:cNvPr>
              <p:cNvSpPr/>
              <p:nvPr/>
            </p:nvSpPr>
            <p:spPr>
              <a:xfrm>
                <a:off x="-4003" y="3879078"/>
                <a:ext cx="8986" cy="21785"/>
              </a:xfrm>
              <a:custGeom>
                <a:avLst/>
                <a:gdLst/>
                <a:ahLst/>
                <a:cxnLst/>
                <a:rect l="l" t="t" r="r" b="b"/>
                <a:pathLst>
                  <a:path w="768" h="1862" fill="none" extrusionOk="0">
                    <a:moveTo>
                      <a:pt x="767" y="1"/>
                    </a:moveTo>
                    <a:cubicBezTo>
                      <a:pt x="767" y="1"/>
                      <a:pt x="767" y="1056"/>
                      <a:pt x="1" y="1861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6321;p63">
                <a:extLst>
                  <a:ext uri="{FF2B5EF4-FFF2-40B4-BE49-F238E27FC236}">
                    <a16:creationId xmlns:a16="http://schemas.microsoft.com/office/drawing/2014/main" id="{8205191A-1D64-FE4F-A354-FFA7688D0A4E}"/>
                  </a:ext>
                </a:extLst>
              </p:cNvPr>
              <p:cNvSpPr/>
              <p:nvPr/>
            </p:nvSpPr>
            <p:spPr>
              <a:xfrm>
                <a:off x="-13352" y="3908679"/>
                <a:ext cx="53352" cy="15538"/>
              </a:xfrm>
              <a:custGeom>
                <a:avLst/>
                <a:gdLst/>
                <a:ahLst/>
                <a:cxnLst/>
                <a:rect l="l" t="t" r="r" b="b"/>
                <a:pathLst>
                  <a:path w="4560" h="1328" fill="none" extrusionOk="0">
                    <a:moveTo>
                      <a:pt x="4559" y="1030"/>
                    </a:moveTo>
                    <a:cubicBezTo>
                      <a:pt x="3258" y="1"/>
                      <a:pt x="1997" y="1327"/>
                      <a:pt x="1997" y="1327"/>
                    </a:cubicBezTo>
                    <a:cubicBezTo>
                      <a:pt x="1997" y="1327"/>
                      <a:pt x="1731" y="150"/>
                      <a:pt x="1" y="642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6322;p63">
                <a:extLst>
                  <a:ext uri="{FF2B5EF4-FFF2-40B4-BE49-F238E27FC236}">
                    <a16:creationId xmlns:a16="http://schemas.microsoft.com/office/drawing/2014/main" id="{7D2918E8-427A-BD44-A250-1C3373314A05}"/>
                  </a:ext>
                </a:extLst>
              </p:cNvPr>
              <p:cNvSpPr/>
              <p:nvPr/>
            </p:nvSpPr>
            <p:spPr>
              <a:xfrm>
                <a:off x="466" y="3963493"/>
                <a:ext cx="28092" cy="51948"/>
              </a:xfrm>
              <a:custGeom>
                <a:avLst/>
                <a:gdLst/>
                <a:ahLst/>
                <a:cxnLst/>
                <a:rect l="l" t="t" r="r" b="b"/>
                <a:pathLst>
                  <a:path w="2401" h="4440" fill="none" extrusionOk="0">
                    <a:moveTo>
                      <a:pt x="2391" y="4439"/>
                    </a:moveTo>
                    <a:cubicBezTo>
                      <a:pt x="2391" y="4439"/>
                      <a:pt x="2401" y="2220"/>
                      <a:pt x="683" y="2437"/>
                    </a:cubicBezTo>
                    <a:cubicBezTo>
                      <a:pt x="683" y="2437"/>
                      <a:pt x="1573" y="1217"/>
                      <a:pt x="0" y="1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6323;p63">
                <a:extLst>
                  <a:ext uri="{FF2B5EF4-FFF2-40B4-BE49-F238E27FC236}">
                    <a16:creationId xmlns:a16="http://schemas.microsoft.com/office/drawing/2014/main" id="{0D91F2E6-1D56-CA4B-AD31-8D1C5CCA842A}"/>
                  </a:ext>
                </a:extLst>
              </p:cNvPr>
              <p:cNvSpPr/>
              <p:nvPr/>
            </p:nvSpPr>
            <p:spPr>
              <a:xfrm>
                <a:off x="688" y="4015429"/>
                <a:ext cx="12472" cy="32374"/>
              </a:xfrm>
              <a:custGeom>
                <a:avLst/>
                <a:gdLst/>
                <a:ahLst/>
                <a:cxnLst/>
                <a:rect l="l" t="t" r="r" b="b"/>
                <a:pathLst>
                  <a:path w="1066" h="2767" fill="none" extrusionOk="0">
                    <a:moveTo>
                      <a:pt x="1" y="0"/>
                    </a:moveTo>
                    <a:cubicBezTo>
                      <a:pt x="1" y="0"/>
                      <a:pt x="1065" y="1146"/>
                      <a:pt x="363" y="2767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6324;p63">
                <a:extLst>
                  <a:ext uri="{FF2B5EF4-FFF2-40B4-BE49-F238E27FC236}">
                    <a16:creationId xmlns:a16="http://schemas.microsoft.com/office/drawing/2014/main" id="{9CDDFD2F-5710-9948-A47C-78AD838610C9}"/>
                  </a:ext>
                </a:extLst>
              </p:cNvPr>
              <p:cNvSpPr/>
              <p:nvPr/>
            </p:nvSpPr>
            <p:spPr>
              <a:xfrm>
                <a:off x="-49575" y="4013124"/>
                <a:ext cx="36235" cy="21739"/>
              </a:xfrm>
              <a:custGeom>
                <a:avLst/>
                <a:gdLst/>
                <a:ahLst/>
                <a:cxnLst/>
                <a:rect l="l" t="t" r="r" b="b"/>
                <a:pathLst>
                  <a:path w="3097" h="1858" fill="none" extrusionOk="0">
                    <a:moveTo>
                      <a:pt x="0" y="197"/>
                    </a:moveTo>
                    <a:cubicBezTo>
                      <a:pt x="1631" y="0"/>
                      <a:pt x="2330" y="1579"/>
                      <a:pt x="2330" y="1579"/>
                    </a:cubicBezTo>
                    <a:cubicBezTo>
                      <a:pt x="2330" y="1579"/>
                      <a:pt x="2763" y="1391"/>
                      <a:pt x="3097" y="1857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6325;p63">
                <a:extLst>
                  <a:ext uri="{FF2B5EF4-FFF2-40B4-BE49-F238E27FC236}">
                    <a16:creationId xmlns:a16="http://schemas.microsoft.com/office/drawing/2014/main" id="{82FB0B20-51C3-AA44-9BAE-340DDA1E6514}"/>
                  </a:ext>
                </a:extLst>
              </p:cNvPr>
              <p:cNvSpPr/>
              <p:nvPr/>
            </p:nvSpPr>
            <p:spPr>
              <a:xfrm>
                <a:off x="-17517" y="3941357"/>
                <a:ext cx="32000" cy="17913"/>
              </a:xfrm>
              <a:custGeom>
                <a:avLst/>
                <a:gdLst/>
                <a:ahLst/>
                <a:cxnLst/>
                <a:rect l="l" t="t" r="r" b="b"/>
                <a:pathLst>
                  <a:path w="2735" h="1531" fill="none" extrusionOk="0">
                    <a:moveTo>
                      <a:pt x="1" y="0"/>
                    </a:moveTo>
                    <a:cubicBezTo>
                      <a:pt x="1" y="0"/>
                      <a:pt x="1651" y="1530"/>
                      <a:pt x="2734" y="0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6326;p63">
                <a:extLst>
                  <a:ext uri="{FF2B5EF4-FFF2-40B4-BE49-F238E27FC236}">
                    <a16:creationId xmlns:a16="http://schemas.microsoft.com/office/drawing/2014/main" id="{6447DC12-52E7-C240-890D-526F673590EA}"/>
                  </a:ext>
                </a:extLst>
              </p:cNvPr>
              <p:cNvSpPr/>
              <p:nvPr/>
            </p:nvSpPr>
            <p:spPr>
              <a:xfrm>
                <a:off x="-49575" y="3973672"/>
                <a:ext cx="32070" cy="15807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1351" fill="none" extrusionOk="0">
                    <a:moveTo>
                      <a:pt x="2741" y="434"/>
                    </a:moveTo>
                    <a:cubicBezTo>
                      <a:pt x="2741" y="434"/>
                      <a:pt x="1032" y="1"/>
                      <a:pt x="0" y="1350"/>
                    </a:cubicBezTo>
                  </a:path>
                </a:pathLst>
              </a:custGeom>
              <a:no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" name="Google Shape;6327;p63">
              <a:extLst>
                <a:ext uri="{FF2B5EF4-FFF2-40B4-BE49-F238E27FC236}">
                  <a16:creationId xmlns:a16="http://schemas.microsoft.com/office/drawing/2014/main" id="{3FBE9E1D-34C6-9549-AB3A-621D8300F5D2}"/>
                </a:ext>
              </a:extLst>
            </p:cNvPr>
            <p:cNvGrpSpPr/>
            <p:nvPr/>
          </p:nvGrpSpPr>
          <p:grpSpPr>
            <a:xfrm>
              <a:off x="725465" y="3605478"/>
              <a:ext cx="1424958" cy="682919"/>
              <a:chOff x="725465" y="3605478"/>
              <a:chExt cx="1424958" cy="682919"/>
            </a:xfrm>
          </p:grpSpPr>
          <p:grpSp>
            <p:nvGrpSpPr>
              <p:cNvPr id="70" name="Google Shape;6332;p63">
                <a:extLst>
                  <a:ext uri="{FF2B5EF4-FFF2-40B4-BE49-F238E27FC236}">
                    <a16:creationId xmlns:a16="http://schemas.microsoft.com/office/drawing/2014/main" id="{F89A9D94-BD9A-7744-9E69-8381AF9FFD57}"/>
                  </a:ext>
                </a:extLst>
              </p:cNvPr>
              <p:cNvGrpSpPr/>
              <p:nvPr/>
            </p:nvGrpSpPr>
            <p:grpSpPr>
              <a:xfrm>
                <a:off x="1498221" y="4047614"/>
                <a:ext cx="603834" cy="240783"/>
                <a:chOff x="1498221" y="4047614"/>
                <a:chExt cx="603834" cy="240783"/>
              </a:xfrm>
            </p:grpSpPr>
            <p:sp>
              <p:nvSpPr>
                <p:cNvPr id="71" name="Google Shape;6333;p63">
                  <a:extLst>
                    <a:ext uri="{FF2B5EF4-FFF2-40B4-BE49-F238E27FC236}">
                      <a16:creationId xmlns:a16="http://schemas.microsoft.com/office/drawing/2014/main" id="{3CDC4F9F-E9B4-B94B-9266-8FDBC51D1A20}"/>
                    </a:ext>
                  </a:extLst>
                </p:cNvPr>
                <p:cNvSpPr/>
                <p:nvPr/>
              </p:nvSpPr>
              <p:spPr>
                <a:xfrm>
                  <a:off x="1648778" y="4185661"/>
                  <a:ext cx="453277" cy="1027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18" h="21448" extrusionOk="0">
                      <a:moveTo>
                        <a:pt x="4950" y="1"/>
                      </a:moveTo>
                      <a:cubicBezTo>
                        <a:pt x="2218" y="1"/>
                        <a:pt x="0" y="2679"/>
                        <a:pt x="0" y="5984"/>
                      </a:cubicBezTo>
                      <a:lnTo>
                        <a:pt x="0" y="15461"/>
                      </a:lnTo>
                      <a:cubicBezTo>
                        <a:pt x="0" y="18766"/>
                        <a:pt x="2218" y="21447"/>
                        <a:pt x="4950" y="21447"/>
                      </a:cubicBezTo>
                      <a:lnTo>
                        <a:pt x="32168" y="21447"/>
                      </a:lnTo>
                      <a:cubicBezTo>
                        <a:pt x="34904" y="21447"/>
                        <a:pt x="37118" y="18766"/>
                        <a:pt x="37118" y="15461"/>
                      </a:cubicBezTo>
                      <a:lnTo>
                        <a:pt x="37118" y="5984"/>
                      </a:lnTo>
                      <a:cubicBezTo>
                        <a:pt x="37118" y="2679"/>
                        <a:pt x="34904" y="1"/>
                        <a:pt x="32168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 cap="flat" cmpd="sng">
                  <a:solidFill>
                    <a:srgbClr val="CFD9E0"/>
                  </a:solidFill>
                  <a:prstDash val="solid"/>
                  <a:miter lim="364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Continues m</a:t>
                  </a:r>
                  <a:r>
                    <a:rPr lang="en-P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aintainance for equipment</a:t>
                  </a:r>
                </a:p>
              </p:txBody>
            </p:sp>
            <p:grpSp>
              <p:nvGrpSpPr>
                <p:cNvPr id="72" name="Google Shape;6334;p63">
                  <a:extLst>
                    <a:ext uri="{FF2B5EF4-FFF2-40B4-BE49-F238E27FC236}">
                      <a16:creationId xmlns:a16="http://schemas.microsoft.com/office/drawing/2014/main" id="{73D72DE0-0B7F-0943-9822-A58FF3EBF184}"/>
                    </a:ext>
                  </a:extLst>
                </p:cNvPr>
                <p:cNvGrpSpPr/>
                <p:nvPr/>
              </p:nvGrpSpPr>
              <p:grpSpPr>
                <a:xfrm>
                  <a:off x="1498221" y="4047614"/>
                  <a:ext cx="150566" cy="190416"/>
                  <a:chOff x="1498221" y="4047614"/>
                  <a:chExt cx="150566" cy="190416"/>
                </a:xfrm>
              </p:grpSpPr>
              <p:sp>
                <p:nvSpPr>
                  <p:cNvPr id="73" name="Google Shape;6335;p63">
                    <a:extLst>
                      <a:ext uri="{FF2B5EF4-FFF2-40B4-BE49-F238E27FC236}">
                        <a16:creationId xmlns:a16="http://schemas.microsoft.com/office/drawing/2014/main" id="{FFD611C2-D2B3-5C46-BAC1-54CB8413568B}"/>
                      </a:ext>
                    </a:extLst>
                  </p:cNvPr>
                  <p:cNvSpPr/>
                  <p:nvPr/>
                </p:nvSpPr>
                <p:spPr>
                  <a:xfrm>
                    <a:off x="1510686" y="4060421"/>
                    <a:ext cx="138101" cy="1776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16" h="37079" fill="none" extrusionOk="0">
                        <a:moveTo>
                          <a:pt x="28815" y="37078"/>
                        </a:moveTo>
                        <a:lnTo>
                          <a:pt x="17922" y="37078"/>
                        </a:lnTo>
                        <a:cubicBezTo>
                          <a:pt x="14829" y="37078"/>
                          <a:pt x="14212" y="33613"/>
                          <a:pt x="14212" y="33613"/>
                        </a:cubicBezTo>
                        <a:lnTo>
                          <a:pt x="14212" y="10631"/>
                        </a:lnTo>
                        <a:lnTo>
                          <a:pt x="0" y="10631"/>
                        </a:lnTo>
                        <a:lnTo>
                          <a:pt x="0" y="1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" name="Google Shape;6336;p63">
                    <a:extLst>
                      <a:ext uri="{FF2B5EF4-FFF2-40B4-BE49-F238E27FC236}">
                        <a16:creationId xmlns:a16="http://schemas.microsoft.com/office/drawing/2014/main" id="{9BFC1188-F1BA-4C47-9510-6677B0096384}"/>
                      </a:ext>
                    </a:extLst>
                  </p:cNvPr>
                  <p:cNvSpPr/>
                  <p:nvPr/>
                </p:nvSpPr>
                <p:spPr>
                  <a:xfrm>
                    <a:off x="1498221" y="4047614"/>
                    <a:ext cx="26646" cy="256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0" h="5349" extrusionOk="0">
                        <a:moveTo>
                          <a:pt x="2886" y="1"/>
                        </a:moveTo>
                        <a:cubicBezTo>
                          <a:pt x="1806" y="1"/>
                          <a:pt x="828" y="654"/>
                          <a:pt x="416" y="1653"/>
                        </a:cubicBezTo>
                        <a:cubicBezTo>
                          <a:pt x="0" y="2649"/>
                          <a:pt x="230" y="3802"/>
                          <a:pt x="996" y="4564"/>
                        </a:cubicBezTo>
                        <a:cubicBezTo>
                          <a:pt x="1506" y="5077"/>
                          <a:pt x="2190" y="5349"/>
                          <a:pt x="2886" y="5349"/>
                        </a:cubicBezTo>
                        <a:cubicBezTo>
                          <a:pt x="3232" y="5349"/>
                          <a:pt x="3580" y="5282"/>
                          <a:pt x="3911" y="5144"/>
                        </a:cubicBezTo>
                        <a:cubicBezTo>
                          <a:pt x="4910" y="4732"/>
                          <a:pt x="5560" y="3758"/>
                          <a:pt x="5560" y="2675"/>
                        </a:cubicBezTo>
                        <a:cubicBezTo>
                          <a:pt x="5560" y="1197"/>
                          <a:pt x="4363" y="1"/>
                          <a:pt x="2886" y="1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58" name="Google Shape;6344;p63">
                <a:extLst>
                  <a:ext uri="{FF2B5EF4-FFF2-40B4-BE49-F238E27FC236}">
                    <a16:creationId xmlns:a16="http://schemas.microsoft.com/office/drawing/2014/main" id="{6780A337-2229-9F49-A941-186A3DC06791}"/>
                  </a:ext>
                </a:extLst>
              </p:cNvPr>
              <p:cNvGrpSpPr/>
              <p:nvPr/>
            </p:nvGrpSpPr>
            <p:grpSpPr>
              <a:xfrm>
                <a:off x="1560718" y="3800594"/>
                <a:ext cx="589705" cy="302090"/>
                <a:chOff x="1560718" y="3800594"/>
                <a:chExt cx="589705" cy="302090"/>
              </a:xfrm>
            </p:grpSpPr>
            <p:grpSp>
              <p:nvGrpSpPr>
                <p:cNvPr id="59" name="Google Shape;6345;p63">
                  <a:extLst>
                    <a:ext uri="{FF2B5EF4-FFF2-40B4-BE49-F238E27FC236}">
                      <a16:creationId xmlns:a16="http://schemas.microsoft.com/office/drawing/2014/main" id="{59F2DC9B-E932-5148-AD5C-D6695C0C8052}"/>
                    </a:ext>
                  </a:extLst>
                </p:cNvPr>
                <p:cNvGrpSpPr/>
                <p:nvPr/>
              </p:nvGrpSpPr>
              <p:grpSpPr>
                <a:xfrm>
                  <a:off x="1560718" y="3842857"/>
                  <a:ext cx="173586" cy="217131"/>
                  <a:chOff x="1560718" y="3842857"/>
                  <a:chExt cx="173586" cy="217131"/>
                </a:xfrm>
              </p:grpSpPr>
              <p:sp>
                <p:nvSpPr>
                  <p:cNvPr id="62" name="Google Shape;6346;p63">
                    <a:extLst>
                      <a:ext uri="{FF2B5EF4-FFF2-40B4-BE49-F238E27FC236}">
                        <a16:creationId xmlns:a16="http://schemas.microsoft.com/office/drawing/2014/main" id="{B7A3E1F9-FAFD-1041-AEE0-42C0969B8514}"/>
                      </a:ext>
                    </a:extLst>
                  </p:cNvPr>
                  <p:cNvSpPr/>
                  <p:nvPr/>
                </p:nvSpPr>
                <p:spPr>
                  <a:xfrm>
                    <a:off x="1560718" y="3951414"/>
                    <a:ext cx="84343" cy="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599" h="1" fill="none" extrusionOk="0">
                        <a:moveTo>
                          <a:pt x="1" y="0"/>
                        </a:moveTo>
                        <a:lnTo>
                          <a:pt x="17598" y="0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3" name="Google Shape;6347;p63">
                    <a:extLst>
                      <a:ext uri="{FF2B5EF4-FFF2-40B4-BE49-F238E27FC236}">
                        <a16:creationId xmlns:a16="http://schemas.microsoft.com/office/drawing/2014/main" id="{DC321BD1-1228-AD48-97B4-5719603C650A}"/>
                      </a:ext>
                    </a:extLst>
                  </p:cNvPr>
                  <p:cNvSpPr/>
                  <p:nvPr/>
                </p:nvSpPr>
                <p:spPr>
                  <a:xfrm>
                    <a:off x="1631242" y="3936509"/>
                    <a:ext cx="26646" cy="256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0" h="5349" extrusionOk="0">
                        <a:moveTo>
                          <a:pt x="2882" y="1"/>
                        </a:moveTo>
                        <a:cubicBezTo>
                          <a:pt x="1802" y="1"/>
                          <a:pt x="828" y="650"/>
                          <a:pt x="412" y="1649"/>
                        </a:cubicBezTo>
                        <a:cubicBezTo>
                          <a:pt x="0" y="2649"/>
                          <a:pt x="226" y="3798"/>
                          <a:pt x="993" y="4564"/>
                        </a:cubicBezTo>
                        <a:cubicBezTo>
                          <a:pt x="1502" y="5076"/>
                          <a:pt x="2187" y="5349"/>
                          <a:pt x="2883" y="5349"/>
                        </a:cubicBezTo>
                        <a:cubicBezTo>
                          <a:pt x="3228" y="5349"/>
                          <a:pt x="3576" y="5282"/>
                          <a:pt x="3907" y="5144"/>
                        </a:cubicBezTo>
                        <a:cubicBezTo>
                          <a:pt x="4907" y="4732"/>
                          <a:pt x="5556" y="3758"/>
                          <a:pt x="5560" y="2674"/>
                        </a:cubicBezTo>
                        <a:cubicBezTo>
                          <a:pt x="5560" y="1197"/>
                          <a:pt x="4360" y="1"/>
                          <a:pt x="2882" y="1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" name="Google Shape;6348;p63">
                    <a:extLst>
                      <a:ext uri="{FF2B5EF4-FFF2-40B4-BE49-F238E27FC236}">
                        <a16:creationId xmlns:a16="http://schemas.microsoft.com/office/drawing/2014/main" id="{32DF87F7-2CF5-9D4B-A0CE-A77726E47681}"/>
                      </a:ext>
                    </a:extLst>
                  </p:cNvPr>
                  <p:cNvSpPr/>
                  <p:nvPr/>
                </p:nvSpPr>
                <p:spPr>
                  <a:xfrm>
                    <a:off x="1645054" y="3842857"/>
                    <a:ext cx="89251" cy="2171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23" h="45330" fill="none" extrusionOk="0">
                        <a:moveTo>
                          <a:pt x="18623" y="45330"/>
                        </a:moveTo>
                        <a:lnTo>
                          <a:pt x="5625" y="45330"/>
                        </a:lnTo>
                        <a:cubicBezTo>
                          <a:pt x="2889" y="45330"/>
                          <a:pt x="0" y="42619"/>
                          <a:pt x="0" y="35634"/>
                        </a:cubicBezTo>
                        <a:lnTo>
                          <a:pt x="0" y="9697"/>
                        </a:lnTo>
                        <a:cubicBezTo>
                          <a:pt x="0" y="2711"/>
                          <a:pt x="2889" y="1"/>
                          <a:pt x="5625" y="1"/>
                        </a:cubicBezTo>
                        <a:lnTo>
                          <a:pt x="18623" y="1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60" name="Google Shape;6349;p63">
                  <a:extLst>
                    <a:ext uri="{FF2B5EF4-FFF2-40B4-BE49-F238E27FC236}">
                      <a16:creationId xmlns:a16="http://schemas.microsoft.com/office/drawing/2014/main" id="{19B364AF-4BE0-1D4F-9333-8212829DA185}"/>
                    </a:ext>
                  </a:extLst>
                </p:cNvPr>
                <p:cNvSpPr/>
                <p:nvPr/>
              </p:nvSpPr>
              <p:spPr>
                <a:xfrm>
                  <a:off x="1733808" y="3800594"/>
                  <a:ext cx="416126" cy="102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15" h="21447" extrusionOk="0">
                      <a:moveTo>
                        <a:pt x="4951" y="0"/>
                      </a:moveTo>
                      <a:cubicBezTo>
                        <a:pt x="2215" y="0"/>
                        <a:pt x="1" y="2678"/>
                        <a:pt x="1" y="5983"/>
                      </a:cubicBezTo>
                      <a:lnTo>
                        <a:pt x="1" y="15460"/>
                      </a:lnTo>
                      <a:cubicBezTo>
                        <a:pt x="1" y="18765"/>
                        <a:pt x="2215" y="21446"/>
                        <a:pt x="4951" y="21446"/>
                      </a:cubicBezTo>
                      <a:lnTo>
                        <a:pt x="32168" y="21446"/>
                      </a:lnTo>
                      <a:cubicBezTo>
                        <a:pt x="34901" y="21446"/>
                        <a:pt x="37115" y="18765"/>
                        <a:pt x="37115" y="15460"/>
                      </a:cubicBezTo>
                      <a:lnTo>
                        <a:pt x="37115" y="5983"/>
                      </a:lnTo>
                      <a:cubicBezTo>
                        <a:pt x="37115" y="2678"/>
                        <a:pt x="34901" y="0"/>
                        <a:pt x="3216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 cap="flat" cmpd="sng">
                  <a:solidFill>
                    <a:srgbClr val="CFD9E0"/>
                  </a:solidFill>
                  <a:prstDash val="solid"/>
                  <a:miter lim="364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U</a:t>
                  </a:r>
                  <a:r>
                    <a:rPr lang="en-P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sing material handling equipment </a:t>
                  </a:r>
                </a:p>
              </p:txBody>
            </p:sp>
            <p:sp>
              <p:nvSpPr>
                <p:cNvPr id="61" name="Google Shape;6350;p63">
                  <a:extLst>
                    <a:ext uri="{FF2B5EF4-FFF2-40B4-BE49-F238E27FC236}">
                      <a16:creationId xmlns:a16="http://schemas.microsoft.com/office/drawing/2014/main" id="{654D34D3-317E-564A-80CB-0642A75ADBA7}"/>
                    </a:ext>
                  </a:extLst>
                </p:cNvPr>
                <p:cNvSpPr/>
                <p:nvPr/>
              </p:nvSpPr>
              <p:spPr>
                <a:xfrm>
                  <a:off x="1734297" y="3999967"/>
                  <a:ext cx="416126" cy="1027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19" h="21444" extrusionOk="0">
                      <a:moveTo>
                        <a:pt x="4951" y="1"/>
                      </a:moveTo>
                      <a:cubicBezTo>
                        <a:pt x="2219" y="1"/>
                        <a:pt x="1" y="2678"/>
                        <a:pt x="1" y="5983"/>
                      </a:cubicBezTo>
                      <a:lnTo>
                        <a:pt x="1" y="15461"/>
                      </a:lnTo>
                      <a:cubicBezTo>
                        <a:pt x="1" y="18766"/>
                        <a:pt x="2219" y="21443"/>
                        <a:pt x="4951" y="21443"/>
                      </a:cubicBezTo>
                      <a:lnTo>
                        <a:pt x="32168" y="21443"/>
                      </a:lnTo>
                      <a:cubicBezTo>
                        <a:pt x="34901" y="21443"/>
                        <a:pt x="37119" y="18766"/>
                        <a:pt x="37119" y="15461"/>
                      </a:cubicBezTo>
                      <a:lnTo>
                        <a:pt x="37119" y="5983"/>
                      </a:lnTo>
                      <a:cubicBezTo>
                        <a:pt x="37119" y="2678"/>
                        <a:pt x="34901" y="1"/>
                        <a:pt x="32168" y="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 cap="flat" cmpd="sng">
                  <a:solidFill>
                    <a:srgbClr val="CFD9E0"/>
                  </a:solidFill>
                  <a:prstDash val="solid"/>
                  <a:miter lim="364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T</a:t>
                  </a:r>
                  <a:r>
                    <a:rPr lang="en-P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rain worker how to use equipment </a:t>
                  </a:r>
                </a:p>
              </p:txBody>
            </p:sp>
          </p:grpSp>
          <p:sp>
            <p:nvSpPr>
              <p:cNvPr id="15" name="Google Shape;6351;p63">
                <a:extLst>
                  <a:ext uri="{FF2B5EF4-FFF2-40B4-BE49-F238E27FC236}">
                    <a16:creationId xmlns:a16="http://schemas.microsoft.com/office/drawing/2014/main" id="{229C3178-3825-EC4D-BCAF-4D971932498C}"/>
                  </a:ext>
                </a:extLst>
              </p:cNvPr>
              <p:cNvSpPr/>
              <p:nvPr/>
            </p:nvSpPr>
            <p:spPr>
              <a:xfrm>
                <a:off x="1258451" y="3798060"/>
                <a:ext cx="302718" cy="302541"/>
              </a:xfrm>
              <a:custGeom>
                <a:avLst/>
                <a:gdLst/>
                <a:ahLst/>
                <a:cxnLst/>
                <a:rect l="l" t="t" r="r" b="b"/>
                <a:pathLst>
                  <a:path w="63165" h="63161" fill="none" extrusionOk="0">
                    <a:moveTo>
                      <a:pt x="63165" y="31580"/>
                    </a:moveTo>
                    <a:cubicBezTo>
                      <a:pt x="63165" y="49021"/>
                      <a:pt x="49025" y="63161"/>
                      <a:pt x="31585" y="63161"/>
                    </a:cubicBezTo>
                    <a:cubicBezTo>
                      <a:pt x="14140" y="63161"/>
                      <a:pt x="1" y="49021"/>
                      <a:pt x="1" y="31580"/>
                    </a:cubicBezTo>
                    <a:cubicBezTo>
                      <a:pt x="1" y="14140"/>
                      <a:pt x="14140" y="0"/>
                      <a:pt x="31585" y="0"/>
                    </a:cubicBezTo>
                    <a:cubicBezTo>
                      <a:pt x="49025" y="0"/>
                      <a:pt x="63165" y="14140"/>
                      <a:pt x="63165" y="31580"/>
                    </a:cubicBezTo>
                    <a:close/>
                  </a:path>
                </a:pathLst>
              </a:custGeom>
              <a:solidFill>
                <a:schemeClr val="bg2"/>
              </a:solidFill>
              <a:ln w="25400" cap="flat" cmpd="sng">
                <a:solidFill>
                  <a:schemeClr val="bg2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6" name="Google Shape;6352;p63">
                <a:extLst>
                  <a:ext uri="{FF2B5EF4-FFF2-40B4-BE49-F238E27FC236}">
                    <a16:creationId xmlns:a16="http://schemas.microsoft.com/office/drawing/2014/main" id="{D1E52CB5-7116-5A48-B2C8-B5997CCDE38C}"/>
                  </a:ext>
                </a:extLst>
              </p:cNvPr>
              <p:cNvGrpSpPr/>
              <p:nvPr/>
            </p:nvGrpSpPr>
            <p:grpSpPr>
              <a:xfrm>
                <a:off x="745415" y="3605478"/>
                <a:ext cx="575246" cy="249245"/>
                <a:chOff x="745415" y="3605478"/>
                <a:chExt cx="575246" cy="249245"/>
              </a:xfrm>
            </p:grpSpPr>
            <p:sp>
              <p:nvSpPr>
                <p:cNvPr id="55" name="Google Shape;6356;p63">
                  <a:extLst>
                    <a:ext uri="{FF2B5EF4-FFF2-40B4-BE49-F238E27FC236}">
                      <a16:creationId xmlns:a16="http://schemas.microsoft.com/office/drawing/2014/main" id="{F6C51795-ABC4-2A46-9324-7FC322B9B2B8}"/>
                    </a:ext>
                  </a:extLst>
                </p:cNvPr>
                <p:cNvSpPr/>
                <p:nvPr/>
              </p:nvSpPr>
              <p:spPr>
                <a:xfrm>
                  <a:off x="745415" y="3605478"/>
                  <a:ext cx="416126" cy="1027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19" h="21448" extrusionOk="0">
                      <a:moveTo>
                        <a:pt x="4951" y="1"/>
                      </a:moveTo>
                      <a:cubicBezTo>
                        <a:pt x="2219" y="1"/>
                        <a:pt x="1" y="2682"/>
                        <a:pt x="1" y="5987"/>
                      </a:cubicBezTo>
                      <a:lnTo>
                        <a:pt x="1" y="15464"/>
                      </a:lnTo>
                      <a:cubicBezTo>
                        <a:pt x="1" y="18769"/>
                        <a:pt x="2219" y="21447"/>
                        <a:pt x="4951" y="21447"/>
                      </a:cubicBezTo>
                      <a:lnTo>
                        <a:pt x="32172" y="21447"/>
                      </a:lnTo>
                      <a:cubicBezTo>
                        <a:pt x="34904" y="21447"/>
                        <a:pt x="37119" y="18769"/>
                        <a:pt x="37119" y="15464"/>
                      </a:cubicBezTo>
                      <a:lnTo>
                        <a:pt x="37119" y="5987"/>
                      </a:lnTo>
                      <a:cubicBezTo>
                        <a:pt x="37119" y="2682"/>
                        <a:pt x="34904" y="1"/>
                        <a:pt x="32172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 cap="flat" cmpd="sng">
                  <a:solidFill>
                    <a:srgbClr val="CFD9E0"/>
                  </a:solidFill>
                  <a:prstDash val="solid"/>
                  <a:miter lim="364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G</a:t>
                  </a:r>
                  <a:r>
                    <a:rPr lang="en-P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ood ventelation </a:t>
                  </a:r>
                </a:p>
              </p:txBody>
            </p:sp>
            <p:grpSp>
              <p:nvGrpSpPr>
                <p:cNvPr id="50" name="Google Shape;6357;p63">
                  <a:extLst>
                    <a:ext uri="{FF2B5EF4-FFF2-40B4-BE49-F238E27FC236}">
                      <a16:creationId xmlns:a16="http://schemas.microsoft.com/office/drawing/2014/main" id="{FBF19D01-14DB-D648-9773-BEF7965C7422}"/>
                    </a:ext>
                  </a:extLst>
                </p:cNvPr>
                <p:cNvGrpSpPr/>
                <p:nvPr/>
              </p:nvGrpSpPr>
              <p:grpSpPr>
                <a:xfrm>
                  <a:off x="1161530" y="3655851"/>
                  <a:ext cx="159131" cy="198872"/>
                  <a:chOff x="1161530" y="3655851"/>
                  <a:chExt cx="159131" cy="198872"/>
                </a:xfrm>
              </p:grpSpPr>
              <p:sp>
                <p:nvSpPr>
                  <p:cNvPr id="51" name="Google Shape;6358;p63">
                    <a:extLst>
                      <a:ext uri="{FF2B5EF4-FFF2-40B4-BE49-F238E27FC236}">
                        <a16:creationId xmlns:a16="http://schemas.microsoft.com/office/drawing/2014/main" id="{5B47B094-2D04-CC4A-B54F-0F3A87B324EC}"/>
                      </a:ext>
                    </a:extLst>
                  </p:cNvPr>
                  <p:cNvSpPr/>
                  <p:nvPr/>
                </p:nvSpPr>
                <p:spPr>
                  <a:xfrm>
                    <a:off x="1161530" y="3655851"/>
                    <a:ext cx="146440" cy="1860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556" h="38848" fill="none" extrusionOk="0">
                        <a:moveTo>
                          <a:pt x="1" y="1"/>
                        </a:moveTo>
                        <a:lnTo>
                          <a:pt x="12633" y="1"/>
                        </a:lnTo>
                        <a:cubicBezTo>
                          <a:pt x="15723" y="1"/>
                          <a:pt x="16343" y="3466"/>
                          <a:pt x="16343" y="3466"/>
                        </a:cubicBezTo>
                        <a:lnTo>
                          <a:pt x="16343" y="26448"/>
                        </a:lnTo>
                        <a:lnTo>
                          <a:pt x="30556" y="26448"/>
                        </a:lnTo>
                        <a:lnTo>
                          <a:pt x="30556" y="38848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2" name="Google Shape;6359;p63">
                    <a:extLst>
                      <a:ext uri="{FF2B5EF4-FFF2-40B4-BE49-F238E27FC236}">
                        <a16:creationId xmlns:a16="http://schemas.microsoft.com/office/drawing/2014/main" id="{E620C261-7CD0-AF49-9FC9-E9BF3B7180B3}"/>
                      </a:ext>
                    </a:extLst>
                  </p:cNvPr>
                  <p:cNvSpPr/>
                  <p:nvPr/>
                </p:nvSpPr>
                <p:spPr>
                  <a:xfrm>
                    <a:off x="1293991" y="3829092"/>
                    <a:ext cx="26670" cy="256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5" h="5351" extrusionOk="0">
                        <a:moveTo>
                          <a:pt x="2890" y="0"/>
                        </a:moveTo>
                        <a:cubicBezTo>
                          <a:pt x="1807" y="0"/>
                          <a:pt x="833" y="653"/>
                          <a:pt x="417" y="1653"/>
                        </a:cubicBezTo>
                        <a:cubicBezTo>
                          <a:pt x="1" y="2652"/>
                          <a:pt x="231" y="3801"/>
                          <a:pt x="997" y="4567"/>
                        </a:cubicBezTo>
                        <a:cubicBezTo>
                          <a:pt x="1509" y="5080"/>
                          <a:pt x="2193" y="5350"/>
                          <a:pt x="2888" y="5350"/>
                        </a:cubicBezTo>
                        <a:cubicBezTo>
                          <a:pt x="3233" y="5350"/>
                          <a:pt x="3580" y="5284"/>
                          <a:pt x="3912" y="5147"/>
                        </a:cubicBezTo>
                        <a:cubicBezTo>
                          <a:pt x="4911" y="4731"/>
                          <a:pt x="5564" y="3757"/>
                          <a:pt x="5564" y="2678"/>
                        </a:cubicBezTo>
                        <a:cubicBezTo>
                          <a:pt x="5564" y="1200"/>
                          <a:pt x="4364" y="0"/>
                          <a:pt x="2890" y="0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7" name="Google Shape;6360;p63">
                <a:extLst>
                  <a:ext uri="{FF2B5EF4-FFF2-40B4-BE49-F238E27FC236}">
                    <a16:creationId xmlns:a16="http://schemas.microsoft.com/office/drawing/2014/main" id="{9B41C1D0-7F6E-7049-AAAB-A695428E811C}"/>
                  </a:ext>
                </a:extLst>
              </p:cNvPr>
              <p:cNvGrpSpPr/>
              <p:nvPr/>
            </p:nvGrpSpPr>
            <p:grpSpPr>
              <a:xfrm>
                <a:off x="745415" y="4047614"/>
                <a:ext cx="575246" cy="240783"/>
                <a:chOff x="745415" y="4047614"/>
                <a:chExt cx="575246" cy="240783"/>
              </a:xfrm>
            </p:grpSpPr>
            <p:grpSp>
              <p:nvGrpSpPr>
                <p:cNvPr id="42" name="Google Shape;6361;p63">
                  <a:extLst>
                    <a:ext uri="{FF2B5EF4-FFF2-40B4-BE49-F238E27FC236}">
                      <a16:creationId xmlns:a16="http://schemas.microsoft.com/office/drawing/2014/main" id="{B582006F-45DC-FE44-ABD4-3FCBC3A1B4FF}"/>
                    </a:ext>
                  </a:extLst>
                </p:cNvPr>
                <p:cNvGrpSpPr/>
                <p:nvPr/>
              </p:nvGrpSpPr>
              <p:grpSpPr>
                <a:xfrm>
                  <a:off x="1161636" y="4047614"/>
                  <a:ext cx="159025" cy="190415"/>
                  <a:chOff x="1161636" y="4047614"/>
                  <a:chExt cx="159025" cy="190415"/>
                </a:xfrm>
              </p:grpSpPr>
              <p:sp>
                <p:nvSpPr>
                  <p:cNvPr id="47" name="Google Shape;6362;p63">
                    <a:extLst>
                      <a:ext uri="{FF2B5EF4-FFF2-40B4-BE49-F238E27FC236}">
                        <a16:creationId xmlns:a16="http://schemas.microsoft.com/office/drawing/2014/main" id="{8749C0BE-C4FE-C84F-9473-6E3155967CEF}"/>
                      </a:ext>
                    </a:extLst>
                  </p:cNvPr>
                  <p:cNvSpPr/>
                  <p:nvPr/>
                </p:nvSpPr>
                <p:spPr>
                  <a:xfrm>
                    <a:off x="1293991" y="4047614"/>
                    <a:ext cx="26670" cy="256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5" h="5351" extrusionOk="0">
                        <a:moveTo>
                          <a:pt x="2890" y="1"/>
                        </a:moveTo>
                        <a:cubicBezTo>
                          <a:pt x="1807" y="1"/>
                          <a:pt x="833" y="654"/>
                          <a:pt x="417" y="1653"/>
                        </a:cubicBezTo>
                        <a:cubicBezTo>
                          <a:pt x="1" y="2653"/>
                          <a:pt x="231" y="3802"/>
                          <a:pt x="997" y="4568"/>
                        </a:cubicBezTo>
                        <a:cubicBezTo>
                          <a:pt x="1510" y="5078"/>
                          <a:pt x="2195" y="5350"/>
                          <a:pt x="2891" y="5350"/>
                        </a:cubicBezTo>
                        <a:cubicBezTo>
                          <a:pt x="3235" y="5350"/>
                          <a:pt x="3581" y="5284"/>
                          <a:pt x="3912" y="5148"/>
                        </a:cubicBezTo>
                        <a:cubicBezTo>
                          <a:pt x="4911" y="4732"/>
                          <a:pt x="5564" y="3758"/>
                          <a:pt x="5564" y="2675"/>
                        </a:cubicBezTo>
                        <a:cubicBezTo>
                          <a:pt x="5564" y="1197"/>
                          <a:pt x="4364" y="1"/>
                          <a:pt x="2890" y="1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" name="Google Shape;6363;p63">
                    <a:extLst>
                      <a:ext uri="{FF2B5EF4-FFF2-40B4-BE49-F238E27FC236}">
                        <a16:creationId xmlns:a16="http://schemas.microsoft.com/office/drawing/2014/main" id="{7BEEE9D1-E500-DF45-BF29-2D95B2EF84CD}"/>
                      </a:ext>
                    </a:extLst>
                  </p:cNvPr>
                  <p:cNvSpPr/>
                  <p:nvPr/>
                </p:nvSpPr>
                <p:spPr>
                  <a:xfrm>
                    <a:off x="1161636" y="4073229"/>
                    <a:ext cx="146334" cy="164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534" h="34405" fill="none" extrusionOk="0">
                        <a:moveTo>
                          <a:pt x="0" y="34404"/>
                        </a:moveTo>
                        <a:lnTo>
                          <a:pt x="12611" y="34404"/>
                        </a:lnTo>
                        <a:cubicBezTo>
                          <a:pt x="15705" y="34404"/>
                          <a:pt x="16325" y="30939"/>
                          <a:pt x="16325" y="30939"/>
                        </a:cubicBezTo>
                        <a:lnTo>
                          <a:pt x="16325" y="7957"/>
                        </a:lnTo>
                        <a:lnTo>
                          <a:pt x="30534" y="7957"/>
                        </a:lnTo>
                        <a:lnTo>
                          <a:pt x="30534" y="1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5" name="Google Shape;6366;p63">
                  <a:extLst>
                    <a:ext uri="{FF2B5EF4-FFF2-40B4-BE49-F238E27FC236}">
                      <a16:creationId xmlns:a16="http://schemas.microsoft.com/office/drawing/2014/main" id="{81C99913-A5C3-F844-BC8B-FA4674E3B010}"/>
                    </a:ext>
                  </a:extLst>
                </p:cNvPr>
                <p:cNvSpPr/>
                <p:nvPr/>
              </p:nvSpPr>
              <p:spPr>
                <a:xfrm>
                  <a:off x="745415" y="4185661"/>
                  <a:ext cx="416126" cy="1027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19" h="21448" extrusionOk="0">
                      <a:moveTo>
                        <a:pt x="4951" y="1"/>
                      </a:moveTo>
                      <a:cubicBezTo>
                        <a:pt x="2219" y="1"/>
                        <a:pt x="1" y="2679"/>
                        <a:pt x="1" y="5984"/>
                      </a:cubicBezTo>
                      <a:lnTo>
                        <a:pt x="1" y="15461"/>
                      </a:lnTo>
                      <a:cubicBezTo>
                        <a:pt x="1" y="18766"/>
                        <a:pt x="2219" y="21447"/>
                        <a:pt x="4951" y="21447"/>
                      </a:cubicBezTo>
                      <a:lnTo>
                        <a:pt x="32172" y="21447"/>
                      </a:lnTo>
                      <a:cubicBezTo>
                        <a:pt x="34904" y="21447"/>
                        <a:pt x="37119" y="18766"/>
                        <a:pt x="37119" y="15461"/>
                      </a:cubicBezTo>
                      <a:lnTo>
                        <a:pt x="37119" y="5984"/>
                      </a:lnTo>
                      <a:cubicBezTo>
                        <a:pt x="37119" y="2679"/>
                        <a:pt x="34904" y="1"/>
                        <a:pt x="32172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 cap="flat" cmpd="sng">
                  <a:solidFill>
                    <a:srgbClr val="CFD9E0"/>
                  </a:solidFill>
                  <a:prstDash val="solid"/>
                  <a:miter lim="364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L</a:t>
                  </a:r>
                  <a:r>
                    <a:rPr lang="en-P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oading and unloading instruction</a:t>
                  </a:r>
                </a:p>
              </p:txBody>
            </p:sp>
          </p:grpSp>
          <p:grpSp>
            <p:nvGrpSpPr>
              <p:cNvPr id="35" name="Google Shape;6372;p63">
                <a:extLst>
                  <a:ext uri="{FF2B5EF4-FFF2-40B4-BE49-F238E27FC236}">
                    <a16:creationId xmlns:a16="http://schemas.microsoft.com/office/drawing/2014/main" id="{2956C4E6-A6D3-8A40-B61B-D644A661B8E1}"/>
                  </a:ext>
                </a:extLst>
              </p:cNvPr>
              <p:cNvGrpSpPr/>
              <p:nvPr/>
            </p:nvGrpSpPr>
            <p:grpSpPr>
              <a:xfrm>
                <a:off x="1501054" y="3605478"/>
                <a:ext cx="563850" cy="249240"/>
                <a:chOff x="1501054" y="3605478"/>
                <a:chExt cx="563850" cy="249240"/>
              </a:xfrm>
            </p:grpSpPr>
            <p:sp>
              <p:nvSpPr>
                <p:cNvPr id="36" name="Google Shape;6373;p63">
                  <a:extLst>
                    <a:ext uri="{FF2B5EF4-FFF2-40B4-BE49-F238E27FC236}">
                      <a16:creationId xmlns:a16="http://schemas.microsoft.com/office/drawing/2014/main" id="{50E682E2-63E9-8A48-BB61-B6FA109A4DD9}"/>
                    </a:ext>
                  </a:extLst>
                </p:cNvPr>
                <p:cNvSpPr/>
                <p:nvPr/>
              </p:nvSpPr>
              <p:spPr>
                <a:xfrm>
                  <a:off x="1656330" y="3605478"/>
                  <a:ext cx="408574" cy="1027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18" h="21448" extrusionOk="0">
                      <a:moveTo>
                        <a:pt x="4947" y="1"/>
                      </a:moveTo>
                      <a:cubicBezTo>
                        <a:pt x="2214" y="1"/>
                        <a:pt x="0" y="2682"/>
                        <a:pt x="0" y="5987"/>
                      </a:cubicBezTo>
                      <a:lnTo>
                        <a:pt x="0" y="15464"/>
                      </a:lnTo>
                      <a:cubicBezTo>
                        <a:pt x="0" y="18769"/>
                        <a:pt x="2214" y="21447"/>
                        <a:pt x="4950" y="21447"/>
                      </a:cubicBezTo>
                      <a:lnTo>
                        <a:pt x="32168" y="21447"/>
                      </a:lnTo>
                      <a:cubicBezTo>
                        <a:pt x="34900" y="21447"/>
                        <a:pt x="37118" y="18769"/>
                        <a:pt x="37118" y="15464"/>
                      </a:cubicBezTo>
                      <a:lnTo>
                        <a:pt x="37118" y="5987"/>
                      </a:lnTo>
                      <a:cubicBezTo>
                        <a:pt x="37118" y="2682"/>
                        <a:pt x="34900" y="1"/>
                        <a:pt x="32168" y="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 cap="flat" cmpd="sng">
                  <a:solidFill>
                    <a:srgbClr val="CFD9E0"/>
                  </a:solidFill>
                  <a:prstDash val="solid"/>
                  <a:miter lim="364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Proper s</a:t>
                  </a:r>
                  <a:r>
                    <a:rPr lang="en-P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torage system dimension </a:t>
                  </a:r>
                </a:p>
              </p:txBody>
            </p:sp>
            <p:grpSp>
              <p:nvGrpSpPr>
                <p:cNvPr id="37" name="Google Shape;6374;p63">
                  <a:extLst>
                    <a:ext uri="{FF2B5EF4-FFF2-40B4-BE49-F238E27FC236}">
                      <a16:creationId xmlns:a16="http://schemas.microsoft.com/office/drawing/2014/main" id="{8D2D5956-F8D2-1348-A3C3-EC6D39F17C28}"/>
                    </a:ext>
                  </a:extLst>
                </p:cNvPr>
                <p:cNvGrpSpPr/>
                <p:nvPr/>
              </p:nvGrpSpPr>
              <p:grpSpPr>
                <a:xfrm>
                  <a:off x="1501054" y="3655851"/>
                  <a:ext cx="155286" cy="198867"/>
                  <a:chOff x="1501054" y="3655851"/>
                  <a:chExt cx="155286" cy="198867"/>
                </a:xfrm>
              </p:grpSpPr>
              <p:sp>
                <p:nvSpPr>
                  <p:cNvPr id="38" name="Google Shape;6375;p63">
                    <a:extLst>
                      <a:ext uri="{FF2B5EF4-FFF2-40B4-BE49-F238E27FC236}">
                        <a16:creationId xmlns:a16="http://schemas.microsoft.com/office/drawing/2014/main" id="{83DDE146-88FC-3C4C-8A24-ECCEB46A114D}"/>
                      </a:ext>
                    </a:extLst>
                  </p:cNvPr>
                  <p:cNvSpPr/>
                  <p:nvPr/>
                </p:nvSpPr>
                <p:spPr>
                  <a:xfrm>
                    <a:off x="1516351" y="3655851"/>
                    <a:ext cx="139989" cy="1860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210" h="38848" fill="none" extrusionOk="0">
                        <a:moveTo>
                          <a:pt x="29209" y="1"/>
                        </a:moveTo>
                        <a:lnTo>
                          <a:pt x="17922" y="1"/>
                        </a:lnTo>
                        <a:cubicBezTo>
                          <a:pt x="14829" y="1"/>
                          <a:pt x="14209" y="3466"/>
                          <a:pt x="14209" y="3466"/>
                        </a:cubicBezTo>
                        <a:lnTo>
                          <a:pt x="14209" y="26448"/>
                        </a:lnTo>
                        <a:lnTo>
                          <a:pt x="0" y="26448"/>
                        </a:lnTo>
                        <a:lnTo>
                          <a:pt x="0" y="38848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chemeClr val="bg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9" name="Google Shape;6376;p63">
                    <a:extLst>
                      <a:ext uri="{FF2B5EF4-FFF2-40B4-BE49-F238E27FC236}">
                        <a16:creationId xmlns:a16="http://schemas.microsoft.com/office/drawing/2014/main" id="{16F41250-D278-FE4F-B03F-7977365E6E4F}"/>
                      </a:ext>
                    </a:extLst>
                  </p:cNvPr>
                  <p:cNvSpPr/>
                  <p:nvPr/>
                </p:nvSpPr>
                <p:spPr>
                  <a:xfrm>
                    <a:off x="1501054" y="3829092"/>
                    <a:ext cx="26646" cy="2562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0" h="5350" extrusionOk="0">
                        <a:moveTo>
                          <a:pt x="2886" y="0"/>
                        </a:moveTo>
                        <a:cubicBezTo>
                          <a:pt x="1806" y="0"/>
                          <a:pt x="828" y="653"/>
                          <a:pt x="416" y="1653"/>
                        </a:cubicBezTo>
                        <a:cubicBezTo>
                          <a:pt x="0" y="2652"/>
                          <a:pt x="230" y="3801"/>
                          <a:pt x="996" y="4567"/>
                        </a:cubicBezTo>
                        <a:cubicBezTo>
                          <a:pt x="1507" y="5078"/>
                          <a:pt x="2192" y="5350"/>
                          <a:pt x="2890" y="5350"/>
                        </a:cubicBezTo>
                        <a:cubicBezTo>
                          <a:pt x="3234" y="5350"/>
                          <a:pt x="3581" y="5283"/>
                          <a:pt x="3911" y="5147"/>
                        </a:cubicBezTo>
                        <a:cubicBezTo>
                          <a:pt x="4910" y="4731"/>
                          <a:pt x="5560" y="3757"/>
                          <a:pt x="5560" y="2678"/>
                        </a:cubicBezTo>
                        <a:cubicBezTo>
                          <a:pt x="5560" y="1200"/>
                          <a:pt x="4363" y="0"/>
                          <a:pt x="2886" y="0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21" name="Google Shape;6381;p63">
                <a:extLst>
                  <a:ext uri="{FF2B5EF4-FFF2-40B4-BE49-F238E27FC236}">
                    <a16:creationId xmlns:a16="http://schemas.microsoft.com/office/drawing/2014/main" id="{4A3486B2-0F78-6942-A32D-A0741E0C70D6}"/>
                  </a:ext>
                </a:extLst>
              </p:cNvPr>
              <p:cNvGrpSpPr/>
              <p:nvPr/>
            </p:nvGrpSpPr>
            <p:grpSpPr>
              <a:xfrm>
                <a:off x="725465" y="3800594"/>
                <a:ext cx="532471" cy="302090"/>
                <a:chOff x="725465" y="3800594"/>
                <a:chExt cx="532471" cy="302090"/>
              </a:xfrm>
            </p:grpSpPr>
            <p:grpSp>
              <p:nvGrpSpPr>
                <p:cNvPr id="25" name="Google Shape;6382;p63">
                  <a:extLst>
                    <a:ext uri="{FF2B5EF4-FFF2-40B4-BE49-F238E27FC236}">
                      <a16:creationId xmlns:a16="http://schemas.microsoft.com/office/drawing/2014/main" id="{5751C9DE-6EC7-FA49-8B6B-FE884FA44104}"/>
                    </a:ext>
                  </a:extLst>
                </p:cNvPr>
                <p:cNvGrpSpPr/>
                <p:nvPr/>
              </p:nvGrpSpPr>
              <p:grpSpPr>
                <a:xfrm>
                  <a:off x="1084172" y="3842857"/>
                  <a:ext cx="173764" cy="217131"/>
                  <a:chOff x="1084172" y="3842857"/>
                  <a:chExt cx="173764" cy="217131"/>
                </a:xfrm>
              </p:grpSpPr>
              <p:grpSp>
                <p:nvGrpSpPr>
                  <p:cNvPr id="28" name="Google Shape;6383;p63">
                    <a:extLst>
                      <a:ext uri="{FF2B5EF4-FFF2-40B4-BE49-F238E27FC236}">
                        <a16:creationId xmlns:a16="http://schemas.microsoft.com/office/drawing/2014/main" id="{049C552C-8B48-9146-97E7-2A5BF4ABAB09}"/>
                      </a:ext>
                    </a:extLst>
                  </p:cNvPr>
                  <p:cNvGrpSpPr/>
                  <p:nvPr/>
                </p:nvGrpSpPr>
                <p:grpSpPr>
                  <a:xfrm>
                    <a:off x="1156862" y="3936509"/>
                    <a:ext cx="101073" cy="25622"/>
                    <a:chOff x="1156862" y="3936509"/>
                    <a:chExt cx="101073" cy="25622"/>
                  </a:xfrm>
                </p:grpSpPr>
                <p:sp>
                  <p:nvSpPr>
                    <p:cNvPr id="30" name="Google Shape;6384;p63">
                      <a:extLst>
                        <a:ext uri="{FF2B5EF4-FFF2-40B4-BE49-F238E27FC236}">
                          <a16:creationId xmlns:a16="http://schemas.microsoft.com/office/drawing/2014/main" id="{E6F0F9F4-9DEC-B049-BC5E-2EA615DD24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6862" y="3936509"/>
                      <a:ext cx="26651" cy="2562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561" h="5349" extrusionOk="0">
                          <a:moveTo>
                            <a:pt x="2886" y="1"/>
                          </a:moveTo>
                          <a:cubicBezTo>
                            <a:pt x="1803" y="1"/>
                            <a:pt x="829" y="650"/>
                            <a:pt x="413" y="1649"/>
                          </a:cubicBezTo>
                          <a:cubicBezTo>
                            <a:pt x="1" y="2649"/>
                            <a:pt x="227" y="3798"/>
                            <a:pt x="993" y="4564"/>
                          </a:cubicBezTo>
                          <a:cubicBezTo>
                            <a:pt x="1505" y="5076"/>
                            <a:pt x="2189" y="5349"/>
                            <a:pt x="2884" y="5349"/>
                          </a:cubicBezTo>
                          <a:cubicBezTo>
                            <a:pt x="3229" y="5349"/>
                            <a:pt x="3576" y="5282"/>
                            <a:pt x="3908" y="5144"/>
                          </a:cubicBezTo>
                          <a:cubicBezTo>
                            <a:pt x="4907" y="4732"/>
                            <a:pt x="5560" y="3758"/>
                            <a:pt x="5560" y="2674"/>
                          </a:cubicBezTo>
                          <a:cubicBezTo>
                            <a:pt x="5560" y="1197"/>
                            <a:pt x="4364" y="1"/>
                            <a:pt x="2886" y="1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31" name="Google Shape;6385;p63">
                      <a:extLst>
                        <a:ext uri="{FF2B5EF4-FFF2-40B4-BE49-F238E27FC236}">
                          <a16:creationId xmlns:a16="http://schemas.microsoft.com/office/drawing/2014/main" id="{E5651BF9-3421-114B-832C-3AC63AA902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3592" y="3951414"/>
                      <a:ext cx="84343" cy="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599" h="1" fill="none" extrusionOk="0">
                          <a:moveTo>
                            <a:pt x="17598" y="0"/>
                          </a:moveTo>
                          <a:lnTo>
                            <a:pt x="1" y="0"/>
                          </a:lnTo>
                        </a:path>
                      </a:pathLst>
                    </a:custGeom>
                    <a:noFill/>
                    <a:ln w="9525" cap="rnd" cmpd="sng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29" name="Google Shape;6386;p63">
                    <a:extLst>
                      <a:ext uri="{FF2B5EF4-FFF2-40B4-BE49-F238E27FC236}">
                        <a16:creationId xmlns:a16="http://schemas.microsoft.com/office/drawing/2014/main" id="{D44F7851-D687-264F-A757-D00E005449EF}"/>
                      </a:ext>
                    </a:extLst>
                  </p:cNvPr>
                  <p:cNvSpPr/>
                  <p:nvPr/>
                </p:nvSpPr>
                <p:spPr>
                  <a:xfrm>
                    <a:off x="1084172" y="3842857"/>
                    <a:ext cx="86476" cy="2171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44" h="45330" fill="none" extrusionOk="0">
                        <a:moveTo>
                          <a:pt x="0" y="45330"/>
                        </a:moveTo>
                        <a:lnTo>
                          <a:pt x="12418" y="45330"/>
                        </a:lnTo>
                        <a:cubicBezTo>
                          <a:pt x="15150" y="45330"/>
                          <a:pt x="18043" y="42619"/>
                          <a:pt x="18043" y="35634"/>
                        </a:cubicBezTo>
                        <a:lnTo>
                          <a:pt x="18043" y="9697"/>
                        </a:lnTo>
                        <a:cubicBezTo>
                          <a:pt x="18043" y="2711"/>
                          <a:pt x="15150" y="1"/>
                          <a:pt x="12418" y="1"/>
                        </a:cubicBezTo>
                        <a:lnTo>
                          <a:pt x="1715" y="1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26" name="Google Shape;6387;p63">
                  <a:extLst>
                    <a:ext uri="{FF2B5EF4-FFF2-40B4-BE49-F238E27FC236}">
                      <a16:creationId xmlns:a16="http://schemas.microsoft.com/office/drawing/2014/main" id="{9E2C9CC3-23CB-CE43-B7DF-ECFD494D0C08}"/>
                    </a:ext>
                  </a:extLst>
                </p:cNvPr>
                <p:cNvSpPr/>
                <p:nvPr/>
              </p:nvSpPr>
              <p:spPr>
                <a:xfrm>
                  <a:off x="725465" y="3999967"/>
                  <a:ext cx="358718" cy="1027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19" h="21444" extrusionOk="0">
                      <a:moveTo>
                        <a:pt x="4947" y="1"/>
                      </a:moveTo>
                      <a:cubicBezTo>
                        <a:pt x="2215" y="1"/>
                        <a:pt x="1" y="2678"/>
                        <a:pt x="1" y="5983"/>
                      </a:cubicBezTo>
                      <a:lnTo>
                        <a:pt x="1" y="15461"/>
                      </a:lnTo>
                      <a:cubicBezTo>
                        <a:pt x="1" y="18766"/>
                        <a:pt x="2215" y="21443"/>
                        <a:pt x="4947" y="21443"/>
                      </a:cubicBezTo>
                      <a:lnTo>
                        <a:pt x="32168" y="21443"/>
                      </a:lnTo>
                      <a:cubicBezTo>
                        <a:pt x="34901" y="21443"/>
                        <a:pt x="37118" y="18766"/>
                        <a:pt x="37118" y="15461"/>
                      </a:cubicBezTo>
                      <a:lnTo>
                        <a:pt x="37118" y="5983"/>
                      </a:lnTo>
                      <a:cubicBezTo>
                        <a:pt x="37118" y="2678"/>
                        <a:pt x="34901" y="1"/>
                        <a:pt x="32168" y="1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 cap="flat" cmpd="sng">
                  <a:solidFill>
                    <a:srgbClr val="CFD9E0"/>
                  </a:solidFill>
                  <a:prstDash val="solid"/>
                  <a:miter lim="364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Provide s</a:t>
                  </a:r>
                  <a:r>
                    <a:rPr lang="en-P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afety tools </a:t>
                  </a:r>
                </a:p>
              </p:txBody>
            </p:sp>
            <p:sp>
              <p:nvSpPr>
                <p:cNvPr id="27" name="Google Shape;6388;p63">
                  <a:extLst>
                    <a:ext uri="{FF2B5EF4-FFF2-40B4-BE49-F238E27FC236}">
                      <a16:creationId xmlns:a16="http://schemas.microsoft.com/office/drawing/2014/main" id="{957C6A8E-4F26-A144-A597-CF0E1719D33D}"/>
                    </a:ext>
                  </a:extLst>
                </p:cNvPr>
                <p:cNvSpPr/>
                <p:nvPr/>
              </p:nvSpPr>
              <p:spPr>
                <a:xfrm>
                  <a:off x="733679" y="3800594"/>
                  <a:ext cx="358718" cy="102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18" h="21447" extrusionOk="0">
                      <a:moveTo>
                        <a:pt x="4951" y="0"/>
                      </a:moveTo>
                      <a:cubicBezTo>
                        <a:pt x="2218" y="0"/>
                        <a:pt x="0" y="2678"/>
                        <a:pt x="0" y="5983"/>
                      </a:cubicBezTo>
                      <a:lnTo>
                        <a:pt x="0" y="15460"/>
                      </a:lnTo>
                      <a:cubicBezTo>
                        <a:pt x="0" y="18765"/>
                        <a:pt x="2215" y="21446"/>
                        <a:pt x="4951" y="21446"/>
                      </a:cubicBezTo>
                      <a:lnTo>
                        <a:pt x="32168" y="21446"/>
                      </a:lnTo>
                      <a:cubicBezTo>
                        <a:pt x="34900" y="21446"/>
                        <a:pt x="37118" y="18765"/>
                        <a:pt x="37118" y="15460"/>
                      </a:cubicBezTo>
                      <a:lnTo>
                        <a:pt x="37118" y="5983"/>
                      </a:lnTo>
                      <a:cubicBezTo>
                        <a:pt x="37118" y="2678"/>
                        <a:pt x="34900" y="0"/>
                        <a:pt x="3216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 cap="flat" cmpd="sng">
                  <a:solidFill>
                    <a:srgbClr val="CFD9E0"/>
                  </a:solidFill>
                  <a:prstDash val="solid"/>
                  <a:miter lim="364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Provide warning s</a:t>
                  </a:r>
                  <a:r>
                    <a:rPr lang="en-PS" dirty="0">
                      <a:solidFill>
                        <a:schemeClr val="bg1"/>
                      </a:solidFill>
                      <a:latin typeface="Arial Rounded MT Bold" panose="020F0704030504030204" pitchFamily="34" charset="77"/>
                    </a:rPr>
                    <a:t>afety sings </a:t>
                  </a:r>
                  <a:endParaRPr lang="en-US" dirty="0">
                    <a:solidFill>
                      <a:schemeClr val="bg1"/>
                    </a:solidFill>
                    <a:latin typeface="Arial Rounded MT Bold" panose="020F0704030504030204" pitchFamily="34" charset="77"/>
                  </a:endParaRPr>
                </a:p>
              </p:txBody>
            </p:sp>
          </p:grpSp>
        </p:grpSp>
      </p:grpSp>
      <p:sp>
        <p:nvSpPr>
          <p:cNvPr id="97" name="Google Shape;1514;p31">
            <a:extLst>
              <a:ext uri="{FF2B5EF4-FFF2-40B4-BE49-F238E27FC236}">
                <a16:creationId xmlns:a16="http://schemas.microsoft.com/office/drawing/2014/main" id="{AFEC0144-7F76-A94E-BE76-D2522E89B546}"/>
              </a:ext>
            </a:extLst>
          </p:cNvPr>
          <p:cNvSpPr txBox="1">
            <a:spLocks/>
          </p:cNvSpPr>
          <p:nvPr/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100" dirty="0">
                <a:solidFill>
                  <a:schemeClr val="tx1"/>
                </a:solidFill>
                <a:latin typeface="Berkshire Swash" panose="02000505000000020003" pitchFamily="2" charset="0"/>
              </a:rPr>
              <a:t>Safety System</a:t>
            </a:r>
          </a:p>
        </p:txBody>
      </p:sp>
    </p:spTree>
    <p:extLst>
      <p:ext uri="{BB962C8B-B14F-4D97-AF65-F5344CB8AC3E}">
        <p14:creationId xmlns:p14="http://schemas.microsoft.com/office/powerpoint/2010/main" val="13115316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49337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375819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361920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1254" y="516309"/>
            <a:ext cx="770255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Conclusion 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556268-5DA1-CC41-9082-FC838B681049}"/>
              </a:ext>
            </a:extLst>
          </p:cNvPr>
          <p:cNvSpPr/>
          <p:nvPr/>
        </p:nvSpPr>
        <p:spPr>
          <a:xfrm>
            <a:off x="858596" y="1467116"/>
            <a:ext cx="37047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Existing situation is costly and time consuming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Existing system isn’t connected to scientific concepts and based on experience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Inventory management is inconsistent with standards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Data were collected, analyzed and sorted into seven groups 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  <a:ea typeface="Open Sans"/>
              <a:cs typeface="Open Sans"/>
              <a:sym typeface="Open Sans"/>
            </a:endParaRPr>
          </a:p>
          <a:p>
            <a:endParaRPr lang="en-US" sz="2000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  <a:ea typeface="Open Sans"/>
              <a:cs typeface="Open Sans"/>
              <a:sym typeface="Open Sans"/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Modern material handling system were selected </a:t>
            </a:r>
            <a:endParaRPr lang="en-US" sz="1050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431E78B-AD5C-9F48-B2FB-F91D1F4682A5}"/>
              </a:ext>
            </a:extLst>
          </p:cNvPr>
          <p:cNvSpPr/>
          <p:nvPr/>
        </p:nvSpPr>
        <p:spPr>
          <a:xfrm>
            <a:off x="4992107" y="1434627"/>
            <a:ext cx="378877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Different type of modern layout was designed – Double fishbone layout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Available capacity was higher than needed capacity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Modern inventory management system is established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Recording and barcoding system were added to the system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Order fulfilment procedure was created 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</a:rPr>
              <a:t>Safety system was set for both product and employs </a:t>
            </a:r>
          </a:p>
        </p:txBody>
      </p:sp>
      <p:sp>
        <p:nvSpPr>
          <p:cNvPr id="14" name="Google Shape;1465;p31">
            <a:extLst>
              <a:ext uri="{FF2B5EF4-FFF2-40B4-BE49-F238E27FC236}">
                <a16:creationId xmlns:a16="http://schemas.microsoft.com/office/drawing/2014/main" id="{D542C1ED-1AED-124E-889E-75BA90C737E5}"/>
              </a:ext>
            </a:extLst>
          </p:cNvPr>
          <p:cNvSpPr/>
          <p:nvPr/>
        </p:nvSpPr>
        <p:spPr>
          <a:xfrm>
            <a:off x="-278822" y="1173319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467;p31">
            <a:extLst>
              <a:ext uri="{FF2B5EF4-FFF2-40B4-BE49-F238E27FC236}">
                <a16:creationId xmlns:a16="http://schemas.microsoft.com/office/drawing/2014/main" id="{87F8FC2F-1C44-EB46-BDE9-A0203EE10C28}"/>
              </a:ext>
            </a:extLst>
          </p:cNvPr>
          <p:cNvSpPr/>
          <p:nvPr/>
        </p:nvSpPr>
        <p:spPr>
          <a:xfrm>
            <a:off x="-252340" y="1172692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485;p31">
            <a:extLst>
              <a:ext uri="{FF2B5EF4-FFF2-40B4-BE49-F238E27FC236}">
                <a16:creationId xmlns:a16="http://schemas.microsoft.com/office/drawing/2014/main" id="{0F538FAF-08E3-D94B-8E0A-D3042E5A8B22}"/>
              </a:ext>
            </a:extLst>
          </p:cNvPr>
          <p:cNvSpPr/>
          <p:nvPr/>
        </p:nvSpPr>
        <p:spPr>
          <a:xfrm>
            <a:off x="-266239" y="1368476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DE418E-21E4-C042-8FCC-E08C4E1B8C30}"/>
              </a:ext>
            </a:extLst>
          </p:cNvPr>
          <p:cNvSpPr txBox="1"/>
          <p:nvPr/>
        </p:nvSpPr>
        <p:spPr>
          <a:xfrm>
            <a:off x="336970" y="1369287"/>
            <a:ext cx="598055" cy="662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5B1884-0475-7944-88D3-00F40BAF8005}"/>
              </a:ext>
            </a:extLst>
          </p:cNvPr>
          <p:cNvSpPr txBox="1"/>
          <p:nvPr/>
        </p:nvSpPr>
        <p:spPr>
          <a:xfrm>
            <a:off x="310531" y="2086365"/>
            <a:ext cx="688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1"/>
                </a:solidFill>
                <a:latin typeface="Berkshire Swash" panose="02000505000000020003" pitchFamily="2" charset="0"/>
              </a:rPr>
              <a:t>02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D993B5-04EB-8841-B25E-2E0692B5ED83}"/>
              </a:ext>
            </a:extLst>
          </p:cNvPr>
          <p:cNvSpPr txBox="1"/>
          <p:nvPr/>
        </p:nvSpPr>
        <p:spPr>
          <a:xfrm>
            <a:off x="304079" y="2852110"/>
            <a:ext cx="688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5DE1BA-E5A0-DC42-88DB-9E3EEC814C1D}"/>
              </a:ext>
            </a:extLst>
          </p:cNvPr>
          <p:cNvSpPr txBox="1"/>
          <p:nvPr/>
        </p:nvSpPr>
        <p:spPr>
          <a:xfrm>
            <a:off x="297611" y="3406489"/>
            <a:ext cx="688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1"/>
                </a:solidFill>
                <a:latin typeface="Berkshire Swash" panose="02000505000000020003" pitchFamily="2" charset="0"/>
              </a:rPr>
              <a:t>04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1A10A4-CD9E-5E48-825B-B214CAECB987}"/>
              </a:ext>
            </a:extLst>
          </p:cNvPr>
          <p:cNvSpPr txBox="1"/>
          <p:nvPr/>
        </p:nvSpPr>
        <p:spPr>
          <a:xfrm>
            <a:off x="336970" y="4152579"/>
            <a:ext cx="688569" cy="662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05</a:t>
            </a:r>
          </a:p>
        </p:txBody>
      </p:sp>
      <p:sp>
        <p:nvSpPr>
          <p:cNvPr id="23" name="Google Shape;1465;p31">
            <a:extLst>
              <a:ext uri="{FF2B5EF4-FFF2-40B4-BE49-F238E27FC236}">
                <a16:creationId xmlns:a16="http://schemas.microsoft.com/office/drawing/2014/main" id="{2AE029C8-39AA-7341-8F2B-C22E1668C637}"/>
              </a:ext>
            </a:extLst>
          </p:cNvPr>
          <p:cNvSpPr/>
          <p:nvPr/>
        </p:nvSpPr>
        <p:spPr>
          <a:xfrm>
            <a:off x="4425391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467;p31">
            <a:extLst>
              <a:ext uri="{FF2B5EF4-FFF2-40B4-BE49-F238E27FC236}">
                <a16:creationId xmlns:a16="http://schemas.microsoft.com/office/drawing/2014/main" id="{872EBE79-0A8B-5149-A0FF-068D166563DE}"/>
              </a:ext>
            </a:extLst>
          </p:cNvPr>
          <p:cNvSpPr/>
          <p:nvPr/>
        </p:nvSpPr>
        <p:spPr>
          <a:xfrm>
            <a:off x="4451873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485;p31">
            <a:extLst>
              <a:ext uri="{FF2B5EF4-FFF2-40B4-BE49-F238E27FC236}">
                <a16:creationId xmlns:a16="http://schemas.microsoft.com/office/drawing/2014/main" id="{882845ED-E21B-5B40-8C00-74A5BFC25FE0}"/>
              </a:ext>
            </a:extLst>
          </p:cNvPr>
          <p:cNvSpPr/>
          <p:nvPr/>
        </p:nvSpPr>
        <p:spPr>
          <a:xfrm>
            <a:off x="4437974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1465;p31">
            <a:extLst>
              <a:ext uri="{FF2B5EF4-FFF2-40B4-BE49-F238E27FC236}">
                <a16:creationId xmlns:a16="http://schemas.microsoft.com/office/drawing/2014/main" id="{C644ADEE-6F1B-AA42-96A5-1144DF71CD1E}"/>
              </a:ext>
            </a:extLst>
          </p:cNvPr>
          <p:cNvSpPr/>
          <p:nvPr/>
        </p:nvSpPr>
        <p:spPr>
          <a:xfrm>
            <a:off x="3797232" y="1173319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1467;p31">
            <a:extLst>
              <a:ext uri="{FF2B5EF4-FFF2-40B4-BE49-F238E27FC236}">
                <a16:creationId xmlns:a16="http://schemas.microsoft.com/office/drawing/2014/main" id="{49FECCB3-7682-434E-9619-3A4EBF1F41DE}"/>
              </a:ext>
            </a:extLst>
          </p:cNvPr>
          <p:cNvSpPr/>
          <p:nvPr/>
        </p:nvSpPr>
        <p:spPr>
          <a:xfrm>
            <a:off x="3823714" y="1172692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1485;p31">
            <a:extLst>
              <a:ext uri="{FF2B5EF4-FFF2-40B4-BE49-F238E27FC236}">
                <a16:creationId xmlns:a16="http://schemas.microsoft.com/office/drawing/2014/main" id="{6D170379-D96D-734D-942E-3C3330E0B593}"/>
              </a:ext>
            </a:extLst>
          </p:cNvPr>
          <p:cNvSpPr/>
          <p:nvPr/>
        </p:nvSpPr>
        <p:spPr>
          <a:xfrm>
            <a:off x="3809815" y="1368476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5D356C-6F98-AC47-95B0-908E060DE864}"/>
              </a:ext>
            </a:extLst>
          </p:cNvPr>
          <p:cNvSpPr txBox="1"/>
          <p:nvPr/>
        </p:nvSpPr>
        <p:spPr>
          <a:xfrm>
            <a:off x="4371148" y="1356279"/>
            <a:ext cx="835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92A752-A385-2448-AA1E-D550BF32F0D2}"/>
              </a:ext>
            </a:extLst>
          </p:cNvPr>
          <p:cNvSpPr txBox="1"/>
          <p:nvPr/>
        </p:nvSpPr>
        <p:spPr>
          <a:xfrm>
            <a:off x="4386585" y="1920435"/>
            <a:ext cx="688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1"/>
                </a:solidFill>
                <a:latin typeface="Berkshire Swash" panose="02000505000000020003" pitchFamily="2" charset="0"/>
              </a:rPr>
              <a:t>07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6D4DDD-8149-DD47-9DC6-9444C87E3E54}"/>
              </a:ext>
            </a:extLst>
          </p:cNvPr>
          <p:cNvSpPr txBox="1"/>
          <p:nvPr/>
        </p:nvSpPr>
        <p:spPr>
          <a:xfrm>
            <a:off x="4380133" y="2623750"/>
            <a:ext cx="688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08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CA429C-A14F-2646-B9B8-BB27795D0EC1}"/>
              </a:ext>
            </a:extLst>
          </p:cNvPr>
          <p:cNvSpPr txBox="1"/>
          <p:nvPr/>
        </p:nvSpPr>
        <p:spPr>
          <a:xfrm>
            <a:off x="4373665" y="3185900"/>
            <a:ext cx="688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1"/>
                </a:solidFill>
                <a:latin typeface="Berkshire Swash" panose="02000505000000020003" pitchFamily="2" charset="0"/>
              </a:rPr>
              <a:t>09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707497-DD20-9345-B3AE-970122DA9324}"/>
              </a:ext>
            </a:extLst>
          </p:cNvPr>
          <p:cNvSpPr txBox="1"/>
          <p:nvPr/>
        </p:nvSpPr>
        <p:spPr>
          <a:xfrm>
            <a:off x="4413024" y="3750388"/>
            <a:ext cx="688569" cy="662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10</a:t>
            </a:r>
          </a:p>
        </p:txBody>
      </p:sp>
      <p:grpSp>
        <p:nvGrpSpPr>
          <p:cNvPr id="34" name="Google Shape;2193;p39">
            <a:extLst>
              <a:ext uri="{FF2B5EF4-FFF2-40B4-BE49-F238E27FC236}">
                <a16:creationId xmlns:a16="http://schemas.microsoft.com/office/drawing/2014/main" id="{D7ACC6B1-BF8B-834D-A862-4B3A2C2967CE}"/>
              </a:ext>
            </a:extLst>
          </p:cNvPr>
          <p:cNvGrpSpPr/>
          <p:nvPr/>
        </p:nvGrpSpPr>
        <p:grpSpPr>
          <a:xfrm>
            <a:off x="5589543" y="560838"/>
            <a:ext cx="627681" cy="564856"/>
            <a:chOff x="2651700" y="1784900"/>
            <a:chExt cx="429125" cy="386200"/>
          </a:xfrm>
        </p:grpSpPr>
        <p:sp>
          <p:nvSpPr>
            <p:cNvPr id="35" name="Google Shape;2194;p39">
              <a:extLst>
                <a:ext uri="{FF2B5EF4-FFF2-40B4-BE49-F238E27FC236}">
                  <a16:creationId xmlns:a16="http://schemas.microsoft.com/office/drawing/2014/main" id="{8789A33A-BE49-AA46-AC84-5F60E58866E6}"/>
                </a:ext>
              </a:extLst>
            </p:cNvPr>
            <p:cNvSpPr/>
            <p:nvPr/>
          </p:nvSpPr>
          <p:spPr>
            <a:xfrm>
              <a:off x="2651700" y="1784900"/>
              <a:ext cx="429125" cy="386200"/>
            </a:xfrm>
            <a:custGeom>
              <a:avLst/>
              <a:gdLst/>
              <a:ahLst/>
              <a:cxnLst/>
              <a:rect l="l" t="t" r="r" b="b"/>
              <a:pathLst>
                <a:path w="17165" h="15448" extrusionOk="0">
                  <a:moveTo>
                    <a:pt x="8582" y="0"/>
                  </a:moveTo>
                  <a:lnTo>
                    <a:pt x="6152" y="5176"/>
                  </a:lnTo>
                  <a:lnTo>
                    <a:pt x="0" y="6015"/>
                  </a:lnTo>
                  <a:lnTo>
                    <a:pt x="4559" y="10106"/>
                  </a:lnTo>
                  <a:lnTo>
                    <a:pt x="3570" y="15447"/>
                  </a:lnTo>
                  <a:lnTo>
                    <a:pt x="8582" y="13155"/>
                  </a:lnTo>
                  <a:lnTo>
                    <a:pt x="13937" y="15447"/>
                  </a:lnTo>
                  <a:lnTo>
                    <a:pt x="12935" y="10106"/>
                  </a:lnTo>
                  <a:lnTo>
                    <a:pt x="17164" y="6015"/>
                  </a:lnTo>
                  <a:lnTo>
                    <a:pt x="11342" y="5176"/>
                  </a:lnTo>
                  <a:lnTo>
                    <a:pt x="8582" y="0"/>
                  </a:lnTo>
                  <a:close/>
                </a:path>
              </a:pathLst>
            </a:custGeom>
            <a:solidFill>
              <a:srgbClr val="E2ACA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195;p39">
              <a:extLst>
                <a:ext uri="{FF2B5EF4-FFF2-40B4-BE49-F238E27FC236}">
                  <a16:creationId xmlns:a16="http://schemas.microsoft.com/office/drawing/2014/main" id="{4CE51D78-5F4F-BA43-863D-FD7269B42980}"/>
                </a:ext>
              </a:extLst>
            </p:cNvPr>
            <p:cNvSpPr/>
            <p:nvPr/>
          </p:nvSpPr>
          <p:spPr>
            <a:xfrm>
              <a:off x="2866225" y="1784900"/>
              <a:ext cx="214600" cy="386200"/>
            </a:xfrm>
            <a:custGeom>
              <a:avLst/>
              <a:gdLst/>
              <a:ahLst/>
              <a:cxnLst/>
              <a:rect l="l" t="t" r="r" b="b"/>
              <a:pathLst>
                <a:path w="8584" h="15448" extrusionOk="0">
                  <a:moveTo>
                    <a:pt x="1" y="0"/>
                  </a:moveTo>
                  <a:lnTo>
                    <a:pt x="1" y="13155"/>
                  </a:lnTo>
                  <a:lnTo>
                    <a:pt x="5356" y="15447"/>
                  </a:lnTo>
                  <a:lnTo>
                    <a:pt x="4354" y="10106"/>
                  </a:lnTo>
                  <a:lnTo>
                    <a:pt x="8583" y="6015"/>
                  </a:lnTo>
                  <a:lnTo>
                    <a:pt x="2761" y="51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E92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2193;p39">
            <a:extLst>
              <a:ext uri="{FF2B5EF4-FFF2-40B4-BE49-F238E27FC236}">
                <a16:creationId xmlns:a16="http://schemas.microsoft.com/office/drawing/2014/main" id="{E478CBDD-7E0E-124D-8519-B27123DCD65E}"/>
              </a:ext>
            </a:extLst>
          </p:cNvPr>
          <p:cNvGrpSpPr/>
          <p:nvPr/>
        </p:nvGrpSpPr>
        <p:grpSpPr>
          <a:xfrm>
            <a:off x="2913087" y="560838"/>
            <a:ext cx="627681" cy="564856"/>
            <a:chOff x="2651700" y="1784900"/>
            <a:chExt cx="429125" cy="386200"/>
          </a:xfrm>
        </p:grpSpPr>
        <p:sp>
          <p:nvSpPr>
            <p:cNvPr id="38" name="Google Shape;2194;p39">
              <a:extLst>
                <a:ext uri="{FF2B5EF4-FFF2-40B4-BE49-F238E27FC236}">
                  <a16:creationId xmlns:a16="http://schemas.microsoft.com/office/drawing/2014/main" id="{9861A418-7C13-254B-81F1-CD9DB8077A04}"/>
                </a:ext>
              </a:extLst>
            </p:cNvPr>
            <p:cNvSpPr/>
            <p:nvPr/>
          </p:nvSpPr>
          <p:spPr>
            <a:xfrm>
              <a:off x="2651700" y="1784900"/>
              <a:ext cx="429125" cy="386200"/>
            </a:xfrm>
            <a:custGeom>
              <a:avLst/>
              <a:gdLst/>
              <a:ahLst/>
              <a:cxnLst/>
              <a:rect l="l" t="t" r="r" b="b"/>
              <a:pathLst>
                <a:path w="17165" h="15448" extrusionOk="0">
                  <a:moveTo>
                    <a:pt x="8582" y="0"/>
                  </a:moveTo>
                  <a:lnTo>
                    <a:pt x="6152" y="5176"/>
                  </a:lnTo>
                  <a:lnTo>
                    <a:pt x="0" y="6015"/>
                  </a:lnTo>
                  <a:lnTo>
                    <a:pt x="4559" y="10106"/>
                  </a:lnTo>
                  <a:lnTo>
                    <a:pt x="3570" y="15447"/>
                  </a:lnTo>
                  <a:lnTo>
                    <a:pt x="8582" y="13155"/>
                  </a:lnTo>
                  <a:lnTo>
                    <a:pt x="13937" y="15447"/>
                  </a:lnTo>
                  <a:lnTo>
                    <a:pt x="12935" y="10106"/>
                  </a:lnTo>
                  <a:lnTo>
                    <a:pt x="17164" y="6015"/>
                  </a:lnTo>
                  <a:lnTo>
                    <a:pt x="11342" y="5176"/>
                  </a:lnTo>
                  <a:lnTo>
                    <a:pt x="8582" y="0"/>
                  </a:lnTo>
                  <a:close/>
                </a:path>
              </a:pathLst>
            </a:custGeom>
            <a:solidFill>
              <a:srgbClr val="E2ACA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195;p39">
              <a:extLst>
                <a:ext uri="{FF2B5EF4-FFF2-40B4-BE49-F238E27FC236}">
                  <a16:creationId xmlns:a16="http://schemas.microsoft.com/office/drawing/2014/main" id="{EF50C9CC-9579-EB49-8074-E5391EF647F1}"/>
                </a:ext>
              </a:extLst>
            </p:cNvPr>
            <p:cNvSpPr/>
            <p:nvPr/>
          </p:nvSpPr>
          <p:spPr>
            <a:xfrm>
              <a:off x="2866225" y="1784900"/>
              <a:ext cx="214600" cy="386200"/>
            </a:xfrm>
            <a:custGeom>
              <a:avLst/>
              <a:gdLst/>
              <a:ahLst/>
              <a:cxnLst/>
              <a:rect l="l" t="t" r="r" b="b"/>
              <a:pathLst>
                <a:path w="8584" h="15448" extrusionOk="0">
                  <a:moveTo>
                    <a:pt x="1" y="0"/>
                  </a:moveTo>
                  <a:lnTo>
                    <a:pt x="1" y="13155"/>
                  </a:lnTo>
                  <a:lnTo>
                    <a:pt x="5356" y="15447"/>
                  </a:lnTo>
                  <a:lnTo>
                    <a:pt x="4354" y="10106"/>
                  </a:lnTo>
                  <a:lnTo>
                    <a:pt x="8583" y="6015"/>
                  </a:lnTo>
                  <a:lnTo>
                    <a:pt x="2761" y="51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E92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0256C8F-01B4-6D44-9E63-58B51135B9F3}"/>
              </a:ext>
            </a:extLst>
          </p:cNvPr>
          <p:cNvSpPr txBox="1"/>
          <p:nvPr/>
        </p:nvSpPr>
        <p:spPr>
          <a:xfrm>
            <a:off x="4454589" y="4290715"/>
            <a:ext cx="688569" cy="662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28179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Problem Statement</a:t>
            </a:r>
            <a:endParaRPr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556268-5DA1-CC41-9082-FC838B681049}"/>
              </a:ext>
            </a:extLst>
          </p:cNvPr>
          <p:cNvSpPr/>
          <p:nvPr/>
        </p:nvSpPr>
        <p:spPr>
          <a:xfrm>
            <a:off x="1709342" y="1436896"/>
            <a:ext cx="58618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Old system warehouse management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  <a:ea typeface="Open Sans" panose="020B0606030504020204" pitchFamily="34" charset="0"/>
              <a:cs typeface="Open Sans" panose="020B0606030504020204" pitchFamily="34" charset="0"/>
              <a:sym typeface="Open Sans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High costs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  <a:ea typeface="Open Sans"/>
              <a:cs typeface="Open Sans"/>
              <a:sym typeface="Open Sans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Time consuming due to several locations for their warehouses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D6D4EE-1BA8-D34E-A8A8-B2FE09263F29}"/>
              </a:ext>
            </a:extLst>
          </p:cNvPr>
          <p:cNvSpPr/>
          <p:nvPr/>
        </p:nvSpPr>
        <p:spPr>
          <a:xfrm>
            <a:off x="1709342" y="3733985"/>
            <a:ext cx="61792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  <a:ea typeface="Open Sans" panose="020B0606030504020204" pitchFamily="34" charset="0"/>
                <a:cs typeface="Open Sans" panose="020B0606030504020204" pitchFamily="34" charset="0"/>
                <a:sym typeface="Open Sans"/>
              </a:rPr>
              <a:t>Invest in a new warehouse that integrated all warehouses in one with more space and proper management </a:t>
            </a:r>
          </a:p>
        </p:txBody>
      </p:sp>
      <p:sp>
        <p:nvSpPr>
          <p:cNvPr id="26" name="Google Shape;1514;p31">
            <a:extLst>
              <a:ext uri="{FF2B5EF4-FFF2-40B4-BE49-F238E27FC236}">
                <a16:creationId xmlns:a16="http://schemas.microsoft.com/office/drawing/2014/main" id="{78FF2E71-EE86-2C46-93AE-65DA1E1175EB}"/>
              </a:ext>
            </a:extLst>
          </p:cNvPr>
          <p:cNvSpPr txBox="1">
            <a:spLocks/>
          </p:cNvSpPr>
          <p:nvPr/>
        </p:nvSpPr>
        <p:spPr>
          <a:xfrm>
            <a:off x="720000" y="2930643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2E4E"/>
              </a:buClr>
              <a:buSzPts val="3100"/>
              <a:buFont typeface="Berkshire Swash"/>
              <a:buNone/>
              <a:defRPr sz="3100" b="0" i="0" u="none" strike="noStrike" cap="none">
                <a:solidFill>
                  <a:srgbClr val="472E4E"/>
                </a:solidFill>
                <a:latin typeface="Berkshire Swash"/>
                <a:ea typeface="Berkshire Swash"/>
                <a:cs typeface="Berkshire Swash"/>
                <a:sym typeface="Berkshire Swash"/>
              </a:defRPr>
            </a:lvl9pPr>
          </a:lstStyle>
          <a:p>
            <a:r>
              <a:rPr lang="en-US" dirty="0"/>
              <a:t>Suggested solution</a:t>
            </a:r>
          </a:p>
        </p:txBody>
      </p:sp>
    </p:spTree>
    <p:extLst>
      <p:ext uri="{BB962C8B-B14F-4D97-AF65-F5344CB8AC3E}">
        <p14:creationId xmlns:p14="http://schemas.microsoft.com/office/powerpoint/2010/main" val="44353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/>
      <p:bldP spid="2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Recommendation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7" name="Google Shape;1453;p31">
            <a:extLst>
              <a:ext uri="{FF2B5EF4-FFF2-40B4-BE49-F238E27FC236}">
                <a16:creationId xmlns:a16="http://schemas.microsoft.com/office/drawing/2014/main" id="{E24B539D-1A98-384C-B525-C1DAF5313273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48" name="Google Shape;1458;p31">
            <a:extLst>
              <a:ext uri="{FF2B5EF4-FFF2-40B4-BE49-F238E27FC236}">
                <a16:creationId xmlns:a16="http://schemas.microsoft.com/office/drawing/2014/main" id="{47A13A8F-68CE-B849-AB5C-468D43BAD5B3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49" name="Google Shape;1460;p31">
            <a:extLst>
              <a:ext uri="{FF2B5EF4-FFF2-40B4-BE49-F238E27FC236}">
                <a16:creationId xmlns:a16="http://schemas.microsoft.com/office/drawing/2014/main" id="{9A286B67-4F1E-0C42-AEE2-7D7E55937F6D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50" name="Google Shape;1462;p31">
            <a:extLst>
              <a:ext uri="{FF2B5EF4-FFF2-40B4-BE49-F238E27FC236}">
                <a16:creationId xmlns:a16="http://schemas.microsoft.com/office/drawing/2014/main" id="{D8F088DD-60BF-1944-9148-71AC7F913A6E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51" name="Google Shape;1463;p31">
            <a:extLst>
              <a:ext uri="{FF2B5EF4-FFF2-40B4-BE49-F238E27FC236}">
                <a16:creationId xmlns:a16="http://schemas.microsoft.com/office/drawing/2014/main" id="{40B4B897-AEFD-BD4F-B7F1-836A69721D37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52" name="Google Shape;1468;p31">
            <a:extLst>
              <a:ext uri="{FF2B5EF4-FFF2-40B4-BE49-F238E27FC236}">
                <a16:creationId xmlns:a16="http://schemas.microsoft.com/office/drawing/2014/main" id="{44209659-457E-A34D-849B-AC96D15586D4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B1B34E4-C397-3C4F-9980-49AA4995F89E}"/>
              </a:ext>
            </a:extLst>
          </p:cNvPr>
          <p:cNvSpPr/>
          <p:nvPr/>
        </p:nvSpPr>
        <p:spPr>
          <a:xfrm>
            <a:off x="867234" y="1695328"/>
            <a:ext cx="370476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Use Double Fish-Bone layout. </a:t>
            </a:r>
          </a:p>
          <a:p>
            <a:endParaRPr lang="en-US" b="1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New modern forklift.</a:t>
            </a:r>
          </a:p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 </a:t>
            </a:r>
          </a:p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Computerized system. </a:t>
            </a:r>
          </a:p>
          <a:p>
            <a:endParaRPr lang="en-US" b="1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Follow the order fulfillment procedure. </a:t>
            </a:r>
          </a:p>
          <a:p>
            <a:endParaRPr lang="en-US" b="1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Commit to safety rules and follow safety procedure. </a:t>
            </a:r>
          </a:p>
          <a:p>
            <a:endParaRPr lang="en-US" b="1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pPr lvl="0"/>
            <a:endParaRPr lang="en-US" sz="2000" b="1" dirty="0">
              <a:solidFill>
                <a:schemeClr val="tx1"/>
              </a:solidFill>
              <a:latin typeface="Arial Rounded MT Bold" panose="020F0704030504030204" pitchFamily="34" charset="77"/>
              <a:ea typeface="Open Sans"/>
              <a:cs typeface="Open Sans"/>
              <a:sym typeface="Open San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9B7EF5D-E030-A147-8105-4AB9F7686204}"/>
              </a:ext>
            </a:extLst>
          </p:cNvPr>
          <p:cNvSpPr/>
          <p:nvPr/>
        </p:nvSpPr>
        <p:spPr>
          <a:xfrm>
            <a:off x="5004216" y="1670344"/>
            <a:ext cx="378877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ISO certification. </a:t>
            </a:r>
          </a:p>
          <a:p>
            <a:endParaRPr lang="en-US" b="1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Utilize the extra capacity.</a:t>
            </a:r>
          </a:p>
          <a:p>
            <a:endParaRPr lang="en-US" b="1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Exploit the inside warehouse to be an order preparing room. </a:t>
            </a:r>
          </a:p>
          <a:p>
            <a:endParaRPr lang="en-US" b="1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Show room has to involve all the product.</a:t>
            </a:r>
          </a:p>
          <a:p>
            <a:endParaRPr lang="en-US" b="1" dirty="0">
              <a:solidFill>
                <a:schemeClr val="tx1"/>
              </a:solidFill>
              <a:latin typeface="Arial Rounded MT Bold" panose="020F0704030504030204" pitchFamily="34" charset="77"/>
            </a:endParaRPr>
          </a:p>
          <a:p>
            <a:r>
              <a:rPr lang="en-US" b="1" dirty="0">
                <a:solidFill>
                  <a:schemeClr val="tx1"/>
                </a:solidFill>
                <a:latin typeface="Arial Rounded MT Bold" panose="020F0704030504030204" pitchFamily="34" charset="77"/>
              </a:rPr>
              <a:t>The old storehouse can be used to store the large quantity products.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B1330F0-A16F-FF48-888D-73103C655554}"/>
              </a:ext>
            </a:extLst>
          </p:cNvPr>
          <p:cNvSpPr txBox="1"/>
          <p:nvPr/>
        </p:nvSpPr>
        <p:spPr>
          <a:xfrm>
            <a:off x="349337" y="1467116"/>
            <a:ext cx="598055" cy="662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164A6E3-486C-1C4F-8BA3-4095B3CE9E9C}"/>
              </a:ext>
            </a:extLst>
          </p:cNvPr>
          <p:cNvSpPr txBox="1"/>
          <p:nvPr/>
        </p:nvSpPr>
        <p:spPr>
          <a:xfrm>
            <a:off x="310531" y="1892725"/>
            <a:ext cx="688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1"/>
                </a:solidFill>
                <a:latin typeface="Berkshire Swash" panose="02000505000000020003" pitchFamily="2" charset="0"/>
              </a:rPr>
              <a:t>02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38EDA4-D3F6-D143-BF9D-FCEE3B8137B1}"/>
              </a:ext>
            </a:extLst>
          </p:cNvPr>
          <p:cNvSpPr txBox="1"/>
          <p:nvPr/>
        </p:nvSpPr>
        <p:spPr>
          <a:xfrm>
            <a:off x="304079" y="2296404"/>
            <a:ext cx="688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03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A10672B-645E-5847-8AEA-C3EFAEE9B190}"/>
              </a:ext>
            </a:extLst>
          </p:cNvPr>
          <p:cNvSpPr txBox="1"/>
          <p:nvPr/>
        </p:nvSpPr>
        <p:spPr>
          <a:xfrm>
            <a:off x="297611" y="2728935"/>
            <a:ext cx="688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1"/>
                </a:solidFill>
                <a:latin typeface="Berkshire Swash" panose="02000505000000020003" pitchFamily="2" charset="0"/>
              </a:rPr>
              <a:t>04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4EBB27B-4A45-3D4E-A3FB-AFFFF6C65FAB}"/>
              </a:ext>
            </a:extLst>
          </p:cNvPr>
          <p:cNvSpPr txBox="1"/>
          <p:nvPr/>
        </p:nvSpPr>
        <p:spPr>
          <a:xfrm>
            <a:off x="336970" y="3204342"/>
            <a:ext cx="688569" cy="662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F33AEA-8EB1-B44C-BF92-48C166B267A9}"/>
              </a:ext>
            </a:extLst>
          </p:cNvPr>
          <p:cNvSpPr txBox="1"/>
          <p:nvPr/>
        </p:nvSpPr>
        <p:spPr>
          <a:xfrm>
            <a:off x="4371148" y="1467116"/>
            <a:ext cx="835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06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F4DA0F6-F0C7-FD4F-B980-8F3B230CEF1E}"/>
              </a:ext>
            </a:extLst>
          </p:cNvPr>
          <p:cNvSpPr txBox="1"/>
          <p:nvPr/>
        </p:nvSpPr>
        <p:spPr>
          <a:xfrm>
            <a:off x="4386585" y="1892725"/>
            <a:ext cx="688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1"/>
                </a:solidFill>
                <a:latin typeface="Berkshire Swash" panose="02000505000000020003" pitchFamily="2" charset="0"/>
              </a:rPr>
              <a:t>07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AB9EC31-1E5B-7546-AD21-4FBB6FE8BF7B}"/>
              </a:ext>
            </a:extLst>
          </p:cNvPr>
          <p:cNvSpPr txBox="1"/>
          <p:nvPr/>
        </p:nvSpPr>
        <p:spPr>
          <a:xfrm>
            <a:off x="4380133" y="2443636"/>
            <a:ext cx="688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08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377553-34B1-FB47-9E02-6469025F71F7}"/>
              </a:ext>
            </a:extLst>
          </p:cNvPr>
          <p:cNvSpPr txBox="1"/>
          <p:nvPr/>
        </p:nvSpPr>
        <p:spPr>
          <a:xfrm>
            <a:off x="4373665" y="2922660"/>
            <a:ext cx="688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1"/>
                </a:solidFill>
                <a:latin typeface="Berkshire Swash" panose="02000505000000020003" pitchFamily="2" charset="0"/>
              </a:rPr>
              <a:t>09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82C4358-2F3E-3244-B908-0F2515F93E63}"/>
              </a:ext>
            </a:extLst>
          </p:cNvPr>
          <p:cNvSpPr txBox="1"/>
          <p:nvPr/>
        </p:nvSpPr>
        <p:spPr>
          <a:xfrm>
            <a:off x="4413024" y="3390164"/>
            <a:ext cx="688569" cy="662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S" sz="3600" dirty="0">
                <a:solidFill>
                  <a:schemeClr val="tx2">
                    <a:lumMod val="75000"/>
                  </a:schemeClr>
                </a:solidFill>
                <a:latin typeface="Berkshire Swash" panose="02000505000000020003" pitchFamily="2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3001106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0" name="Google Shape;2300;p42"/>
          <p:cNvSpPr txBox="1">
            <a:spLocks noGrp="1"/>
          </p:cNvSpPr>
          <p:nvPr>
            <p:ph type="ctrTitle"/>
          </p:nvPr>
        </p:nvSpPr>
        <p:spPr>
          <a:xfrm>
            <a:off x="1359039" y="2365688"/>
            <a:ext cx="6271754" cy="83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Any Question? </a:t>
            </a:r>
            <a:endParaRPr dirty="0"/>
          </a:p>
        </p:txBody>
      </p:sp>
      <p:sp>
        <p:nvSpPr>
          <p:cNvPr id="2302" name="Google Shape;2302;p42"/>
          <p:cNvSpPr txBox="1">
            <a:spLocks noGrp="1"/>
          </p:cNvSpPr>
          <p:nvPr>
            <p:ph type="title" idx="2"/>
          </p:nvPr>
        </p:nvSpPr>
        <p:spPr>
          <a:xfrm>
            <a:off x="924235" y="450994"/>
            <a:ext cx="2970281" cy="83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</a:t>
            </a:r>
            <a:endParaRPr dirty="0"/>
          </a:p>
        </p:txBody>
      </p:sp>
      <p:grpSp>
        <p:nvGrpSpPr>
          <p:cNvPr id="2303" name="Google Shape;2303;p42"/>
          <p:cNvGrpSpPr/>
          <p:nvPr/>
        </p:nvGrpSpPr>
        <p:grpSpPr>
          <a:xfrm>
            <a:off x="3937391" y="545969"/>
            <a:ext cx="600400" cy="732200"/>
            <a:chOff x="3264775" y="3599450"/>
            <a:chExt cx="600400" cy="732200"/>
          </a:xfrm>
        </p:grpSpPr>
        <p:sp>
          <p:nvSpPr>
            <p:cNvPr id="2304" name="Google Shape;2304;p42"/>
            <p:cNvSpPr/>
            <p:nvPr/>
          </p:nvSpPr>
          <p:spPr>
            <a:xfrm>
              <a:off x="3264775" y="3642325"/>
              <a:ext cx="128750" cy="689325"/>
            </a:xfrm>
            <a:custGeom>
              <a:avLst/>
              <a:gdLst/>
              <a:ahLst/>
              <a:cxnLst/>
              <a:rect l="l" t="t" r="r" b="b"/>
              <a:pathLst>
                <a:path w="5150" h="27573" extrusionOk="0">
                  <a:moveTo>
                    <a:pt x="1" y="1"/>
                  </a:moveTo>
                  <a:lnTo>
                    <a:pt x="1" y="25005"/>
                  </a:lnTo>
                  <a:cubicBezTo>
                    <a:pt x="1" y="26419"/>
                    <a:pt x="1154" y="27573"/>
                    <a:pt x="2568" y="27573"/>
                  </a:cubicBezTo>
                  <a:lnTo>
                    <a:pt x="3434" y="27573"/>
                  </a:lnTo>
                  <a:lnTo>
                    <a:pt x="5149" y="18827"/>
                  </a:lnTo>
                  <a:lnTo>
                    <a:pt x="3434" y="1718"/>
                  </a:lnTo>
                  <a:lnTo>
                    <a:pt x="343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42"/>
            <p:cNvSpPr/>
            <p:nvPr/>
          </p:nvSpPr>
          <p:spPr>
            <a:xfrm>
              <a:off x="3350600" y="3642325"/>
              <a:ext cx="514575" cy="689325"/>
            </a:xfrm>
            <a:custGeom>
              <a:avLst/>
              <a:gdLst/>
              <a:ahLst/>
              <a:cxnLst/>
              <a:rect l="l" t="t" r="r" b="b"/>
              <a:pathLst>
                <a:path w="20583" h="27573" extrusionOk="0">
                  <a:moveTo>
                    <a:pt x="1716" y="1"/>
                  </a:moveTo>
                  <a:lnTo>
                    <a:pt x="1" y="1718"/>
                  </a:lnTo>
                  <a:lnTo>
                    <a:pt x="1" y="27573"/>
                  </a:lnTo>
                  <a:lnTo>
                    <a:pt x="20583" y="27573"/>
                  </a:lnTo>
                  <a:lnTo>
                    <a:pt x="20583" y="1718"/>
                  </a:lnTo>
                  <a:lnTo>
                    <a:pt x="18867" y="1718"/>
                  </a:lnTo>
                  <a:lnTo>
                    <a:pt x="1715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42"/>
            <p:cNvSpPr/>
            <p:nvPr/>
          </p:nvSpPr>
          <p:spPr>
            <a:xfrm>
              <a:off x="3607700" y="3642325"/>
              <a:ext cx="257475" cy="689325"/>
            </a:xfrm>
            <a:custGeom>
              <a:avLst/>
              <a:gdLst/>
              <a:ahLst/>
              <a:cxnLst/>
              <a:rect l="l" t="t" r="r" b="b"/>
              <a:pathLst>
                <a:path w="10299" h="27573" extrusionOk="0">
                  <a:moveTo>
                    <a:pt x="1" y="1"/>
                  </a:moveTo>
                  <a:lnTo>
                    <a:pt x="1" y="27573"/>
                  </a:lnTo>
                  <a:lnTo>
                    <a:pt x="10299" y="27573"/>
                  </a:lnTo>
                  <a:lnTo>
                    <a:pt x="10299" y="1718"/>
                  </a:lnTo>
                  <a:lnTo>
                    <a:pt x="8583" y="1718"/>
                  </a:lnTo>
                  <a:lnTo>
                    <a:pt x="6866" y="1"/>
                  </a:lnTo>
                  <a:close/>
                </a:path>
              </a:pathLst>
            </a:custGeom>
            <a:solidFill>
              <a:srgbClr val="000000">
                <a:alpha val="162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42"/>
            <p:cNvSpPr/>
            <p:nvPr/>
          </p:nvSpPr>
          <p:spPr>
            <a:xfrm>
              <a:off x="3264775" y="3599450"/>
              <a:ext cx="557525" cy="85825"/>
            </a:xfrm>
            <a:custGeom>
              <a:avLst/>
              <a:gdLst/>
              <a:ahLst/>
              <a:cxnLst/>
              <a:rect l="l" t="t" r="r" b="b"/>
              <a:pathLst>
                <a:path w="22301" h="3433" extrusionOk="0">
                  <a:moveTo>
                    <a:pt x="1717" y="0"/>
                  </a:moveTo>
                  <a:cubicBezTo>
                    <a:pt x="770" y="0"/>
                    <a:pt x="1" y="769"/>
                    <a:pt x="1" y="1716"/>
                  </a:cubicBezTo>
                  <a:cubicBezTo>
                    <a:pt x="1" y="2664"/>
                    <a:pt x="770" y="3433"/>
                    <a:pt x="1717" y="3433"/>
                  </a:cubicBezTo>
                  <a:lnTo>
                    <a:pt x="22300" y="3433"/>
                  </a:lnTo>
                  <a:lnTo>
                    <a:pt x="22300" y="0"/>
                  </a:lnTo>
                  <a:close/>
                </a:path>
              </a:pathLst>
            </a:custGeom>
            <a:solidFill>
              <a:srgbClr val="F0EA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42"/>
            <p:cNvSpPr/>
            <p:nvPr/>
          </p:nvSpPr>
          <p:spPr>
            <a:xfrm>
              <a:off x="3607700" y="3599450"/>
              <a:ext cx="214600" cy="85825"/>
            </a:xfrm>
            <a:custGeom>
              <a:avLst/>
              <a:gdLst/>
              <a:ahLst/>
              <a:cxnLst/>
              <a:rect l="l" t="t" r="r" b="b"/>
              <a:pathLst>
                <a:path w="8584" h="3433" extrusionOk="0">
                  <a:moveTo>
                    <a:pt x="1" y="0"/>
                  </a:moveTo>
                  <a:lnTo>
                    <a:pt x="1" y="3433"/>
                  </a:lnTo>
                  <a:lnTo>
                    <a:pt x="8583" y="3433"/>
                  </a:lnTo>
                  <a:lnTo>
                    <a:pt x="8583" y="0"/>
                  </a:lnTo>
                  <a:close/>
                </a:path>
              </a:pathLst>
            </a:custGeom>
            <a:solidFill>
              <a:srgbClr val="D6C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42"/>
            <p:cNvSpPr/>
            <p:nvPr/>
          </p:nvSpPr>
          <p:spPr>
            <a:xfrm>
              <a:off x="3512625" y="4075225"/>
              <a:ext cx="104725" cy="81350"/>
            </a:xfrm>
            <a:custGeom>
              <a:avLst/>
              <a:gdLst/>
              <a:ahLst/>
              <a:cxnLst/>
              <a:rect l="l" t="t" r="r" b="b"/>
              <a:pathLst>
                <a:path w="4189" h="3254" extrusionOk="0">
                  <a:moveTo>
                    <a:pt x="755" y="0"/>
                  </a:moveTo>
                  <a:lnTo>
                    <a:pt x="1" y="1538"/>
                  </a:lnTo>
                  <a:lnTo>
                    <a:pt x="3433" y="3254"/>
                  </a:lnTo>
                  <a:lnTo>
                    <a:pt x="4188" y="1716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rgbClr val="F0EA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42"/>
            <p:cNvSpPr/>
            <p:nvPr/>
          </p:nvSpPr>
          <p:spPr>
            <a:xfrm>
              <a:off x="3598450" y="4032300"/>
              <a:ext cx="104700" cy="81375"/>
            </a:xfrm>
            <a:custGeom>
              <a:avLst/>
              <a:gdLst/>
              <a:ahLst/>
              <a:cxnLst/>
              <a:rect l="l" t="t" r="r" b="b"/>
              <a:pathLst>
                <a:path w="4188" h="3255" extrusionOk="0">
                  <a:moveTo>
                    <a:pt x="3433" y="0"/>
                  </a:moveTo>
                  <a:lnTo>
                    <a:pt x="0" y="1717"/>
                  </a:lnTo>
                  <a:lnTo>
                    <a:pt x="755" y="3255"/>
                  </a:lnTo>
                  <a:lnTo>
                    <a:pt x="4188" y="1538"/>
                  </a:lnTo>
                  <a:lnTo>
                    <a:pt x="3433" y="0"/>
                  </a:lnTo>
                  <a:close/>
                </a:path>
              </a:pathLst>
            </a:custGeom>
            <a:solidFill>
              <a:srgbClr val="D6C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42"/>
            <p:cNvSpPr/>
            <p:nvPr/>
          </p:nvSpPr>
          <p:spPr>
            <a:xfrm>
              <a:off x="3586425" y="3986975"/>
              <a:ext cx="42950" cy="236200"/>
            </a:xfrm>
            <a:custGeom>
              <a:avLst/>
              <a:gdLst/>
              <a:ahLst/>
              <a:cxnLst/>
              <a:rect l="l" t="t" r="r" b="b"/>
              <a:pathLst>
                <a:path w="1718" h="9448" extrusionOk="0">
                  <a:moveTo>
                    <a:pt x="0" y="1"/>
                  </a:moveTo>
                  <a:lnTo>
                    <a:pt x="0" y="9448"/>
                  </a:lnTo>
                  <a:lnTo>
                    <a:pt x="1717" y="9448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rgbClr val="F0EAD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42"/>
            <p:cNvSpPr/>
            <p:nvPr/>
          </p:nvSpPr>
          <p:spPr>
            <a:xfrm>
              <a:off x="3607700" y="3986975"/>
              <a:ext cx="21675" cy="236200"/>
            </a:xfrm>
            <a:custGeom>
              <a:avLst/>
              <a:gdLst/>
              <a:ahLst/>
              <a:cxnLst/>
              <a:rect l="l" t="t" r="r" b="b"/>
              <a:pathLst>
                <a:path w="867" h="9448" extrusionOk="0">
                  <a:moveTo>
                    <a:pt x="1" y="1"/>
                  </a:moveTo>
                  <a:lnTo>
                    <a:pt x="1" y="9448"/>
                  </a:lnTo>
                  <a:lnTo>
                    <a:pt x="866" y="9448"/>
                  </a:lnTo>
                  <a:lnTo>
                    <a:pt x="866" y="1"/>
                  </a:lnTo>
                  <a:close/>
                </a:path>
              </a:pathLst>
            </a:custGeom>
            <a:solidFill>
              <a:srgbClr val="D6CD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42"/>
            <p:cNvSpPr/>
            <p:nvPr/>
          </p:nvSpPr>
          <p:spPr>
            <a:xfrm>
              <a:off x="3500600" y="3794050"/>
              <a:ext cx="214575" cy="214600"/>
            </a:xfrm>
            <a:custGeom>
              <a:avLst/>
              <a:gdLst/>
              <a:ahLst/>
              <a:cxnLst/>
              <a:rect l="l" t="t" r="r" b="b"/>
              <a:pathLst>
                <a:path w="8583" h="8584" extrusionOk="0">
                  <a:moveTo>
                    <a:pt x="1" y="1"/>
                  </a:moveTo>
                  <a:lnTo>
                    <a:pt x="1" y="4285"/>
                  </a:lnTo>
                  <a:cubicBezTo>
                    <a:pt x="1" y="6661"/>
                    <a:pt x="1923" y="8583"/>
                    <a:pt x="4285" y="8583"/>
                  </a:cubicBezTo>
                  <a:lnTo>
                    <a:pt x="858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42"/>
            <p:cNvSpPr/>
            <p:nvPr/>
          </p:nvSpPr>
          <p:spPr>
            <a:xfrm>
              <a:off x="3607700" y="3794050"/>
              <a:ext cx="107475" cy="214600"/>
            </a:xfrm>
            <a:custGeom>
              <a:avLst/>
              <a:gdLst/>
              <a:ahLst/>
              <a:cxnLst/>
              <a:rect l="l" t="t" r="r" b="b"/>
              <a:pathLst>
                <a:path w="4299" h="8584" extrusionOk="0">
                  <a:moveTo>
                    <a:pt x="1" y="1"/>
                  </a:moveTo>
                  <a:lnTo>
                    <a:pt x="1" y="8583"/>
                  </a:lnTo>
                  <a:lnTo>
                    <a:pt x="4299" y="1"/>
                  </a:lnTo>
                  <a:close/>
                </a:path>
              </a:pathLst>
            </a:custGeom>
            <a:solidFill>
              <a:srgbClr val="E5DE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42"/>
            <p:cNvSpPr/>
            <p:nvPr/>
          </p:nvSpPr>
          <p:spPr>
            <a:xfrm>
              <a:off x="3607700" y="3794050"/>
              <a:ext cx="107475" cy="214600"/>
            </a:xfrm>
            <a:custGeom>
              <a:avLst/>
              <a:gdLst/>
              <a:ahLst/>
              <a:cxnLst/>
              <a:rect l="l" t="t" r="r" b="b"/>
              <a:pathLst>
                <a:path w="4299" h="8584" extrusionOk="0">
                  <a:moveTo>
                    <a:pt x="4299" y="1"/>
                  </a:moveTo>
                  <a:cubicBezTo>
                    <a:pt x="1923" y="1"/>
                    <a:pt x="1" y="1923"/>
                    <a:pt x="1" y="4285"/>
                  </a:cubicBezTo>
                  <a:lnTo>
                    <a:pt x="1" y="8583"/>
                  </a:lnTo>
                  <a:cubicBezTo>
                    <a:pt x="605" y="8583"/>
                    <a:pt x="1196" y="8459"/>
                    <a:pt x="1718" y="8212"/>
                  </a:cubicBezTo>
                  <a:cubicBezTo>
                    <a:pt x="3228" y="7567"/>
                    <a:pt x="4299" y="6057"/>
                    <a:pt x="4299" y="4285"/>
                  </a:cubicBezTo>
                  <a:lnTo>
                    <a:pt x="429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16" name="Google Shape;2316;p42"/>
          <p:cNvGrpSpPr/>
          <p:nvPr/>
        </p:nvGrpSpPr>
        <p:grpSpPr>
          <a:xfrm>
            <a:off x="323835" y="503094"/>
            <a:ext cx="600400" cy="732200"/>
            <a:chOff x="7263025" y="2248475"/>
            <a:chExt cx="600400" cy="732200"/>
          </a:xfrm>
        </p:grpSpPr>
        <p:grpSp>
          <p:nvGrpSpPr>
            <p:cNvPr id="2317" name="Google Shape;2317;p42"/>
            <p:cNvGrpSpPr/>
            <p:nvPr/>
          </p:nvGrpSpPr>
          <p:grpSpPr>
            <a:xfrm>
              <a:off x="7263025" y="2248475"/>
              <a:ext cx="600400" cy="732200"/>
              <a:chOff x="3264775" y="3599450"/>
              <a:chExt cx="600400" cy="732200"/>
            </a:xfrm>
          </p:grpSpPr>
          <p:sp>
            <p:nvSpPr>
              <p:cNvPr id="2318" name="Google Shape;2318;p42"/>
              <p:cNvSpPr/>
              <p:nvPr/>
            </p:nvSpPr>
            <p:spPr>
              <a:xfrm>
                <a:off x="3264775" y="3642325"/>
                <a:ext cx="128750" cy="689325"/>
              </a:xfrm>
              <a:custGeom>
                <a:avLst/>
                <a:gdLst/>
                <a:ahLst/>
                <a:cxnLst/>
                <a:rect l="l" t="t" r="r" b="b"/>
                <a:pathLst>
                  <a:path w="5150" h="27573" extrusionOk="0">
                    <a:moveTo>
                      <a:pt x="1" y="1"/>
                    </a:moveTo>
                    <a:lnTo>
                      <a:pt x="1" y="25005"/>
                    </a:lnTo>
                    <a:cubicBezTo>
                      <a:pt x="1" y="26419"/>
                      <a:pt x="1154" y="27573"/>
                      <a:pt x="2568" y="27573"/>
                    </a:cubicBezTo>
                    <a:lnTo>
                      <a:pt x="3434" y="27573"/>
                    </a:lnTo>
                    <a:lnTo>
                      <a:pt x="5149" y="18827"/>
                    </a:lnTo>
                    <a:lnTo>
                      <a:pt x="3434" y="1718"/>
                    </a:lnTo>
                    <a:lnTo>
                      <a:pt x="343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9" name="Google Shape;2319;p42"/>
              <p:cNvSpPr/>
              <p:nvPr/>
            </p:nvSpPr>
            <p:spPr>
              <a:xfrm>
                <a:off x="3350600" y="3642325"/>
                <a:ext cx="514575" cy="689325"/>
              </a:xfrm>
              <a:custGeom>
                <a:avLst/>
                <a:gdLst/>
                <a:ahLst/>
                <a:cxnLst/>
                <a:rect l="l" t="t" r="r" b="b"/>
                <a:pathLst>
                  <a:path w="20583" h="27573" extrusionOk="0">
                    <a:moveTo>
                      <a:pt x="1716" y="1"/>
                    </a:moveTo>
                    <a:lnTo>
                      <a:pt x="1" y="1718"/>
                    </a:lnTo>
                    <a:lnTo>
                      <a:pt x="1" y="27573"/>
                    </a:lnTo>
                    <a:lnTo>
                      <a:pt x="20583" y="27573"/>
                    </a:lnTo>
                    <a:lnTo>
                      <a:pt x="20583" y="1718"/>
                    </a:lnTo>
                    <a:lnTo>
                      <a:pt x="18867" y="1718"/>
                    </a:lnTo>
                    <a:lnTo>
                      <a:pt x="1715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0" name="Google Shape;2320;p42"/>
              <p:cNvSpPr/>
              <p:nvPr/>
            </p:nvSpPr>
            <p:spPr>
              <a:xfrm>
                <a:off x="3607700" y="3642325"/>
                <a:ext cx="257475" cy="689325"/>
              </a:xfrm>
              <a:custGeom>
                <a:avLst/>
                <a:gdLst/>
                <a:ahLst/>
                <a:cxnLst/>
                <a:rect l="l" t="t" r="r" b="b"/>
                <a:pathLst>
                  <a:path w="10299" h="27573" extrusionOk="0">
                    <a:moveTo>
                      <a:pt x="1" y="1"/>
                    </a:moveTo>
                    <a:lnTo>
                      <a:pt x="1" y="27573"/>
                    </a:lnTo>
                    <a:lnTo>
                      <a:pt x="10299" y="27573"/>
                    </a:lnTo>
                    <a:lnTo>
                      <a:pt x="10299" y="1718"/>
                    </a:lnTo>
                    <a:lnTo>
                      <a:pt x="8583" y="1718"/>
                    </a:lnTo>
                    <a:lnTo>
                      <a:pt x="6866" y="1"/>
                    </a:lnTo>
                    <a:close/>
                  </a:path>
                </a:pathLst>
              </a:custGeom>
              <a:solidFill>
                <a:srgbClr val="000000">
                  <a:alpha val="162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21" name="Google Shape;2321;p42"/>
              <p:cNvSpPr/>
              <p:nvPr/>
            </p:nvSpPr>
            <p:spPr>
              <a:xfrm>
                <a:off x="3264775" y="3599450"/>
                <a:ext cx="557525" cy="85825"/>
              </a:xfrm>
              <a:custGeom>
                <a:avLst/>
                <a:gdLst/>
                <a:ahLst/>
                <a:cxnLst/>
                <a:rect l="l" t="t" r="r" b="b"/>
                <a:pathLst>
                  <a:path w="22301" h="3433" extrusionOk="0">
                    <a:moveTo>
                      <a:pt x="1717" y="0"/>
                    </a:moveTo>
                    <a:cubicBezTo>
                      <a:pt x="770" y="0"/>
                      <a:pt x="1" y="769"/>
                      <a:pt x="1" y="1716"/>
                    </a:cubicBezTo>
                    <a:cubicBezTo>
                      <a:pt x="1" y="2664"/>
                      <a:pt x="770" y="3433"/>
                      <a:pt x="1717" y="3433"/>
                    </a:cubicBezTo>
                    <a:lnTo>
                      <a:pt x="22300" y="3433"/>
                    </a:lnTo>
                    <a:lnTo>
                      <a:pt x="22300" y="0"/>
                    </a:lnTo>
                    <a:close/>
                  </a:path>
                </a:pathLst>
              </a:custGeom>
              <a:solidFill>
                <a:srgbClr val="F0EAD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2" name="Google Shape;2322;p42"/>
              <p:cNvSpPr/>
              <p:nvPr/>
            </p:nvSpPr>
            <p:spPr>
              <a:xfrm>
                <a:off x="3607700" y="3599450"/>
                <a:ext cx="214600" cy="85825"/>
              </a:xfrm>
              <a:custGeom>
                <a:avLst/>
                <a:gdLst/>
                <a:ahLst/>
                <a:cxnLst/>
                <a:rect l="l" t="t" r="r" b="b"/>
                <a:pathLst>
                  <a:path w="8584" h="3433" extrusionOk="0">
                    <a:moveTo>
                      <a:pt x="1" y="0"/>
                    </a:moveTo>
                    <a:lnTo>
                      <a:pt x="1" y="3433"/>
                    </a:lnTo>
                    <a:lnTo>
                      <a:pt x="8583" y="3433"/>
                    </a:lnTo>
                    <a:lnTo>
                      <a:pt x="8583" y="0"/>
                    </a:lnTo>
                    <a:close/>
                  </a:path>
                </a:pathLst>
              </a:custGeom>
              <a:solidFill>
                <a:srgbClr val="D6C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23" name="Google Shape;2323;p42"/>
            <p:cNvGrpSpPr/>
            <p:nvPr/>
          </p:nvGrpSpPr>
          <p:grpSpPr>
            <a:xfrm>
              <a:off x="7465454" y="2483743"/>
              <a:ext cx="294381" cy="261663"/>
              <a:chOff x="3683225" y="2833575"/>
              <a:chExt cx="386225" cy="343300"/>
            </a:xfrm>
          </p:grpSpPr>
          <p:sp>
            <p:nvSpPr>
              <p:cNvPr id="2324" name="Google Shape;2324;p42"/>
              <p:cNvSpPr/>
              <p:nvPr/>
            </p:nvSpPr>
            <p:spPr>
              <a:xfrm>
                <a:off x="3683225" y="2833575"/>
                <a:ext cx="386225" cy="343300"/>
              </a:xfrm>
              <a:custGeom>
                <a:avLst/>
                <a:gdLst/>
                <a:ahLst/>
                <a:cxnLst/>
                <a:rect l="l" t="t" r="r" b="b"/>
                <a:pathLst>
                  <a:path w="15449" h="13732" extrusionOk="0">
                    <a:moveTo>
                      <a:pt x="4326" y="1"/>
                    </a:moveTo>
                    <a:cubicBezTo>
                      <a:pt x="1827" y="1"/>
                      <a:pt x="0" y="1800"/>
                      <a:pt x="0" y="4299"/>
                    </a:cubicBezTo>
                    <a:cubicBezTo>
                      <a:pt x="0" y="7595"/>
                      <a:pt x="3433" y="10066"/>
                      <a:pt x="7732" y="13732"/>
                    </a:cubicBezTo>
                    <a:cubicBezTo>
                      <a:pt x="12592" y="9627"/>
                      <a:pt x="15448" y="7704"/>
                      <a:pt x="15448" y="4574"/>
                    </a:cubicBezTo>
                    <a:cubicBezTo>
                      <a:pt x="15448" y="2006"/>
                      <a:pt x="13553" y="1"/>
                      <a:pt x="11177" y="1"/>
                    </a:cubicBezTo>
                    <a:cubicBezTo>
                      <a:pt x="9667" y="1"/>
                      <a:pt x="8486" y="825"/>
                      <a:pt x="7732" y="1828"/>
                    </a:cubicBezTo>
                    <a:cubicBezTo>
                      <a:pt x="6976" y="825"/>
                      <a:pt x="5837" y="1"/>
                      <a:pt x="43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5" name="Google Shape;2325;p42"/>
              <p:cNvSpPr/>
              <p:nvPr/>
            </p:nvSpPr>
            <p:spPr>
              <a:xfrm>
                <a:off x="3876500" y="2833575"/>
                <a:ext cx="192950" cy="343300"/>
              </a:xfrm>
              <a:custGeom>
                <a:avLst/>
                <a:gdLst/>
                <a:ahLst/>
                <a:cxnLst/>
                <a:rect l="l" t="t" r="r" b="b"/>
                <a:pathLst>
                  <a:path w="7718" h="13732" extrusionOk="0">
                    <a:moveTo>
                      <a:pt x="3446" y="1"/>
                    </a:moveTo>
                    <a:cubicBezTo>
                      <a:pt x="1936" y="1"/>
                      <a:pt x="755" y="825"/>
                      <a:pt x="1" y="1828"/>
                    </a:cubicBezTo>
                    <a:lnTo>
                      <a:pt x="1" y="13732"/>
                    </a:lnTo>
                    <a:cubicBezTo>
                      <a:pt x="4861" y="9627"/>
                      <a:pt x="7717" y="7704"/>
                      <a:pt x="7717" y="4574"/>
                    </a:cubicBezTo>
                    <a:cubicBezTo>
                      <a:pt x="7717" y="2006"/>
                      <a:pt x="5822" y="1"/>
                      <a:pt x="34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2975;p61">
            <a:extLst>
              <a:ext uri="{FF2B5EF4-FFF2-40B4-BE49-F238E27FC236}">
                <a16:creationId xmlns:a16="http://schemas.microsoft.com/office/drawing/2014/main" id="{F99A6BCE-589E-8049-A306-AC9756817792}"/>
              </a:ext>
            </a:extLst>
          </p:cNvPr>
          <p:cNvGrpSpPr/>
          <p:nvPr/>
        </p:nvGrpSpPr>
        <p:grpSpPr>
          <a:xfrm>
            <a:off x="883286" y="1851119"/>
            <a:ext cx="7166177" cy="2178639"/>
            <a:chOff x="4411970" y="1801825"/>
            <a:chExt cx="734586" cy="409262"/>
          </a:xfrm>
          <a:solidFill>
            <a:srgbClr val="503856"/>
          </a:solidFill>
        </p:grpSpPr>
        <p:sp>
          <p:nvSpPr>
            <p:cNvPr id="5" name="Google Shape;2976;p61">
              <a:extLst>
                <a:ext uri="{FF2B5EF4-FFF2-40B4-BE49-F238E27FC236}">
                  <a16:creationId xmlns:a16="http://schemas.microsoft.com/office/drawing/2014/main" id="{7A0ACD8D-0259-5641-9A69-6BAD15F3FD70}"/>
                </a:ext>
              </a:extLst>
            </p:cNvPr>
            <p:cNvSpPr/>
            <p:nvPr/>
          </p:nvSpPr>
          <p:spPr>
            <a:xfrm>
              <a:off x="4411970" y="1801825"/>
              <a:ext cx="734586" cy="409262"/>
            </a:xfrm>
            <a:custGeom>
              <a:avLst/>
              <a:gdLst/>
              <a:ahLst/>
              <a:cxnLst/>
              <a:rect l="l" t="t" r="r" b="b"/>
              <a:pathLst>
                <a:path w="16269" h="9064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12834" y="7328"/>
                  </a:lnTo>
                  <a:lnTo>
                    <a:pt x="13836" y="9064"/>
                  </a:lnTo>
                  <a:lnTo>
                    <a:pt x="14839" y="7328"/>
                  </a:lnTo>
                  <a:lnTo>
                    <a:pt x="15839" y="7328"/>
                  </a:lnTo>
                  <a:cubicBezTo>
                    <a:pt x="16076" y="7328"/>
                    <a:pt x="16269" y="7137"/>
                    <a:pt x="16269" y="6900"/>
                  </a:cubicBezTo>
                  <a:lnTo>
                    <a:pt x="16269" y="428"/>
                  </a:lnTo>
                  <a:cubicBezTo>
                    <a:pt x="16267" y="191"/>
                    <a:pt x="16076" y="0"/>
                    <a:pt x="15839" y="0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B3C3C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977;p61">
              <a:extLst>
                <a:ext uri="{FF2B5EF4-FFF2-40B4-BE49-F238E27FC236}">
                  <a16:creationId xmlns:a16="http://schemas.microsoft.com/office/drawing/2014/main" id="{B740C768-0670-8144-9636-0B4AF955EAC4}"/>
                </a:ext>
              </a:extLst>
            </p:cNvPr>
            <p:cNvSpPr/>
            <p:nvPr/>
          </p:nvSpPr>
          <p:spPr>
            <a:xfrm>
              <a:off x="4411970" y="1801825"/>
              <a:ext cx="184087" cy="330923"/>
            </a:xfrm>
            <a:custGeom>
              <a:avLst/>
              <a:gdLst/>
              <a:ahLst/>
              <a:cxnLst/>
              <a:rect l="l" t="t" r="r" b="b"/>
              <a:pathLst>
                <a:path w="4077" h="7329" extrusionOk="0">
                  <a:moveTo>
                    <a:pt x="428" y="0"/>
                  </a:moveTo>
                  <a:cubicBezTo>
                    <a:pt x="193" y="0"/>
                    <a:pt x="2" y="191"/>
                    <a:pt x="2" y="428"/>
                  </a:cubicBezTo>
                  <a:lnTo>
                    <a:pt x="2" y="6900"/>
                  </a:lnTo>
                  <a:cubicBezTo>
                    <a:pt x="1" y="7136"/>
                    <a:pt x="193" y="7328"/>
                    <a:pt x="428" y="7328"/>
                  </a:cubicBezTo>
                  <a:lnTo>
                    <a:pt x="4076" y="7328"/>
                  </a:lnTo>
                  <a:lnTo>
                    <a:pt x="4076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chemeClr val="bg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032AA04-85CE-274E-BFA1-0642FE5CDF00}"/>
              </a:ext>
            </a:extLst>
          </p:cNvPr>
          <p:cNvSpPr txBox="1"/>
          <p:nvPr/>
        </p:nvSpPr>
        <p:spPr>
          <a:xfrm>
            <a:off x="2679128" y="2099848"/>
            <a:ext cx="5370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This project will be aim to developing warehouse</a:t>
            </a:r>
            <a:r>
              <a:rPr lang="ar-SA" sz="1800" dirty="0">
                <a:solidFill>
                  <a:schemeClr val="bg1"/>
                </a:solidFill>
                <a:latin typeface="Arial Rounded MT Bold" panose="020F0704030504030204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Arial Rounded MT Bold" panose="020F0704030504030204" pitchFamily="34" charset="77"/>
                <a:ea typeface="Open Sans" panose="020B0606030504020204" pitchFamily="34" charset="0"/>
                <a:cs typeface="Open Sans" panose="020B0606030504020204" pitchFamily="34" charset="0"/>
              </a:rPr>
              <a:t>layout and inventory management system that will participate in reducing the total cost and 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F0A03B-CC71-044F-B05F-2F05F91B0036}"/>
              </a:ext>
            </a:extLst>
          </p:cNvPr>
          <p:cNvSpPr txBox="1"/>
          <p:nvPr/>
        </p:nvSpPr>
        <p:spPr>
          <a:xfrm>
            <a:off x="1032444" y="2315291"/>
            <a:ext cx="14975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S" sz="4400" dirty="0">
                <a:solidFill>
                  <a:schemeClr val="bg1"/>
                </a:solidFill>
                <a:latin typeface="Berkshire Swash" panose="02000505000000020003" pitchFamily="2" charset="0"/>
              </a:rPr>
              <a:t>Goals</a:t>
            </a:r>
          </a:p>
        </p:txBody>
      </p:sp>
    </p:spTree>
    <p:extLst>
      <p:ext uri="{BB962C8B-B14F-4D97-AF65-F5344CB8AC3E}">
        <p14:creationId xmlns:p14="http://schemas.microsoft.com/office/powerpoint/2010/main" val="2978496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1690;p35">
            <a:extLst>
              <a:ext uri="{FF2B5EF4-FFF2-40B4-BE49-F238E27FC236}">
                <a16:creationId xmlns:a16="http://schemas.microsoft.com/office/drawing/2014/main" id="{9AB9A4A0-FC05-ED4E-870F-E0E823A68E8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Constrains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1" name="Google Shape;473;p42">
            <a:extLst>
              <a:ext uri="{FF2B5EF4-FFF2-40B4-BE49-F238E27FC236}">
                <a16:creationId xmlns:a16="http://schemas.microsoft.com/office/drawing/2014/main" id="{060199F6-5083-EA49-8139-B335F3DB14DA}"/>
              </a:ext>
            </a:extLst>
          </p:cNvPr>
          <p:cNvSpPr/>
          <p:nvPr/>
        </p:nvSpPr>
        <p:spPr>
          <a:xfrm>
            <a:off x="3269150" y="1355418"/>
            <a:ext cx="2605800" cy="2606700"/>
          </a:xfrm>
          <a:prstGeom prst="ellipse">
            <a:avLst/>
          </a:prstGeom>
          <a:noFill/>
          <a:ln w="19050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474;p42">
            <a:extLst>
              <a:ext uri="{FF2B5EF4-FFF2-40B4-BE49-F238E27FC236}">
                <a16:creationId xmlns:a16="http://schemas.microsoft.com/office/drawing/2014/main" id="{CC6A4BB9-FCE6-9F48-9415-864795355E32}"/>
              </a:ext>
            </a:extLst>
          </p:cNvPr>
          <p:cNvSpPr/>
          <p:nvPr/>
        </p:nvSpPr>
        <p:spPr>
          <a:xfrm>
            <a:off x="3734500" y="1820912"/>
            <a:ext cx="1675200" cy="1675500"/>
          </a:xfrm>
          <a:prstGeom prst="ellipse">
            <a:avLst/>
          </a:prstGeom>
          <a:noFill/>
          <a:ln w="19050" cap="flat" cmpd="sng">
            <a:solidFill>
              <a:schemeClr val="bg2">
                <a:lumMod val="75000"/>
              </a:schemeClr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475;p42">
            <a:extLst>
              <a:ext uri="{FF2B5EF4-FFF2-40B4-BE49-F238E27FC236}">
                <a16:creationId xmlns:a16="http://schemas.microsoft.com/office/drawing/2014/main" id="{88AF0715-7367-F04D-A6B7-97BE5C0F4C20}"/>
              </a:ext>
            </a:extLst>
          </p:cNvPr>
          <p:cNvSpPr/>
          <p:nvPr/>
        </p:nvSpPr>
        <p:spPr>
          <a:xfrm>
            <a:off x="4143200" y="2229882"/>
            <a:ext cx="857700" cy="8577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" name="Google Shape;477;p42">
            <a:extLst>
              <a:ext uri="{FF2B5EF4-FFF2-40B4-BE49-F238E27FC236}">
                <a16:creationId xmlns:a16="http://schemas.microsoft.com/office/drawing/2014/main" id="{9EDC5188-E24C-544B-944A-3A80027453F5}"/>
              </a:ext>
            </a:extLst>
          </p:cNvPr>
          <p:cNvSpPr txBox="1"/>
          <p:nvPr/>
        </p:nvSpPr>
        <p:spPr>
          <a:xfrm>
            <a:off x="6546425" y="1679527"/>
            <a:ext cx="1884600" cy="220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Fluctuations in Orders &amp; Demand</a:t>
            </a:r>
            <a:endParaRPr sz="2000" b="1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" name="Google Shape;478;p42">
            <a:extLst>
              <a:ext uri="{FF2B5EF4-FFF2-40B4-BE49-F238E27FC236}">
                <a16:creationId xmlns:a16="http://schemas.microsoft.com/office/drawing/2014/main" id="{60711DA2-487F-8E44-9FD4-EEF1F6038237}"/>
              </a:ext>
            </a:extLst>
          </p:cNvPr>
          <p:cNvSpPr txBox="1"/>
          <p:nvPr/>
        </p:nvSpPr>
        <p:spPr>
          <a:xfrm>
            <a:off x="720000" y="3178449"/>
            <a:ext cx="2092576" cy="3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Pallets size has to be equal </a:t>
            </a:r>
            <a:endParaRPr sz="2000" b="1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Google Shape;480;p42">
            <a:extLst>
              <a:ext uri="{FF2B5EF4-FFF2-40B4-BE49-F238E27FC236}">
                <a16:creationId xmlns:a16="http://schemas.microsoft.com/office/drawing/2014/main" id="{716112A4-FA96-4141-B29D-A461B5D65C12}"/>
              </a:ext>
            </a:extLst>
          </p:cNvPr>
          <p:cNvSpPr txBox="1"/>
          <p:nvPr/>
        </p:nvSpPr>
        <p:spPr>
          <a:xfrm>
            <a:off x="6549174" y="3260754"/>
            <a:ext cx="2231411" cy="3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Already Structure Layout </a:t>
            </a:r>
            <a:endParaRPr sz="2000" b="1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" name="Google Shape;482;p42">
            <a:extLst>
              <a:ext uri="{FF2B5EF4-FFF2-40B4-BE49-F238E27FC236}">
                <a16:creationId xmlns:a16="http://schemas.microsoft.com/office/drawing/2014/main" id="{012FCBF1-CB25-DC4D-A545-2299D017E8A8}"/>
              </a:ext>
            </a:extLst>
          </p:cNvPr>
          <p:cNvSpPr txBox="1"/>
          <p:nvPr/>
        </p:nvSpPr>
        <p:spPr>
          <a:xfrm>
            <a:off x="527538" y="1374967"/>
            <a:ext cx="2377318" cy="909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High cost of the new construction and material handling</a:t>
            </a:r>
            <a:endParaRPr sz="2000" b="1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8" name="Google Shape;484;p42">
            <a:extLst>
              <a:ext uri="{FF2B5EF4-FFF2-40B4-BE49-F238E27FC236}">
                <a16:creationId xmlns:a16="http://schemas.microsoft.com/office/drawing/2014/main" id="{C54AEAD7-45FE-B643-AC36-E49AC5660305}"/>
              </a:ext>
            </a:extLst>
          </p:cNvPr>
          <p:cNvGrpSpPr/>
          <p:nvPr/>
        </p:nvGrpSpPr>
        <p:grpSpPr>
          <a:xfrm>
            <a:off x="2709825" y="1586282"/>
            <a:ext cx="1692186" cy="658335"/>
            <a:chOff x="2709825" y="1760450"/>
            <a:chExt cx="1692186" cy="658335"/>
          </a:xfrm>
        </p:grpSpPr>
        <p:sp>
          <p:nvSpPr>
            <p:cNvPr id="69" name="Google Shape;485;p42">
              <a:extLst>
                <a:ext uri="{FF2B5EF4-FFF2-40B4-BE49-F238E27FC236}">
                  <a16:creationId xmlns:a16="http://schemas.microsoft.com/office/drawing/2014/main" id="{CDAE57E4-319D-0F45-9675-93A85D4052FF}"/>
                </a:ext>
              </a:extLst>
            </p:cNvPr>
            <p:cNvSpPr/>
            <p:nvPr/>
          </p:nvSpPr>
          <p:spPr>
            <a:xfrm>
              <a:off x="3734507" y="1760450"/>
              <a:ext cx="667504" cy="658335"/>
            </a:xfrm>
            <a:custGeom>
              <a:avLst/>
              <a:gdLst/>
              <a:ahLst/>
              <a:cxnLst/>
              <a:rect l="l" t="t" r="r" b="b"/>
              <a:pathLst>
                <a:path w="29063" h="28808" extrusionOk="0">
                  <a:moveTo>
                    <a:pt x="14533" y="1"/>
                  </a:moveTo>
                  <a:cubicBezTo>
                    <a:pt x="14197" y="1"/>
                    <a:pt x="13862" y="130"/>
                    <a:pt x="13610" y="389"/>
                  </a:cubicBezTo>
                  <a:lnTo>
                    <a:pt x="518" y="13467"/>
                  </a:lnTo>
                  <a:cubicBezTo>
                    <a:pt x="1" y="13985"/>
                    <a:pt x="1" y="14820"/>
                    <a:pt x="518" y="15338"/>
                  </a:cubicBezTo>
                  <a:lnTo>
                    <a:pt x="13610" y="28429"/>
                  </a:lnTo>
                  <a:cubicBezTo>
                    <a:pt x="13862" y="28681"/>
                    <a:pt x="14197" y="28807"/>
                    <a:pt x="14533" y="28807"/>
                  </a:cubicBezTo>
                  <a:cubicBezTo>
                    <a:pt x="14870" y="28807"/>
                    <a:pt x="15208" y="28681"/>
                    <a:pt x="15467" y="28429"/>
                  </a:cubicBezTo>
                  <a:lnTo>
                    <a:pt x="28559" y="15338"/>
                  </a:lnTo>
                  <a:cubicBezTo>
                    <a:pt x="29063" y="14820"/>
                    <a:pt x="29063" y="13985"/>
                    <a:pt x="28559" y="13467"/>
                  </a:cubicBezTo>
                  <a:lnTo>
                    <a:pt x="15467" y="389"/>
                  </a:lnTo>
                  <a:cubicBezTo>
                    <a:pt x="15208" y="130"/>
                    <a:pt x="14870" y="1"/>
                    <a:pt x="1453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0" name="Google Shape;490;p42">
              <a:extLst>
                <a:ext uri="{FF2B5EF4-FFF2-40B4-BE49-F238E27FC236}">
                  <a16:creationId xmlns:a16="http://schemas.microsoft.com/office/drawing/2014/main" id="{D0DEA4CB-54D9-FB48-AA3C-4730F0F5033A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709825" y="2013425"/>
              <a:ext cx="1124700" cy="0"/>
            </a:xfrm>
            <a:prstGeom prst="straightConnector1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71" name="Google Shape;491;p42">
            <a:extLst>
              <a:ext uri="{FF2B5EF4-FFF2-40B4-BE49-F238E27FC236}">
                <a16:creationId xmlns:a16="http://schemas.microsoft.com/office/drawing/2014/main" id="{805ABD8B-F6A9-DB48-A337-E90E24AE9D15}"/>
              </a:ext>
            </a:extLst>
          </p:cNvPr>
          <p:cNvGrpSpPr/>
          <p:nvPr/>
        </p:nvGrpSpPr>
        <p:grpSpPr>
          <a:xfrm>
            <a:off x="2709625" y="2996551"/>
            <a:ext cx="1692375" cy="658403"/>
            <a:chOff x="2709625" y="3170719"/>
            <a:chExt cx="1692375" cy="658403"/>
          </a:xfrm>
        </p:grpSpPr>
        <p:sp>
          <p:nvSpPr>
            <p:cNvPr id="72" name="Google Shape;492;p42">
              <a:extLst>
                <a:ext uri="{FF2B5EF4-FFF2-40B4-BE49-F238E27FC236}">
                  <a16:creationId xmlns:a16="http://schemas.microsoft.com/office/drawing/2014/main" id="{7E9C26AA-D8A0-2F42-9087-44CC61D37F3F}"/>
                </a:ext>
              </a:extLst>
            </p:cNvPr>
            <p:cNvSpPr/>
            <p:nvPr/>
          </p:nvSpPr>
          <p:spPr>
            <a:xfrm>
              <a:off x="3734488" y="3170719"/>
              <a:ext cx="667512" cy="658403"/>
            </a:xfrm>
            <a:custGeom>
              <a:avLst/>
              <a:gdLst/>
              <a:ahLst/>
              <a:cxnLst/>
              <a:rect l="l" t="t" r="r" b="b"/>
              <a:pathLst>
                <a:path w="29076" h="28811" extrusionOk="0">
                  <a:moveTo>
                    <a:pt x="14533" y="1"/>
                  </a:moveTo>
                  <a:cubicBezTo>
                    <a:pt x="14196" y="1"/>
                    <a:pt x="13861" y="127"/>
                    <a:pt x="13609" y="379"/>
                  </a:cubicBezTo>
                  <a:lnTo>
                    <a:pt x="518" y="13470"/>
                  </a:lnTo>
                  <a:cubicBezTo>
                    <a:pt x="0" y="13988"/>
                    <a:pt x="0" y="14823"/>
                    <a:pt x="518" y="15341"/>
                  </a:cubicBezTo>
                  <a:lnTo>
                    <a:pt x="13609" y="28432"/>
                  </a:lnTo>
                  <a:cubicBezTo>
                    <a:pt x="13861" y="28684"/>
                    <a:pt x="14196" y="28810"/>
                    <a:pt x="14533" y="28810"/>
                  </a:cubicBezTo>
                  <a:cubicBezTo>
                    <a:pt x="14869" y="28810"/>
                    <a:pt x="15208" y="28684"/>
                    <a:pt x="15466" y="28432"/>
                  </a:cubicBezTo>
                  <a:lnTo>
                    <a:pt x="28558" y="15341"/>
                  </a:lnTo>
                  <a:cubicBezTo>
                    <a:pt x="29075" y="14823"/>
                    <a:pt x="29075" y="13988"/>
                    <a:pt x="28558" y="13470"/>
                  </a:cubicBezTo>
                  <a:lnTo>
                    <a:pt x="15466" y="379"/>
                  </a:lnTo>
                  <a:cubicBezTo>
                    <a:pt x="15208" y="127"/>
                    <a:pt x="14869" y="1"/>
                    <a:pt x="14533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3" name="Google Shape;497;p42">
              <a:extLst>
                <a:ext uri="{FF2B5EF4-FFF2-40B4-BE49-F238E27FC236}">
                  <a16:creationId xmlns:a16="http://schemas.microsoft.com/office/drawing/2014/main" id="{38D170E1-D9F1-7B4B-ABD7-7A7162C0D290}"/>
                </a:ext>
              </a:extLst>
            </p:cNvPr>
            <p:cNvCxnSpPr/>
            <p:nvPr/>
          </p:nvCxnSpPr>
          <p:spPr>
            <a:xfrm rot="10800000">
              <a:off x="2709625" y="3652325"/>
              <a:ext cx="1325100" cy="0"/>
            </a:xfrm>
            <a:prstGeom prst="straightConnector1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grpSp>
        <p:nvGrpSpPr>
          <p:cNvPr id="74" name="Google Shape;498;p42">
            <a:extLst>
              <a:ext uri="{FF2B5EF4-FFF2-40B4-BE49-F238E27FC236}">
                <a16:creationId xmlns:a16="http://schemas.microsoft.com/office/drawing/2014/main" id="{60B9944A-E4C8-5B49-A5F5-4ED1050B93E2}"/>
              </a:ext>
            </a:extLst>
          </p:cNvPr>
          <p:cNvGrpSpPr/>
          <p:nvPr/>
        </p:nvGrpSpPr>
        <p:grpSpPr>
          <a:xfrm>
            <a:off x="4742198" y="2996551"/>
            <a:ext cx="1700002" cy="658403"/>
            <a:chOff x="4742198" y="3170719"/>
            <a:chExt cx="1700002" cy="658403"/>
          </a:xfrm>
        </p:grpSpPr>
        <p:sp>
          <p:nvSpPr>
            <p:cNvPr id="75" name="Google Shape;499;p42">
              <a:extLst>
                <a:ext uri="{FF2B5EF4-FFF2-40B4-BE49-F238E27FC236}">
                  <a16:creationId xmlns:a16="http://schemas.microsoft.com/office/drawing/2014/main" id="{F5B29134-F22B-AC42-A9BC-D0F6EF2EF326}"/>
                </a:ext>
              </a:extLst>
            </p:cNvPr>
            <p:cNvSpPr/>
            <p:nvPr/>
          </p:nvSpPr>
          <p:spPr>
            <a:xfrm>
              <a:off x="4742198" y="3170719"/>
              <a:ext cx="667504" cy="658403"/>
            </a:xfrm>
            <a:custGeom>
              <a:avLst/>
              <a:gdLst/>
              <a:ahLst/>
              <a:cxnLst/>
              <a:rect l="l" t="t" r="r" b="b"/>
              <a:pathLst>
                <a:path w="29063" h="28811" extrusionOk="0">
                  <a:moveTo>
                    <a:pt x="14530" y="1"/>
                  </a:moveTo>
                  <a:cubicBezTo>
                    <a:pt x="14194" y="1"/>
                    <a:pt x="13855" y="127"/>
                    <a:pt x="13597" y="379"/>
                  </a:cubicBezTo>
                  <a:lnTo>
                    <a:pt x="505" y="13470"/>
                  </a:lnTo>
                  <a:cubicBezTo>
                    <a:pt x="1" y="13988"/>
                    <a:pt x="1" y="14823"/>
                    <a:pt x="505" y="15341"/>
                  </a:cubicBezTo>
                  <a:lnTo>
                    <a:pt x="13597" y="28432"/>
                  </a:lnTo>
                  <a:cubicBezTo>
                    <a:pt x="13855" y="28684"/>
                    <a:pt x="14194" y="28810"/>
                    <a:pt x="14530" y="28810"/>
                  </a:cubicBezTo>
                  <a:cubicBezTo>
                    <a:pt x="14867" y="28810"/>
                    <a:pt x="15202" y="28684"/>
                    <a:pt x="15454" y="28432"/>
                  </a:cubicBezTo>
                  <a:lnTo>
                    <a:pt x="28545" y="15341"/>
                  </a:lnTo>
                  <a:cubicBezTo>
                    <a:pt x="29063" y="14823"/>
                    <a:pt x="29063" y="13988"/>
                    <a:pt x="28545" y="13470"/>
                  </a:cubicBezTo>
                  <a:lnTo>
                    <a:pt x="15454" y="379"/>
                  </a:lnTo>
                  <a:cubicBezTo>
                    <a:pt x="15202" y="127"/>
                    <a:pt x="14867" y="1"/>
                    <a:pt x="14530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Google Shape;503;p42">
              <a:extLst>
                <a:ext uri="{FF2B5EF4-FFF2-40B4-BE49-F238E27FC236}">
                  <a16:creationId xmlns:a16="http://schemas.microsoft.com/office/drawing/2014/main" id="{F7A0CC50-53EC-D14D-8F91-30F3F7A411D3}"/>
                </a:ext>
              </a:extLst>
            </p:cNvPr>
            <p:cNvCxnSpPr/>
            <p:nvPr/>
          </p:nvCxnSpPr>
          <p:spPr>
            <a:xfrm rot="10800000">
              <a:off x="5235900" y="3644625"/>
              <a:ext cx="1206300" cy="0"/>
            </a:xfrm>
            <a:prstGeom prst="straightConnector1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grpSp>
        <p:nvGrpSpPr>
          <p:cNvPr id="77" name="Google Shape;504;p42">
            <a:extLst>
              <a:ext uri="{FF2B5EF4-FFF2-40B4-BE49-F238E27FC236}">
                <a16:creationId xmlns:a16="http://schemas.microsoft.com/office/drawing/2014/main" id="{A3F6B5F7-39E4-1B49-96D7-29F9B0EFD1DF}"/>
              </a:ext>
            </a:extLst>
          </p:cNvPr>
          <p:cNvGrpSpPr/>
          <p:nvPr/>
        </p:nvGrpSpPr>
        <p:grpSpPr>
          <a:xfrm>
            <a:off x="4742205" y="1586282"/>
            <a:ext cx="1699995" cy="658335"/>
            <a:chOff x="4742205" y="1760450"/>
            <a:chExt cx="1699995" cy="658335"/>
          </a:xfrm>
        </p:grpSpPr>
        <p:sp>
          <p:nvSpPr>
            <p:cNvPr id="78" name="Google Shape;505;p42">
              <a:extLst>
                <a:ext uri="{FF2B5EF4-FFF2-40B4-BE49-F238E27FC236}">
                  <a16:creationId xmlns:a16="http://schemas.microsoft.com/office/drawing/2014/main" id="{52C10D7F-1817-5F41-A4E7-AD5B4963F6EB}"/>
                </a:ext>
              </a:extLst>
            </p:cNvPr>
            <p:cNvSpPr/>
            <p:nvPr/>
          </p:nvSpPr>
          <p:spPr>
            <a:xfrm>
              <a:off x="4742205" y="1760450"/>
              <a:ext cx="667504" cy="658335"/>
            </a:xfrm>
            <a:custGeom>
              <a:avLst/>
              <a:gdLst/>
              <a:ahLst/>
              <a:cxnLst/>
              <a:rect l="l" t="t" r="r" b="b"/>
              <a:pathLst>
                <a:path w="29063" h="28808" extrusionOk="0">
                  <a:moveTo>
                    <a:pt x="14531" y="1"/>
                  </a:moveTo>
                  <a:cubicBezTo>
                    <a:pt x="14193" y="1"/>
                    <a:pt x="13855" y="130"/>
                    <a:pt x="13596" y="389"/>
                  </a:cubicBezTo>
                  <a:lnTo>
                    <a:pt x="518" y="13467"/>
                  </a:lnTo>
                  <a:cubicBezTo>
                    <a:pt x="0" y="13985"/>
                    <a:pt x="0" y="14820"/>
                    <a:pt x="518" y="15338"/>
                  </a:cubicBezTo>
                  <a:lnTo>
                    <a:pt x="13596" y="28429"/>
                  </a:lnTo>
                  <a:cubicBezTo>
                    <a:pt x="13855" y="28681"/>
                    <a:pt x="14193" y="28807"/>
                    <a:pt x="14531" y="28807"/>
                  </a:cubicBezTo>
                  <a:cubicBezTo>
                    <a:pt x="14870" y="28807"/>
                    <a:pt x="15208" y="28681"/>
                    <a:pt x="15466" y="28429"/>
                  </a:cubicBezTo>
                  <a:lnTo>
                    <a:pt x="28558" y="15338"/>
                  </a:lnTo>
                  <a:cubicBezTo>
                    <a:pt x="29062" y="14820"/>
                    <a:pt x="29062" y="13985"/>
                    <a:pt x="28558" y="13467"/>
                  </a:cubicBezTo>
                  <a:lnTo>
                    <a:pt x="15466" y="389"/>
                  </a:lnTo>
                  <a:cubicBezTo>
                    <a:pt x="15208" y="130"/>
                    <a:pt x="14870" y="1"/>
                    <a:pt x="14531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79" name="Google Shape;507;p42">
              <a:extLst>
                <a:ext uri="{FF2B5EF4-FFF2-40B4-BE49-F238E27FC236}">
                  <a16:creationId xmlns:a16="http://schemas.microsoft.com/office/drawing/2014/main" id="{445B1C30-0920-DB4A-9EE1-4599E36A561D}"/>
                </a:ext>
              </a:extLst>
            </p:cNvPr>
            <p:cNvCxnSpPr/>
            <p:nvPr/>
          </p:nvCxnSpPr>
          <p:spPr>
            <a:xfrm rot="10800000">
              <a:off x="5297400" y="2013425"/>
              <a:ext cx="1144800" cy="0"/>
            </a:xfrm>
            <a:prstGeom prst="straightConnector1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cxnSp>
        <p:nvCxnSpPr>
          <p:cNvPr id="80" name="Google Shape;497;p42">
            <a:extLst>
              <a:ext uri="{FF2B5EF4-FFF2-40B4-BE49-F238E27FC236}">
                <a16:creationId xmlns:a16="http://schemas.microsoft.com/office/drawing/2014/main" id="{B3BF57C0-274D-E54E-A04B-0C036659E3E3}"/>
              </a:ext>
            </a:extLst>
          </p:cNvPr>
          <p:cNvCxnSpPr>
            <a:cxnSpLocks/>
          </p:cNvCxnSpPr>
          <p:nvPr/>
        </p:nvCxnSpPr>
        <p:spPr>
          <a:xfrm rot="5400000">
            <a:off x="3909450" y="3533049"/>
            <a:ext cx="1325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1" name="Google Shape;478;p42">
            <a:extLst>
              <a:ext uri="{FF2B5EF4-FFF2-40B4-BE49-F238E27FC236}">
                <a16:creationId xmlns:a16="http://schemas.microsoft.com/office/drawing/2014/main" id="{8507FEAA-FD0C-3546-9B9A-25828571CD47}"/>
              </a:ext>
            </a:extLst>
          </p:cNvPr>
          <p:cNvSpPr txBox="1"/>
          <p:nvPr/>
        </p:nvSpPr>
        <p:spPr>
          <a:xfrm>
            <a:off x="3629700" y="4406888"/>
            <a:ext cx="1884600" cy="3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The Accuracy of The Data</a:t>
            </a:r>
            <a:endParaRPr sz="2000" b="1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82" name="Google Shape;11839;p94">
            <a:extLst>
              <a:ext uri="{FF2B5EF4-FFF2-40B4-BE49-F238E27FC236}">
                <a16:creationId xmlns:a16="http://schemas.microsoft.com/office/drawing/2014/main" id="{5089DC39-EB3F-DA48-89D0-A0FDB2DC79E1}"/>
              </a:ext>
            </a:extLst>
          </p:cNvPr>
          <p:cNvGrpSpPr/>
          <p:nvPr/>
        </p:nvGrpSpPr>
        <p:grpSpPr>
          <a:xfrm>
            <a:off x="3956767" y="1772394"/>
            <a:ext cx="273158" cy="271058"/>
            <a:chOff x="-48266125" y="1973375"/>
            <a:chExt cx="302450" cy="300125"/>
          </a:xfrm>
          <a:solidFill>
            <a:schemeClr val="lt1"/>
          </a:solidFill>
        </p:grpSpPr>
        <p:sp>
          <p:nvSpPr>
            <p:cNvPr id="83" name="Google Shape;11840;p94">
              <a:extLst>
                <a:ext uri="{FF2B5EF4-FFF2-40B4-BE49-F238E27FC236}">
                  <a16:creationId xmlns:a16="http://schemas.microsoft.com/office/drawing/2014/main" id="{F8138CAA-289E-F443-9734-429FC49B2F07}"/>
                </a:ext>
              </a:extLst>
            </p:cNvPr>
            <p:cNvSpPr/>
            <p:nvPr/>
          </p:nvSpPr>
          <p:spPr>
            <a:xfrm>
              <a:off x="-48212575" y="2045050"/>
              <a:ext cx="122900" cy="123700"/>
            </a:xfrm>
            <a:custGeom>
              <a:avLst/>
              <a:gdLst/>
              <a:ahLst/>
              <a:cxnLst/>
              <a:rect l="l" t="t" r="r" b="b"/>
              <a:pathLst>
                <a:path w="4916" h="4948" extrusionOk="0">
                  <a:moveTo>
                    <a:pt x="1765" y="662"/>
                  </a:moveTo>
                  <a:cubicBezTo>
                    <a:pt x="2237" y="662"/>
                    <a:pt x="2647" y="946"/>
                    <a:pt x="2741" y="1387"/>
                  </a:cubicBezTo>
                  <a:lnTo>
                    <a:pt x="1765" y="1387"/>
                  </a:lnTo>
                  <a:cubicBezTo>
                    <a:pt x="1576" y="1387"/>
                    <a:pt x="1418" y="1545"/>
                    <a:pt x="1418" y="1734"/>
                  </a:cubicBezTo>
                  <a:lnTo>
                    <a:pt x="1418" y="2710"/>
                  </a:lnTo>
                  <a:cubicBezTo>
                    <a:pt x="1009" y="2584"/>
                    <a:pt x="725" y="2206"/>
                    <a:pt x="725" y="1734"/>
                  </a:cubicBezTo>
                  <a:cubicBezTo>
                    <a:pt x="725" y="1135"/>
                    <a:pt x="1166" y="662"/>
                    <a:pt x="1765" y="662"/>
                  </a:cubicBezTo>
                  <a:close/>
                  <a:moveTo>
                    <a:pt x="2741" y="2080"/>
                  </a:moveTo>
                  <a:cubicBezTo>
                    <a:pt x="2647" y="2395"/>
                    <a:pt x="2395" y="2616"/>
                    <a:pt x="2111" y="2710"/>
                  </a:cubicBezTo>
                  <a:lnTo>
                    <a:pt x="2111" y="2080"/>
                  </a:lnTo>
                  <a:close/>
                  <a:moveTo>
                    <a:pt x="4254" y="2080"/>
                  </a:moveTo>
                  <a:lnTo>
                    <a:pt x="4254" y="4191"/>
                  </a:lnTo>
                  <a:lnTo>
                    <a:pt x="2143" y="4191"/>
                  </a:lnTo>
                  <a:lnTo>
                    <a:pt x="2143" y="3466"/>
                  </a:lnTo>
                  <a:cubicBezTo>
                    <a:pt x="2804" y="3309"/>
                    <a:pt x="3340" y="2805"/>
                    <a:pt x="3497" y="2080"/>
                  </a:cubicBezTo>
                  <a:close/>
                  <a:moveTo>
                    <a:pt x="1765" y="1"/>
                  </a:moveTo>
                  <a:cubicBezTo>
                    <a:pt x="788" y="1"/>
                    <a:pt x="0" y="788"/>
                    <a:pt x="0" y="1765"/>
                  </a:cubicBezTo>
                  <a:cubicBezTo>
                    <a:pt x="0" y="2616"/>
                    <a:pt x="599" y="3340"/>
                    <a:pt x="1418" y="3498"/>
                  </a:cubicBezTo>
                  <a:lnTo>
                    <a:pt x="1418" y="4601"/>
                  </a:lnTo>
                  <a:cubicBezTo>
                    <a:pt x="1418" y="4790"/>
                    <a:pt x="1576" y="4947"/>
                    <a:pt x="1765" y="4947"/>
                  </a:cubicBezTo>
                  <a:lnTo>
                    <a:pt x="4569" y="4947"/>
                  </a:lnTo>
                  <a:cubicBezTo>
                    <a:pt x="4758" y="4947"/>
                    <a:pt x="4915" y="4790"/>
                    <a:pt x="4915" y="4601"/>
                  </a:cubicBezTo>
                  <a:lnTo>
                    <a:pt x="4915" y="1797"/>
                  </a:lnTo>
                  <a:cubicBezTo>
                    <a:pt x="4915" y="1576"/>
                    <a:pt x="4758" y="1419"/>
                    <a:pt x="4600" y="1419"/>
                  </a:cubicBezTo>
                  <a:lnTo>
                    <a:pt x="3497" y="1419"/>
                  </a:lnTo>
                  <a:cubicBezTo>
                    <a:pt x="3340" y="631"/>
                    <a:pt x="2647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1841;p94">
              <a:extLst>
                <a:ext uri="{FF2B5EF4-FFF2-40B4-BE49-F238E27FC236}">
                  <a16:creationId xmlns:a16="http://schemas.microsoft.com/office/drawing/2014/main" id="{C17DAD16-E679-1040-AB70-B0BB057DE8F4}"/>
                </a:ext>
              </a:extLst>
            </p:cNvPr>
            <p:cNvSpPr/>
            <p:nvPr/>
          </p:nvSpPr>
          <p:spPr>
            <a:xfrm>
              <a:off x="-48266125" y="1973375"/>
              <a:ext cx="230000" cy="300125"/>
            </a:xfrm>
            <a:custGeom>
              <a:avLst/>
              <a:gdLst/>
              <a:ahLst/>
              <a:cxnLst/>
              <a:rect l="l" t="t" r="r" b="b"/>
              <a:pathLst>
                <a:path w="9200" h="12005" extrusionOk="0">
                  <a:moveTo>
                    <a:pt x="7057" y="1198"/>
                  </a:moveTo>
                  <a:lnTo>
                    <a:pt x="7971" y="2112"/>
                  </a:lnTo>
                  <a:lnTo>
                    <a:pt x="7057" y="2112"/>
                  </a:lnTo>
                  <a:lnTo>
                    <a:pt x="7057" y="1198"/>
                  </a:lnTo>
                  <a:close/>
                  <a:moveTo>
                    <a:pt x="6396" y="694"/>
                  </a:moveTo>
                  <a:lnTo>
                    <a:pt x="6396" y="2458"/>
                  </a:lnTo>
                  <a:cubicBezTo>
                    <a:pt x="6396" y="2679"/>
                    <a:pt x="6553" y="2836"/>
                    <a:pt x="6742" y="2836"/>
                  </a:cubicBezTo>
                  <a:lnTo>
                    <a:pt x="8506" y="2836"/>
                  </a:lnTo>
                  <a:lnTo>
                    <a:pt x="8506" y="11280"/>
                  </a:lnTo>
                  <a:lnTo>
                    <a:pt x="756" y="11280"/>
                  </a:lnTo>
                  <a:lnTo>
                    <a:pt x="756" y="694"/>
                  </a:lnTo>
                  <a:close/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1658"/>
                  </a:lnTo>
                  <a:cubicBezTo>
                    <a:pt x="0" y="11847"/>
                    <a:pt x="158" y="12004"/>
                    <a:pt x="378" y="12004"/>
                  </a:cubicBezTo>
                  <a:lnTo>
                    <a:pt x="8790" y="12004"/>
                  </a:lnTo>
                  <a:cubicBezTo>
                    <a:pt x="8979" y="12004"/>
                    <a:pt x="9136" y="11847"/>
                    <a:pt x="9136" y="11658"/>
                  </a:cubicBezTo>
                  <a:lnTo>
                    <a:pt x="9136" y="2458"/>
                  </a:lnTo>
                  <a:cubicBezTo>
                    <a:pt x="9199" y="2395"/>
                    <a:pt x="9168" y="2301"/>
                    <a:pt x="9073" y="2238"/>
                  </a:cubicBezTo>
                  <a:lnTo>
                    <a:pt x="6931" y="95"/>
                  </a:lnTo>
                  <a:cubicBezTo>
                    <a:pt x="6868" y="32"/>
                    <a:pt x="6805" y="1"/>
                    <a:pt x="67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1842;p94">
              <a:extLst>
                <a:ext uri="{FF2B5EF4-FFF2-40B4-BE49-F238E27FC236}">
                  <a16:creationId xmlns:a16="http://schemas.microsoft.com/office/drawing/2014/main" id="{5C37C04F-F7FB-0449-B566-961286233370}"/>
                </a:ext>
              </a:extLst>
            </p:cNvPr>
            <p:cNvSpPr/>
            <p:nvPr/>
          </p:nvSpPr>
          <p:spPr>
            <a:xfrm>
              <a:off x="-48018025" y="1991500"/>
              <a:ext cx="54350" cy="282000"/>
            </a:xfrm>
            <a:custGeom>
              <a:avLst/>
              <a:gdLst/>
              <a:ahLst/>
              <a:cxnLst/>
              <a:rect l="l" t="t" r="r" b="b"/>
              <a:pathLst>
                <a:path w="2174" h="11280" extrusionOk="0">
                  <a:moveTo>
                    <a:pt x="1071" y="1481"/>
                  </a:moveTo>
                  <a:lnTo>
                    <a:pt x="1260" y="2111"/>
                  </a:lnTo>
                  <a:lnTo>
                    <a:pt x="851" y="2111"/>
                  </a:lnTo>
                  <a:lnTo>
                    <a:pt x="1071" y="1481"/>
                  </a:lnTo>
                  <a:close/>
                  <a:moveTo>
                    <a:pt x="1418" y="2836"/>
                  </a:moveTo>
                  <a:lnTo>
                    <a:pt x="1418" y="7247"/>
                  </a:lnTo>
                  <a:lnTo>
                    <a:pt x="725" y="7247"/>
                  </a:lnTo>
                  <a:lnTo>
                    <a:pt x="725" y="2836"/>
                  </a:lnTo>
                  <a:close/>
                  <a:moveTo>
                    <a:pt x="1418" y="7971"/>
                  </a:moveTo>
                  <a:lnTo>
                    <a:pt x="1418" y="8664"/>
                  </a:lnTo>
                  <a:lnTo>
                    <a:pt x="725" y="8664"/>
                  </a:lnTo>
                  <a:lnTo>
                    <a:pt x="725" y="7971"/>
                  </a:lnTo>
                  <a:close/>
                  <a:moveTo>
                    <a:pt x="1449" y="9357"/>
                  </a:moveTo>
                  <a:lnTo>
                    <a:pt x="1449" y="10208"/>
                  </a:lnTo>
                  <a:cubicBezTo>
                    <a:pt x="1418" y="10397"/>
                    <a:pt x="1260" y="10555"/>
                    <a:pt x="1071" y="10555"/>
                  </a:cubicBezTo>
                  <a:cubicBezTo>
                    <a:pt x="882" y="10555"/>
                    <a:pt x="725" y="10397"/>
                    <a:pt x="725" y="10208"/>
                  </a:cubicBezTo>
                  <a:lnTo>
                    <a:pt x="725" y="9357"/>
                  </a:lnTo>
                  <a:close/>
                  <a:moveTo>
                    <a:pt x="1071" y="0"/>
                  </a:moveTo>
                  <a:cubicBezTo>
                    <a:pt x="945" y="0"/>
                    <a:pt x="788" y="95"/>
                    <a:pt x="756" y="253"/>
                  </a:cubicBezTo>
                  <a:cubicBezTo>
                    <a:pt x="0" y="2489"/>
                    <a:pt x="63" y="2363"/>
                    <a:pt x="63" y="2458"/>
                  </a:cubicBezTo>
                  <a:lnTo>
                    <a:pt x="63" y="10208"/>
                  </a:lnTo>
                  <a:cubicBezTo>
                    <a:pt x="63" y="10807"/>
                    <a:pt x="536" y="11279"/>
                    <a:pt x="1103" y="11279"/>
                  </a:cubicBezTo>
                  <a:cubicBezTo>
                    <a:pt x="1701" y="11279"/>
                    <a:pt x="2174" y="10807"/>
                    <a:pt x="2174" y="10208"/>
                  </a:cubicBezTo>
                  <a:lnTo>
                    <a:pt x="2111" y="2458"/>
                  </a:lnTo>
                  <a:lnTo>
                    <a:pt x="2111" y="2458"/>
                  </a:lnTo>
                  <a:cubicBezTo>
                    <a:pt x="2121" y="2468"/>
                    <a:pt x="2128" y="2472"/>
                    <a:pt x="2132" y="2472"/>
                  </a:cubicBezTo>
                  <a:cubicBezTo>
                    <a:pt x="2139" y="2472"/>
                    <a:pt x="2132" y="2458"/>
                    <a:pt x="2111" y="2458"/>
                  </a:cubicBezTo>
                  <a:lnTo>
                    <a:pt x="2111" y="2458"/>
                  </a:lnTo>
                  <a:lnTo>
                    <a:pt x="2111" y="2458"/>
                  </a:lnTo>
                  <a:cubicBezTo>
                    <a:pt x="2111" y="2363"/>
                    <a:pt x="2142" y="2584"/>
                    <a:pt x="1386" y="253"/>
                  </a:cubicBezTo>
                  <a:cubicBezTo>
                    <a:pt x="1355" y="95"/>
                    <a:pt x="1197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1843;p94">
              <a:extLst>
                <a:ext uri="{FF2B5EF4-FFF2-40B4-BE49-F238E27FC236}">
                  <a16:creationId xmlns:a16="http://schemas.microsoft.com/office/drawing/2014/main" id="{3A7B3E5B-78FB-9C48-B779-69346F0B671A}"/>
                </a:ext>
              </a:extLst>
            </p:cNvPr>
            <p:cNvSpPr/>
            <p:nvPr/>
          </p:nvSpPr>
          <p:spPr>
            <a:xfrm>
              <a:off x="-48211800" y="2221475"/>
              <a:ext cx="122900" cy="17350"/>
            </a:xfrm>
            <a:custGeom>
              <a:avLst/>
              <a:gdLst/>
              <a:ahLst/>
              <a:cxnLst/>
              <a:rect l="l" t="t" r="r" b="b"/>
              <a:pathLst>
                <a:path w="491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4569" y="694"/>
                  </a:lnTo>
                  <a:cubicBezTo>
                    <a:pt x="4758" y="694"/>
                    <a:pt x="4916" y="536"/>
                    <a:pt x="4916" y="347"/>
                  </a:cubicBezTo>
                  <a:cubicBezTo>
                    <a:pt x="4884" y="158"/>
                    <a:pt x="4727" y="1"/>
                    <a:pt x="45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1844;p94">
              <a:extLst>
                <a:ext uri="{FF2B5EF4-FFF2-40B4-BE49-F238E27FC236}">
                  <a16:creationId xmlns:a16="http://schemas.microsoft.com/office/drawing/2014/main" id="{346A979C-D133-BE43-A620-F9EC20D37837}"/>
                </a:ext>
              </a:extLst>
            </p:cNvPr>
            <p:cNvSpPr/>
            <p:nvPr/>
          </p:nvSpPr>
          <p:spPr>
            <a:xfrm>
              <a:off x="-48211800" y="2185250"/>
              <a:ext cx="87450" cy="18150"/>
            </a:xfrm>
            <a:custGeom>
              <a:avLst/>
              <a:gdLst/>
              <a:ahLst/>
              <a:cxnLst/>
              <a:rect l="l" t="t" r="r" b="b"/>
              <a:pathLst>
                <a:path w="3498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3151" y="725"/>
                  </a:lnTo>
                  <a:cubicBezTo>
                    <a:pt x="3372" y="725"/>
                    <a:pt x="3498" y="568"/>
                    <a:pt x="3498" y="379"/>
                  </a:cubicBezTo>
                  <a:cubicBezTo>
                    <a:pt x="3498" y="158"/>
                    <a:pt x="3372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1845;p94">
              <a:extLst>
                <a:ext uri="{FF2B5EF4-FFF2-40B4-BE49-F238E27FC236}">
                  <a16:creationId xmlns:a16="http://schemas.microsoft.com/office/drawing/2014/main" id="{2A30920C-DAE8-7741-AD04-B0AE7A74CD44}"/>
                </a:ext>
              </a:extLst>
            </p:cNvPr>
            <p:cNvSpPr/>
            <p:nvPr/>
          </p:nvSpPr>
          <p:spPr>
            <a:xfrm>
              <a:off x="-48106250" y="21852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79"/>
                  </a:cubicBezTo>
                  <a:cubicBezTo>
                    <a:pt x="694" y="190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11958;p94">
            <a:extLst>
              <a:ext uri="{FF2B5EF4-FFF2-40B4-BE49-F238E27FC236}">
                <a16:creationId xmlns:a16="http://schemas.microsoft.com/office/drawing/2014/main" id="{F5BBF8B6-C5BB-9F41-89BF-EF407F22F46B}"/>
              </a:ext>
            </a:extLst>
          </p:cNvPr>
          <p:cNvGrpSpPr/>
          <p:nvPr/>
        </p:nvGrpSpPr>
        <p:grpSpPr>
          <a:xfrm>
            <a:off x="4376880" y="2413822"/>
            <a:ext cx="471451" cy="471412"/>
            <a:chOff x="-47159525" y="2342000"/>
            <a:chExt cx="300900" cy="300875"/>
          </a:xfrm>
          <a:solidFill>
            <a:schemeClr val="lt1"/>
          </a:solidFill>
        </p:grpSpPr>
        <p:sp>
          <p:nvSpPr>
            <p:cNvPr id="90" name="Google Shape;11959;p94">
              <a:extLst>
                <a:ext uri="{FF2B5EF4-FFF2-40B4-BE49-F238E27FC236}">
                  <a16:creationId xmlns:a16="http://schemas.microsoft.com/office/drawing/2014/main" id="{4A4D1E09-3914-6748-BC7E-556A13396FAC}"/>
                </a:ext>
              </a:extLst>
            </p:cNvPr>
            <p:cNvSpPr/>
            <p:nvPr/>
          </p:nvSpPr>
          <p:spPr>
            <a:xfrm>
              <a:off x="-47122500" y="2376650"/>
              <a:ext cx="123675" cy="125250"/>
            </a:xfrm>
            <a:custGeom>
              <a:avLst/>
              <a:gdLst/>
              <a:ahLst/>
              <a:cxnLst/>
              <a:rect l="l" t="t" r="r" b="b"/>
              <a:pathLst>
                <a:path w="4947" h="5010" extrusionOk="0">
                  <a:moveTo>
                    <a:pt x="1765" y="756"/>
                  </a:moveTo>
                  <a:cubicBezTo>
                    <a:pt x="2237" y="756"/>
                    <a:pt x="2615" y="1008"/>
                    <a:pt x="2741" y="1450"/>
                  </a:cubicBezTo>
                  <a:lnTo>
                    <a:pt x="1765" y="1450"/>
                  </a:lnTo>
                  <a:cubicBezTo>
                    <a:pt x="1575" y="1450"/>
                    <a:pt x="1418" y="1607"/>
                    <a:pt x="1418" y="1828"/>
                  </a:cubicBezTo>
                  <a:lnTo>
                    <a:pt x="1418" y="2804"/>
                  </a:lnTo>
                  <a:cubicBezTo>
                    <a:pt x="1008" y="2647"/>
                    <a:pt x="693" y="2237"/>
                    <a:pt x="693" y="1828"/>
                  </a:cubicBezTo>
                  <a:cubicBezTo>
                    <a:pt x="693" y="1229"/>
                    <a:pt x="1166" y="756"/>
                    <a:pt x="1765" y="756"/>
                  </a:cubicBezTo>
                  <a:close/>
                  <a:moveTo>
                    <a:pt x="2741" y="2174"/>
                  </a:moveTo>
                  <a:cubicBezTo>
                    <a:pt x="2615" y="2458"/>
                    <a:pt x="2395" y="2678"/>
                    <a:pt x="2111" y="2804"/>
                  </a:cubicBezTo>
                  <a:lnTo>
                    <a:pt x="2111" y="2174"/>
                  </a:lnTo>
                  <a:close/>
                  <a:moveTo>
                    <a:pt x="4253" y="2143"/>
                  </a:moveTo>
                  <a:lnTo>
                    <a:pt x="4253" y="4285"/>
                  </a:lnTo>
                  <a:lnTo>
                    <a:pt x="2111" y="4285"/>
                  </a:lnTo>
                  <a:lnTo>
                    <a:pt x="2111" y="3497"/>
                  </a:lnTo>
                  <a:cubicBezTo>
                    <a:pt x="2804" y="3340"/>
                    <a:pt x="3340" y="2836"/>
                    <a:pt x="3497" y="2143"/>
                  </a:cubicBezTo>
                  <a:close/>
                  <a:moveTo>
                    <a:pt x="1765" y="0"/>
                  </a:moveTo>
                  <a:cubicBezTo>
                    <a:pt x="788" y="0"/>
                    <a:pt x="0" y="788"/>
                    <a:pt x="0" y="1765"/>
                  </a:cubicBezTo>
                  <a:cubicBezTo>
                    <a:pt x="0" y="2647"/>
                    <a:pt x="567" y="3340"/>
                    <a:pt x="1418" y="3497"/>
                  </a:cubicBezTo>
                  <a:lnTo>
                    <a:pt x="1418" y="4663"/>
                  </a:lnTo>
                  <a:cubicBezTo>
                    <a:pt x="1418" y="4852"/>
                    <a:pt x="1575" y="5010"/>
                    <a:pt x="1765" y="5010"/>
                  </a:cubicBezTo>
                  <a:lnTo>
                    <a:pt x="4600" y="5010"/>
                  </a:lnTo>
                  <a:cubicBezTo>
                    <a:pt x="4789" y="5010"/>
                    <a:pt x="4947" y="4852"/>
                    <a:pt x="4947" y="4663"/>
                  </a:cubicBezTo>
                  <a:lnTo>
                    <a:pt x="4947" y="1765"/>
                  </a:lnTo>
                  <a:cubicBezTo>
                    <a:pt x="4947" y="1576"/>
                    <a:pt x="4789" y="1418"/>
                    <a:pt x="4600" y="1418"/>
                  </a:cubicBezTo>
                  <a:lnTo>
                    <a:pt x="3497" y="1418"/>
                  </a:lnTo>
                  <a:cubicBezTo>
                    <a:pt x="3340" y="630"/>
                    <a:pt x="2615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1960;p94">
              <a:extLst>
                <a:ext uri="{FF2B5EF4-FFF2-40B4-BE49-F238E27FC236}">
                  <a16:creationId xmlns:a16="http://schemas.microsoft.com/office/drawing/2014/main" id="{6FB5F7B6-F938-3E4B-9991-19D92BFA8EF9}"/>
                </a:ext>
              </a:extLst>
            </p:cNvPr>
            <p:cNvSpPr/>
            <p:nvPr/>
          </p:nvSpPr>
          <p:spPr>
            <a:xfrm>
              <a:off x="-47159525" y="2342000"/>
              <a:ext cx="300900" cy="300875"/>
            </a:xfrm>
            <a:custGeom>
              <a:avLst/>
              <a:gdLst/>
              <a:ahLst/>
              <a:cxnLst/>
              <a:rect l="l" t="t" r="r" b="b"/>
              <a:pathLst>
                <a:path w="12036" h="12035" extrusionOk="0">
                  <a:moveTo>
                    <a:pt x="7089" y="1229"/>
                  </a:moveTo>
                  <a:lnTo>
                    <a:pt x="8003" y="2142"/>
                  </a:lnTo>
                  <a:lnTo>
                    <a:pt x="7089" y="2142"/>
                  </a:lnTo>
                  <a:lnTo>
                    <a:pt x="7089" y="1229"/>
                  </a:lnTo>
                  <a:close/>
                  <a:moveTo>
                    <a:pt x="8538" y="6396"/>
                  </a:moveTo>
                  <a:lnTo>
                    <a:pt x="8538" y="6711"/>
                  </a:lnTo>
                  <a:cubicBezTo>
                    <a:pt x="8538" y="6900"/>
                    <a:pt x="8664" y="7057"/>
                    <a:pt x="8885" y="7057"/>
                  </a:cubicBezTo>
                  <a:cubicBezTo>
                    <a:pt x="9074" y="7057"/>
                    <a:pt x="9231" y="6900"/>
                    <a:pt x="9231" y="6711"/>
                  </a:cubicBezTo>
                  <a:lnTo>
                    <a:pt x="9231" y="6427"/>
                  </a:lnTo>
                  <a:cubicBezTo>
                    <a:pt x="10303" y="6585"/>
                    <a:pt x="11153" y="7467"/>
                    <a:pt x="11311" y="8506"/>
                  </a:cubicBezTo>
                  <a:lnTo>
                    <a:pt x="10996" y="8506"/>
                  </a:lnTo>
                  <a:cubicBezTo>
                    <a:pt x="10807" y="8506"/>
                    <a:pt x="10649" y="8664"/>
                    <a:pt x="10649" y="8884"/>
                  </a:cubicBezTo>
                  <a:cubicBezTo>
                    <a:pt x="10649" y="9073"/>
                    <a:pt x="10807" y="9231"/>
                    <a:pt x="10996" y="9231"/>
                  </a:cubicBezTo>
                  <a:lnTo>
                    <a:pt x="11311" y="9231"/>
                  </a:lnTo>
                  <a:cubicBezTo>
                    <a:pt x="11153" y="10302"/>
                    <a:pt x="10303" y="11121"/>
                    <a:pt x="9231" y="11279"/>
                  </a:cubicBezTo>
                  <a:lnTo>
                    <a:pt x="9231" y="10964"/>
                  </a:lnTo>
                  <a:cubicBezTo>
                    <a:pt x="9231" y="10775"/>
                    <a:pt x="9074" y="10617"/>
                    <a:pt x="8885" y="10617"/>
                  </a:cubicBezTo>
                  <a:cubicBezTo>
                    <a:pt x="8664" y="10617"/>
                    <a:pt x="8538" y="10775"/>
                    <a:pt x="8538" y="10964"/>
                  </a:cubicBezTo>
                  <a:lnTo>
                    <a:pt x="8538" y="11279"/>
                  </a:lnTo>
                  <a:cubicBezTo>
                    <a:pt x="7467" y="11121"/>
                    <a:pt x="6585" y="10239"/>
                    <a:pt x="6428" y="9200"/>
                  </a:cubicBezTo>
                  <a:lnTo>
                    <a:pt x="6743" y="9200"/>
                  </a:lnTo>
                  <a:cubicBezTo>
                    <a:pt x="6963" y="9200"/>
                    <a:pt x="7089" y="9042"/>
                    <a:pt x="7089" y="8821"/>
                  </a:cubicBezTo>
                  <a:cubicBezTo>
                    <a:pt x="7089" y="8632"/>
                    <a:pt x="6963" y="8475"/>
                    <a:pt x="6743" y="8475"/>
                  </a:cubicBezTo>
                  <a:lnTo>
                    <a:pt x="6428" y="8475"/>
                  </a:lnTo>
                  <a:cubicBezTo>
                    <a:pt x="6585" y="7404"/>
                    <a:pt x="7467" y="6553"/>
                    <a:pt x="8538" y="6396"/>
                  </a:cubicBezTo>
                  <a:close/>
                  <a:moveTo>
                    <a:pt x="6428" y="725"/>
                  </a:moveTo>
                  <a:lnTo>
                    <a:pt x="6428" y="2489"/>
                  </a:lnTo>
                  <a:cubicBezTo>
                    <a:pt x="6428" y="2678"/>
                    <a:pt x="6585" y="2836"/>
                    <a:pt x="6774" y="2836"/>
                  </a:cubicBezTo>
                  <a:lnTo>
                    <a:pt x="8570" y="2836"/>
                  </a:lnTo>
                  <a:lnTo>
                    <a:pt x="8570" y="5734"/>
                  </a:lnTo>
                  <a:cubicBezTo>
                    <a:pt x="6995" y="5892"/>
                    <a:pt x="5766" y="7246"/>
                    <a:pt x="5766" y="8884"/>
                  </a:cubicBezTo>
                  <a:cubicBezTo>
                    <a:pt x="5766" y="9861"/>
                    <a:pt x="6238" y="10775"/>
                    <a:pt x="6932" y="11310"/>
                  </a:cubicBezTo>
                  <a:lnTo>
                    <a:pt x="757" y="11310"/>
                  </a:lnTo>
                  <a:lnTo>
                    <a:pt x="757" y="725"/>
                  </a:lnTo>
                  <a:close/>
                  <a:moveTo>
                    <a:pt x="379" y="0"/>
                  </a:moveTo>
                  <a:cubicBezTo>
                    <a:pt x="158" y="0"/>
                    <a:pt x="0" y="158"/>
                    <a:pt x="0" y="378"/>
                  </a:cubicBezTo>
                  <a:lnTo>
                    <a:pt x="0" y="11657"/>
                  </a:lnTo>
                  <a:cubicBezTo>
                    <a:pt x="0" y="11877"/>
                    <a:pt x="158" y="12035"/>
                    <a:pt x="379" y="12035"/>
                  </a:cubicBezTo>
                  <a:lnTo>
                    <a:pt x="8822" y="12035"/>
                  </a:lnTo>
                  <a:cubicBezTo>
                    <a:pt x="10555" y="12035"/>
                    <a:pt x="11972" y="10617"/>
                    <a:pt x="11972" y="8884"/>
                  </a:cubicBezTo>
                  <a:cubicBezTo>
                    <a:pt x="12035" y="7215"/>
                    <a:pt x="10807" y="5892"/>
                    <a:pt x="9231" y="5734"/>
                  </a:cubicBezTo>
                  <a:lnTo>
                    <a:pt x="9231" y="2489"/>
                  </a:lnTo>
                  <a:cubicBezTo>
                    <a:pt x="9231" y="2426"/>
                    <a:pt x="9200" y="2300"/>
                    <a:pt x="9105" y="2268"/>
                  </a:cubicBezTo>
                  <a:lnTo>
                    <a:pt x="6995" y="126"/>
                  </a:lnTo>
                  <a:cubicBezTo>
                    <a:pt x="6900" y="63"/>
                    <a:pt x="6837" y="0"/>
                    <a:pt x="67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1961;p94">
              <a:extLst>
                <a:ext uri="{FF2B5EF4-FFF2-40B4-BE49-F238E27FC236}">
                  <a16:creationId xmlns:a16="http://schemas.microsoft.com/office/drawing/2014/main" id="{FE3E8BA2-87FC-3342-A3E5-9C2325604F02}"/>
                </a:ext>
              </a:extLst>
            </p:cNvPr>
            <p:cNvSpPr/>
            <p:nvPr/>
          </p:nvSpPr>
          <p:spPr>
            <a:xfrm>
              <a:off x="-46946075" y="2537325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071"/>
                  </a:lnTo>
                  <a:cubicBezTo>
                    <a:pt x="0" y="1260"/>
                    <a:pt x="158" y="1418"/>
                    <a:pt x="347" y="1418"/>
                  </a:cubicBezTo>
                  <a:lnTo>
                    <a:pt x="1040" y="1418"/>
                  </a:lnTo>
                  <a:cubicBezTo>
                    <a:pt x="1261" y="1418"/>
                    <a:pt x="1418" y="1260"/>
                    <a:pt x="1418" y="1071"/>
                  </a:cubicBezTo>
                  <a:cubicBezTo>
                    <a:pt x="1387" y="851"/>
                    <a:pt x="1261" y="693"/>
                    <a:pt x="1040" y="693"/>
                  </a:cubicBezTo>
                  <a:lnTo>
                    <a:pt x="693" y="693"/>
                  </a:ln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1962;p94">
              <a:extLst>
                <a:ext uri="{FF2B5EF4-FFF2-40B4-BE49-F238E27FC236}">
                  <a16:creationId xmlns:a16="http://schemas.microsoft.com/office/drawing/2014/main" id="{D8F3ED23-0946-884A-BD25-BB74414EE57A}"/>
                </a:ext>
              </a:extLst>
            </p:cNvPr>
            <p:cNvSpPr/>
            <p:nvPr/>
          </p:nvSpPr>
          <p:spPr>
            <a:xfrm>
              <a:off x="-47122500" y="2537325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3151" y="693"/>
                  </a:lnTo>
                  <a:cubicBezTo>
                    <a:pt x="3340" y="693"/>
                    <a:pt x="3497" y="536"/>
                    <a:pt x="3497" y="347"/>
                  </a:cubicBezTo>
                  <a:cubicBezTo>
                    <a:pt x="3497" y="158"/>
                    <a:pt x="3340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1963;p94">
              <a:extLst>
                <a:ext uri="{FF2B5EF4-FFF2-40B4-BE49-F238E27FC236}">
                  <a16:creationId xmlns:a16="http://schemas.microsoft.com/office/drawing/2014/main" id="{A1920CBB-2828-3643-A0AD-FF7C74008F60}"/>
                </a:ext>
              </a:extLst>
            </p:cNvPr>
            <p:cNvSpPr/>
            <p:nvPr/>
          </p:nvSpPr>
          <p:spPr>
            <a:xfrm>
              <a:off x="-47122500" y="2572775"/>
              <a:ext cx="87450" cy="17350"/>
            </a:xfrm>
            <a:custGeom>
              <a:avLst/>
              <a:gdLst/>
              <a:ahLst/>
              <a:cxnLst/>
              <a:rect l="l" t="t" r="r" b="b"/>
              <a:pathLst>
                <a:path w="349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lnTo>
                    <a:pt x="3151" y="693"/>
                  </a:lnTo>
                  <a:cubicBezTo>
                    <a:pt x="3340" y="693"/>
                    <a:pt x="3497" y="536"/>
                    <a:pt x="3497" y="347"/>
                  </a:cubicBezTo>
                  <a:cubicBezTo>
                    <a:pt x="3497" y="158"/>
                    <a:pt x="3340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10836;p91">
            <a:extLst>
              <a:ext uri="{FF2B5EF4-FFF2-40B4-BE49-F238E27FC236}">
                <a16:creationId xmlns:a16="http://schemas.microsoft.com/office/drawing/2014/main" id="{F8DF66BE-6EE8-2C47-9AD6-9DD1155C8561}"/>
              </a:ext>
            </a:extLst>
          </p:cNvPr>
          <p:cNvSpPr/>
          <p:nvPr/>
        </p:nvSpPr>
        <p:spPr>
          <a:xfrm>
            <a:off x="3914717" y="3178449"/>
            <a:ext cx="320140" cy="310907"/>
          </a:xfrm>
          <a:custGeom>
            <a:avLst/>
            <a:gdLst/>
            <a:ahLst/>
            <a:cxnLst/>
            <a:rect l="l" t="t" r="r" b="b"/>
            <a:pathLst>
              <a:path w="13107" h="12729" extrusionOk="0">
                <a:moveTo>
                  <a:pt x="10240" y="838"/>
                </a:moveTo>
                <a:cubicBezTo>
                  <a:pt x="10457" y="838"/>
                  <a:pt x="10681" y="882"/>
                  <a:pt x="10902" y="977"/>
                </a:cubicBezTo>
                <a:cubicBezTo>
                  <a:pt x="11752" y="1323"/>
                  <a:pt x="12130" y="2332"/>
                  <a:pt x="11784" y="3151"/>
                </a:cubicBezTo>
                <a:cubicBezTo>
                  <a:pt x="11505" y="3793"/>
                  <a:pt x="10877" y="4159"/>
                  <a:pt x="10226" y="4159"/>
                </a:cubicBezTo>
                <a:cubicBezTo>
                  <a:pt x="9920" y="4159"/>
                  <a:pt x="9609" y="4078"/>
                  <a:pt x="9326" y="3907"/>
                </a:cubicBezTo>
                <a:cubicBezTo>
                  <a:pt x="8917" y="3592"/>
                  <a:pt x="8602" y="3056"/>
                  <a:pt x="8602" y="2521"/>
                </a:cubicBezTo>
                <a:cubicBezTo>
                  <a:pt x="8627" y="1538"/>
                  <a:pt x="9377" y="838"/>
                  <a:pt x="10240" y="838"/>
                </a:cubicBezTo>
                <a:close/>
                <a:moveTo>
                  <a:pt x="11059" y="4852"/>
                </a:moveTo>
                <a:lnTo>
                  <a:pt x="11059" y="5990"/>
                </a:lnTo>
                <a:lnTo>
                  <a:pt x="10555" y="5514"/>
                </a:lnTo>
                <a:cubicBezTo>
                  <a:pt x="10476" y="5435"/>
                  <a:pt x="10366" y="5395"/>
                  <a:pt x="10256" y="5395"/>
                </a:cubicBezTo>
                <a:cubicBezTo>
                  <a:pt x="10146" y="5395"/>
                  <a:pt x="10035" y="5435"/>
                  <a:pt x="9957" y="5514"/>
                </a:cubicBezTo>
                <a:lnTo>
                  <a:pt x="9421" y="6049"/>
                </a:lnTo>
                <a:lnTo>
                  <a:pt x="9421" y="4852"/>
                </a:lnTo>
                <a:cubicBezTo>
                  <a:pt x="9673" y="4946"/>
                  <a:pt x="9949" y="4994"/>
                  <a:pt x="10228" y="4994"/>
                </a:cubicBezTo>
                <a:cubicBezTo>
                  <a:pt x="10508" y="4994"/>
                  <a:pt x="10791" y="4946"/>
                  <a:pt x="11059" y="4852"/>
                </a:cubicBezTo>
                <a:close/>
                <a:moveTo>
                  <a:pt x="11847" y="11027"/>
                </a:moveTo>
                <a:cubicBezTo>
                  <a:pt x="11658" y="11531"/>
                  <a:pt x="11217" y="11846"/>
                  <a:pt x="10681" y="11846"/>
                </a:cubicBezTo>
                <a:lnTo>
                  <a:pt x="3782" y="11846"/>
                </a:lnTo>
                <a:cubicBezTo>
                  <a:pt x="3971" y="11625"/>
                  <a:pt x="4097" y="11342"/>
                  <a:pt x="4128" y="11027"/>
                </a:cubicBezTo>
                <a:close/>
                <a:moveTo>
                  <a:pt x="8444" y="851"/>
                </a:moveTo>
                <a:cubicBezTo>
                  <a:pt x="7531" y="1890"/>
                  <a:pt x="7594" y="3466"/>
                  <a:pt x="8633" y="4379"/>
                </a:cubicBezTo>
                <a:lnTo>
                  <a:pt x="8633" y="7089"/>
                </a:lnTo>
                <a:cubicBezTo>
                  <a:pt x="8633" y="7246"/>
                  <a:pt x="8759" y="7404"/>
                  <a:pt x="8854" y="7467"/>
                </a:cubicBezTo>
                <a:cubicBezTo>
                  <a:pt x="8916" y="7504"/>
                  <a:pt x="8978" y="7522"/>
                  <a:pt x="9038" y="7522"/>
                </a:cubicBezTo>
                <a:cubicBezTo>
                  <a:pt x="9131" y="7522"/>
                  <a:pt x="9219" y="7480"/>
                  <a:pt x="9295" y="7404"/>
                </a:cubicBezTo>
                <a:lnTo>
                  <a:pt x="10240" y="6459"/>
                </a:lnTo>
                <a:lnTo>
                  <a:pt x="10240" y="10271"/>
                </a:lnTo>
                <a:lnTo>
                  <a:pt x="3782" y="10271"/>
                </a:lnTo>
                <a:cubicBezTo>
                  <a:pt x="3752" y="10262"/>
                  <a:pt x="3724" y="10258"/>
                  <a:pt x="3697" y="10258"/>
                </a:cubicBezTo>
                <a:cubicBezTo>
                  <a:pt x="3522" y="10258"/>
                  <a:pt x="3404" y="10426"/>
                  <a:pt x="3404" y="10617"/>
                </a:cubicBezTo>
                <a:cubicBezTo>
                  <a:pt x="3404" y="11331"/>
                  <a:pt x="2805" y="11880"/>
                  <a:pt x="2143" y="11880"/>
                </a:cubicBezTo>
                <a:cubicBezTo>
                  <a:pt x="1987" y="11880"/>
                  <a:pt x="1827" y="11849"/>
                  <a:pt x="1671" y="11783"/>
                </a:cubicBezTo>
                <a:cubicBezTo>
                  <a:pt x="1293" y="11625"/>
                  <a:pt x="1072" y="11342"/>
                  <a:pt x="946" y="10995"/>
                </a:cubicBezTo>
                <a:cubicBezTo>
                  <a:pt x="883" y="10743"/>
                  <a:pt x="915" y="10617"/>
                  <a:pt x="915" y="10302"/>
                </a:cubicBezTo>
                <a:lnTo>
                  <a:pt x="915" y="851"/>
                </a:lnTo>
                <a:close/>
                <a:moveTo>
                  <a:pt x="442" y="0"/>
                </a:moveTo>
                <a:cubicBezTo>
                  <a:pt x="190" y="0"/>
                  <a:pt x="1" y="189"/>
                  <a:pt x="1" y="441"/>
                </a:cubicBezTo>
                <a:lnTo>
                  <a:pt x="1" y="10617"/>
                </a:lnTo>
                <a:cubicBezTo>
                  <a:pt x="1" y="11783"/>
                  <a:pt x="946" y="12728"/>
                  <a:pt x="2080" y="12728"/>
                </a:cubicBezTo>
                <a:lnTo>
                  <a:pt x="10650" y="12728"/>
                </a:lnTo>
                <a:cubicBezTo>
                  <a:pt x="11784" y="12728"/>
                  <a:pt x="12729" y="11783"/>
                  <a:pt x="12729" y="10617"/>
                </a:cubicBezTo>
                <a:cubicBezTo>
                  <a:pt x="12760" y="10397"/>
                  <a:pt x="12571" y="10208"/>
                  <a:pt x="12319" y="10208"/>
                </a:cubicBezTo>
                <a:lnTo>
                  <a:pt x="11122" y="10208"/>
                </a:lnTo>
                <a:lnTo>
                  <a:pt x="11122" y="7215"/>
                </a:lnTo>
                <a:lnTo>
                  <a:pt x="11217" y="7309"/>
                </a:lnTo>
                <a:cubicBezTo>
                  <a:pt x="11301" y="7393"/>
                  <a:pt x="11413" y="7435"/>
                  <a:pt x="11515" y="7435"/>
                </a:cubicBezTo>
                <a:cubicBezTo>
                  <a:pt x="11567" y="7435"/>
                  <a:pt x="11616" y="7425"/>
                  <a:pt x="11658" y="7404"/>
                </a:cubicBezTo>
                <a:cubicBezTo>
                  <a:pt x="11815" y="7309"/>
                  <a:pt x="11910" y="7215"/>
                  <a:pt x="11910" y="6994"/>
                </a:cubicBezTo>
                <a:lnTo>
                  <a:pt x="11910" y="4285"/>
                </a:lnTo>
                <a:cubicBezTo>
                  <a:pt x="13107" y="3214"/>
                  <a:pt x="12950" y="1292"/>
                  <a:pt x="11626" y="378"/>
                </a:cubicBezTo>
                <a:cubicBezTo>
                  <a:pt x="11437" y="221"/>
                  <a:pt x="11154" y="126"/>
                  <a:pt x="10902" y="63"/>
                </a:cubicBezTo>
                <a:cubicBezTo>
                  <a:pt x="10839" y="0"/>
                  <a:pt x="10744" y="0"/>
                  <a:pt x="106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6" name="Google Shape;10537;p90">
            <a:extLst>
              <a:ext uri="{FF2B5EF4-FFF2-40B4-BE49-F238E27FC236}">
                <a16:creationId xmlns:a16="http://schemas.microsoft.com/office/drawing/2014/main" id="{4DB68E4C-897E-5047-863B-0127E5C882F3}"/>
              </a:ext>
            </a:extLst>
          </p:cNvPr>
          <p:cNvGrpSpPr/>
          <p:nvPr/>
        </p:nvGrpSpPr>
        <p:grpSpPr>
          <a:xfrm>
            <a:off x="4913964" y="3179180"/>
            <a:ext cx="331405" cy="291276"/>
            <a:chOff x="2081650" y="2050750"/>
            <a:chExt cx="483125" cy="424625"/>
          </a:xfrm>
          <a:solidFill>
            <a:schemeClr val="lt1"/>
          </a:solidFill>
        </p:grpSpPr>
        <p:sp>
          <p:nvSpPr>
            <p:cNvPr id="97" name="Google Shape;10538;p90">
              <a:extLst>
                <a:ext uri="{FF2B5EF4-FFF2-40B4-BE49-F238E27FC236}">
                  <a16:creationId xmlns:a16="http://schemas.microsoft.com/office/drawing/2014/main" id="{6D557400-6BD5-2D45-8C7B-22F77961E59B}"/>
                </a:ext>
              </a:extLst>
            </p:cNvPr>
            <p:cNvSpPr/>
            <p:nvPr/>
          </p:nvSpPr>
          <p:spPr>
            <a:xfrm>
              <a:off x="2081650" y="2050750"/>
              <a:ext cx="483125" cy="424625"/>
            </a:xfrm>
            <a:custGeom>
              <a:avLst/>
              <a:gdLst/>
              <a:ahLst/>
              <a:cxnLst/>
              <a:rect l="l" t="t" r="r" b="b"/>
              <a:pathLst>
                <a:path w="19325" h="16985" extrusionOk="0">
                  <a:moveTo>
                    <a:pt x="5662" y="1402"/>
                  </a:moveTo>
                  <a:lnTo>
                    <a:pt x="5662" y="13770"/>
                  </a:lnTo>
                  <a:lnTo>
                    <a:pt x="1133" y="15581"/>
                  </a:lnTo>
                  <a:lnTo>
                    <a:pt x="1133" y="3214"/>
                  </a:lnTo>
                  <a:lnTo>
                    <a:pt x="5662" y="1402"/>
                  </a:lnTo>
                  <a:close/>
                  <a:moveTo>
                    <a:pt x="18192" y="1402"/>
                  </a:moveTo>
                  <a:lnTo>
                    <a:pt x="18192" y="13770"/>
                  </a:lnTo>
                  <a:lnTo>
                    <a:pt x="13663" y="15581"/>
                  </a:lnTo>
                  <a:lnTo>
                    <a:pt x="13663" y="3214"/>
                  </a:lnTo>
                  <a:lnTo>
                    <a:pt x="18192" y="1402"/>
                  </a:lnTo>
                  <a:close/>
                  <a:moveTo>
                    <a:pt x="6794" y="1348"/>
                  </a:moveTo>
                  <a:lnTo>
                    <a:pt x="12531" y="3241"/>
                  </a:lnTo>
                  <a:lnTo>
                    <a:pt x="12531" y="9464"/>
                  </a:lnTo>
                  <a:lnTo>
                    <a:pt x="12510" y="9461"/>
                  </a:lnTo>
                  <a:cubicBezTo>
                    <a:pt x="12205" y="9437"/>
                    <a:pt x="11903" y="9364"/>
                    <a:pt x="11619" y="9244"/>
                  </a:cubicBezTo>
                  <a:cubicBezTo>
                    <a:pt x="11548" y="9214"/>
                    <a:pt x="11474" y="9200"/>
                    <a:pt x="11401" y="9200"/>
                  </a:cubicBezTo>
                  <a:cubicBezTo>
                    <a:pt x="11181" y="9200"/>
                    <a:pt x="10970" y="9330"/>
                    <a:pt x="10879" y="9546"/>
                  </a:cubicBezTo>
                  <a:cubicBezTo>
                    <a:pt x="10759" y="9832"/>
                    <a:pt x="10891" y="10165"/>
                    <a:pt x="11178" y="10288"/>
                  </a:cubicBezTo>
                  <a:cubicBezTo>
                    <a:pt x="11574" y="10454"/>
                    <a:pt x="11994" y="10557"/>
                    <a:pt x="12422" y="10590"/>
                  </a:cubicBezTo>
                  <a:lnTo>
                    <a:pt x="12468" y="10590"/>
                  </a:lnTo>
                  <a:cubicBezTo>
                    <a:pt x="12489" y="10590"/>
                    <a:pt x="12510" y="10587"/>
                    <a:pt x="12531" y="10584"/>
                  </a:cubicBezTo>
                  <a:lnTo>
                    <a:pt x="12531" y="15633"/>
                  </a:lnTo>
                  <a:lnTo>
                    <a:pt x="6794" y="13746"/>
                  </a:lnTo>
                  <a:lnTo>
                    <a:pt x="6794" y="6774"/>
                  </a:lnTo>
                  <a:cubicBezTo>
                    <a:pt x="6951" y="6777"/>
                    <a:pt x="7105" y="6795"/>
                    <a:pt x="7259" y="6822"/>
                  </a:cubicBezTo>
                  <a:cubicBezTo>
                    <a:pt x="7295" y="6828"/>
                    <a:pt x="7331" y="6834"/>
                    <a:pt x="7368" y="6834"/>
                  </a:cubicBezTo>
                  <a:cubicBezTo>
                    <a:pt x="7658" y="6831"/>
                    <a:pt x="7902" y="6611"/>
                    <a:pt x="7929" y="6321"/>
                  </a:cubicBezTo>
                  <a:cubicBezTo>
                    <a:pt x="7957" y="6028"/>
                    <a:pt x="7760" y="5765"/>
                    <a:pt x="7473" y="5711"/>
                  </a:cubicBezTo>
                  <a:cubicBezTo>
                    <a:pt x="7250" y="5669"/>
                    <a:pt x="7020" y="5644"/>
                    <a:pt x="6794" y="5641"/>
                  </a:cubicBezTo>
                  <a:lnTo>
                    <a:pt x="6794" y="1348"/>
                  </a:lnTo>
                  <a:close/>
                  <a:moveTo>
                    <a:pt x="18757" y="0"/>
                  </a:moveTo>
                  <a:cubicBezTo>
                    <a:pt x="18687" y="0"/>
                    <a:pt x="18616" y="13"/>
                    <a:pt x="18549" y="40"/>
                  </a:cubicBezTo>
                  <a:lnTo>
                    <a:pt x="13077" y="2229"/>
                  </a:lnTo>
                  <a:lnTo>
                    <a:pt x="6405" y="28"/>
                  </a:lnTo>
                  <a:cubicBezTo>
                    <a:pt x="6395" y="25"/>
                    <a:pt x="6386" y="25"/>
                    <a:pt x="6380" y="22"/>
                  </a:cubicBezTo>
                  <a:cubicBezTo>
                    <a:pt x="6371" y="19"/>
                    <a:pt x="6359" y="16"/>
                    <a:pt x="6347" y="13"/>
                  </a:cubicBezTo>
                  <a:lnTo>
                    <a:pt x="6311" y="7"/>
                  </a:lnTo>
                  <a:cubicBezTo>
                    <a:pt x="6302" y="7"/>
                    <a:pt x="6290" y="4"/>
                    <a:pt x="6281" y="4"/>
                  </a:cubicBezTo>
                  <a:lnTo>
                    <a:pt x="6211" y="4"/>
                  </a:lnTo>
                  <a:cubicBezTo>
                    <a:pt x="6199" y="4"/>
                    <a:pt x="6187" y="4"/>
                    <a:pt x="6172" y="7"/>
                  </a:cubicBezTo>
                  <a:cubicBezTo>
                    <a:pt x="6166" y="9"/>
                    <a:pt x="6161" y="9"/>
                    <a:pt x="6157" y="9"/>
                  </a:cubicBezTo>
                  <a:cubicBezTo>
                    <a:pt x="6152" y="9"/>
                    <a:pt x="6148" y="9"/>
                    <a:pt x="6142" y="10"/>
                  </a:cubicBezTo>
                  <a:cubicBezTo>
                    <a:pt x="6133" y="13"/>
                    <a:pt x="6118" y="13"/>
                    <a:pt x="6106" y="16"/>
                  </a:cubicBezTo>
                  <a:lnTo>
                    <a:pt x="6075" y="22"/>
                  </a:lnTo>
                  <a:cubicBezTo>
                    <a:pt x="6063" y="28"/>
                    <a:pt x="6048" y="31"/>
                    <a:pt x="6036" y="37"/>
                  </a:cubicBezTo>
                  <a:cubicBezTo>
                    <a:pt x="6027" y="40"/>
                    <a:pt x="6021" y="40"/>
                    <a:pt x="6015" y="43"/>
                  </a:cubicBezTo>
                  <a:lnTo>
                    <a:pt x="354" y="2308"/>
                  </a:lnTo>
                  <a:cubicBezTo>
                    <a:pt x="139" y="2396"/>
                    <a:pt x="0" y="2601"/>
                    <a:pt x="0" y="2830"/>
                  </a:cubicBezTo>
                  <a:lnTo>
                    <a:pt x="0" y="16418"/>
                  </a:lnTo>
                  <a:cubicBezTo>
                    <a:pt x="0" y="16744"/>
                    <a:pt x="267" y="16984"/>
                    <a:pt x="566" y="16984"/>
                  </a:cubicBezTo>
                  <a:cubicBezTo>
                    <a:pt x="635" y="16984"/>
                    <a:pt x="706" y="16971"/>
                    <a:pt x="776" y="16943"/>
                  </a:cubicBezTo>
                  <a:lnTo>
                    <a:pt x="6248" y="14754"/>
                  </a:lnTo>
                  <a:lnTo>
                    <a:pt x="12917" y="16952"/>
                  </a:lnTo>
                  <a:cubicBezTo>
                    <a:pt x="12933" y="16958"/>
                    <a:pt x="12951" y="16964"/>
                    <a:pt x="12966" y="16967"/>
                  </a:cubicBezTo>
                  <a:cubicBezTo>
                    <a:pt x="13008" y="16976"/>
                    <a:pt x="13050" y="16983"/>
                    <a:pt x="13096" y="16983"/>
                  </a:cubicBezTo>
                  <a:lnTo>
                    <a:pt x="13099" y="16983"/>
                  </a:lnTo>
                  <a:cubicBezTo>
                    <a:pt x="13156" y="16983"/>
                    <a:pt x="13213" y="16973"/>
                    <a:pt x="13271" y="16955"/>
                  </a:cubicBezTo>
                  <a:cubicBezTo>
                    <a:pt x="13283" y="16952"/>
                    <a:pt x="13295" y="16946"/>
                    <a:pt x="13307" y="16940"/>
                  </a:cubicBezTo>
                  <a:lnTo>
                    <a:pt x="18965" y="14676"/>
                  </a:lnTo>
                  <a:cubicBezTo>
                    <a:pt x="19183" y="14591"/>
                    <a:pt x="19325" y="14386"/>
                    <a:pt x="19325" y="14153"/>
                  </a:cubicBezTo>
                  <a:lnTo>
                    <a:pt x="19325" y="566"/>
                  </a:lnTo>
                  <a:cubicBezTo>
                    <a:pt x="19325" y="379"/>
                    <a:pt x="19231" y="203"/>
                    <a:pt x="19077" y="98"/>
                  </a:cubicBezTo>
                  <a:cubicBezTo>
                    <a:pt x="18981" y="33"/>
                    <a:pt x="18869" y="0"/>
                    <a:pt x="187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8" name="Google Shape;10539;p90">
              <a:extLst>
                <a:ext uri="{FF2B5EF4-FFF2-40B4-BE49-F238E27FC236}">
                  <a16:creationId xmlns:a16="http://schemas.microsoft.com/office/drawing/2014/main" id="{058AE324-36E7-5B4E-B777-218937ACA698}"/>
                </a:ext>
              </a:extLst>
            </p:cNvPr>
            <p:cNvSpPr/>
            <p:nvPr/>
          </p:nvSpPr>
          <p:spPr>
            <a:xfrm>
              <a:off x="2136375" y="2292025"/>
              <a:ext cx="36400" cy="41975"/>
            </a:xfrm>
            <a:custGeom>
              <a:avLst/>
              <a:gdLst/>
              <a:ahLst/>
              <a:cxnLst/>
              <a:rect l="l" t="t" r="r" b="b"/>
              <a:pathLst>
                <a:path w="1456" h="1679" extrusionOk="0">
                  <a:moveTo>
                    <a:pt x="820" y="1"/>
                  </a:moveTo>
                  <a:cubicBezTo>
                    <a:pt x="583" y="1"/>
                    <a:pt x="361" y="151"/>
                    <a:pt x="284" y="390"/>
                  </a:cubicBezTo>
                  <a:lnTo>
                    <a:pt x="103" y="927"/>
                  </a:lnTo>
                  <a:cubicBezTo>
                    <a:pt x="0" y="1223"/>
                    <a:pt x="160" y="1549"/>
                    <a:pt x="459" y="1649"/>
                  </a:cubicBezTo>
                  <a:cubicBezTo>
                    <a:pt x="519" y="1669"/>
                    <a:pt x="579" y="1678"/>
                    <a:pt x="639" y="1678"/>
                  </a:cubicBezTo>
                  <a:cubicBezTo>
                    <a:pt x="878" y="1678"/>
                    <a:pt x="1101" y="1525"/>
                    <a:pt x="1178" y="1284"/>
                  </a:cubicBezTo>
                  <a:lnTo>
                    <a:pt x="1356" y="746"/>
                  </a:lnTo>
                  <a:cubicBezTo>
                    <a:pt x="1456" y="450"/>
                    <a:pt x="1296" y="130"/>
                    <a:pt x="1000" y="30"/>
                  </a:cubicBezTo>
                  <a:cubicBezTo>
                    <a:pt x="940" y="10"/>
                    <a:pt x="880" y="1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9" name="Google Shape;10540;p90">
              <a:extLst>
                <a:ext uri="{FF2B5EF4-FFF2-40B4-BE49-F238E27FC236}">
                  <a16:creationId xmlns:a16="http://schemas.microsoft.com/office/drawing/2014/main" id="{5A84379B-269E-7F4A-9A14-C31D884D6E8D}"/>
                </a:ext>
              </a:extLst>
            </p:cNvPr>
            <p:cNvSpPr/>
            <p:nvPr/>
          </p:nvSpPr>
          <p:spPr>
            <a:xfrm>
              <a:off x="2296850" y="2220800"/>
              <a:ext cx="46075" cy="51650"/>
            </a:xfrm>
            <a:custGeom>
              <a:avLst/>
              <a:gdLst/>
              <a:ahLst/>
              <a:cxnLst/>
              <a:rect l="l" t="t" r="r" b="b"/>
              <a:pathLst>
                <a:path w="1843" h="2066" extrusionOk="0">
                  <a:moveTo>
                    <a:pt x="634" y="1"/>
                  </a:moveTo>
                  <a:cubicBezTo>
                    <a:pt x="506" y="1"/>
                    <a:pt x="378" y="44"/>
                    <a:pt x="272" y="132"/>
                  </a:cubicBezTo>
                  <a:cubicBezTo>
                    <a:pt x="37" y="331"/>
                    <a:pt x="1" y="681"/>
                    <a:pt x="194" y="920"/>
                  </a:cubicBezTo>
                  <a:cubicBezTo>
                    <a:pt x="354" y="1113"/>
                    <a:pt x="487" y="1327"/>
                    <a:pt x="593" y="1557"/>
                  </a:cubicBezTo>
                  <a:cubicBezTo>
                    <a:pt x="626" y="1626"/>
                    <a:pt x="662" y="1696"/>
                    <a:pt x="698" y="1765"/>
                  </a:cubicBezTo>
                  <a:cubicBezTo>
                    <a:pt x="798" y="1957"/>
                    <a:pt x="993" y="2065"/>
                    <a:pt x="1195" y="2065"/>
                  </a:cubicBezTo>
                  <a:cubicBezTo>
                    <a:pt x="1285" y="2065"/>
                    <a:pt x="1377" y="2044"/>
                    <a:pt x="1462" y="1998"/>
                  </a:cubicBezTo>
                  <a:cubicBezTo>
                    <a:pt x="1740" y="1853"/>
                    <a:pt x="1843" y="1509"/>
                    <a:pt x="1698" y="1234"/>
                  </a:cubicBezTo>
                  <a:cubicBezTo>
                    <a:pt x="1670" y="1183"/>
                    <a:pt x="1643" y="1131"/>
                    <a:pt x="1622" y="1083"/>
                  </a:cubicBezTo>
                  <a:cubicBezTo>
                    <a:pt x="1474" y="763"/>
                    <a:pt x="1287" y="464"/>
                    <a:pt x="1061" y="195"/>
                  </a:cubicBezTo>
                  <a:cubicBezTo>
                    <a:pt x="949" y="67"/>
                    <a:pt x="792" y="1"/>
                    <a:pt x="6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0" name="Google Shape;10541;p90">
              <a:extLst>
                <a:ext uri="{FF2B5EF4-FFF2-40B4-BE49-F238E27FC236}">
                  <a16:creationId xmlns:a16="http://schemas.microsoft.com/office/drawing/2014/main" id="{8C6431E8-B166-CD43-8174-1AC4B86297BE}"/>
                </a:ext>
              </a:extLst>
            </p:cNvPr>
            <p:cNvSpPr/>
            <p:nvPr/>
          </p:nvSpPr>
          <p:spPr>
            <a:xfrm>
              <a:off x="2158650" y="2216775"/>
              <a:ext cx="47275" cy="51425"/>
            </a:xfrm>
            <a:custGeom>
              <a:avLst/>
              <a:gdLst/>
              <a:ahLst/>
              <a:cxnLst/>
              <a:rect l="l" t="t" r="r" b="b"/>
              <a:pathLst>
                <a:path w="1891" h="2057" extrusionOk="0">
                  <a:moveTo>
                    <a:pt x="1264" y="1"/>
                  </a:moveTo>
                  <a:cubicBezTo>
                    <a:pt x="1109" y="1"/>
                    <a:pt x="955" y="63"/>
                    <a:pt x="843" y="187"/>
                  </a:cubicBezTo>
                  <a:lnTo>
                    <a:pt x="846" y="184"/>
                  </a:lnTo>
                  <a:lnTo>
                    <a:pt x="846" y="184"/>
                  </a:lnTo>
                  <a:cubicBezTo>
                    <a:pt x="547" y="498"/>
                    <a:pt x="305" y="860"/>
                    <a:pt x="130" y="1256"/>
                  </a:cubicBezTo>
                  <a:cubicBezTo>
                    <a:pt x="0" y="1543"/>
                    <a:pt x="127" y="1878"/>
                    <a:pt x="414" y="2005"/>
                  </a:cubicBezTo>
                  <a:cubicBezTo>
                    <a:pt x="486" y="2038"/>
                    <a:pt x="565" y="2056"/>
                    <a:pt x="643" y="2056"/>
                  </a:cubicBezTo>
                  <a:cubicBezTo>
                    <a:pt x="867" y="2056"/>
                    <a:pt x="1069" y="1923"/>
                    <a:pt x="1163" y="1721"/>
                  </a:cubicBezTo>
                  <a:cubicBezTo>
                    <a:pt x="1286" y="1443"/>
                    <a:pt x="1455" y="1187"/>
                    <a:pt x="1664" y="966"/>
                  </a:cubicBezTo>
                  <a:cubicBezTo>
                    <a:pt x="1890" y="740"/>
                    <a:pt x="1884" y="374"/>
                    <a:pt x="1655" y="157"/>
                  </a:cubicBezTo>
                  <a:cubicBezTo>
                    <a:pt x="1544" y="52"/>
                    <a:pt x="1404" y="1"/>
                    <a:pt x="12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1" name="Google Shape;10542;p90">
              <a:extLst>
                <a:ext uri="{FF2B5EF4-FFF2-40B4-BE49-F238E27FC236}">
                  <a16:creationId xmlns:a16="http://schemas.microsoft.com/office/drawing/2014/main" id="{EC668044-93B5-1D46-B0E1-B1667FDC1D1F}"/>
                </a:ext>
              </a:extLst>
            </p:cNvPr>
            <p:cNvSpPr/>
            <p:nvPr/>
          </p:nvSpPr>
          <p:spPr>
            <a:xfrm>
              <a:off x="2426475" y="2255725"/>
              <a:ext cx="55875" cy="46900"/>
            </a:xfrm>
            <a:custGeom>
              <a:avLst/>
              <a:gdLst/>
              <a:ahLst/>
              <a:cxnLst/>
              <a:rect l="l" t="t" r="r" b="b"/>
              <a:pathLst>
                <a:path w="2235" h="1876" extrusionOk="0">
                  <a:moveTo>
                    <a:pt x="1592" y="1"/>
                  </a:moveTo>
                  <a:cubicBezTo>
                    <a:pt x="1423" y="1"/>
                    <a:pt x="1257" y="76"/>
                    <a:pt x="1144" y="220"/>
                  </a:cubicBezTo>
                  <a:cubicBezTo>
                    <a:pt x="960" y="462"/>
                    <a:pt x="734" y="667"/>
                    <a:pt x="477" y="830"/>
                  </a:cubicBezTo>
                  <a:cubicBezTo>
                    <a:pt x="0" y="1135"/>
                    <a:pt x="218" y="1875"/>
                    <a:pt x="782" y="1875"/>
                  </a:cubicBezTo>
                  <a:cubicBezTo>
                    <a:pt x="891" y="1875"/>
                    <a:pt x="997" y="1845"/>
                    <a:pt x="1087" y="1784"/>
                  </a:cubicBezTo>
                  <a:cubicBezTo>
                    <a:pt x="1452" y="1552"/>
                    <a:pt x="1776" y="1256"/>
                    <a:pt x="2041" y="912"/>
                  </a:cubicBezTo>
                  <a:cubicBezTo>
                    <a:pt x="2234" y="667"/>
                    <a:pt x="2186" y="311"/>
                    <a:pt x="1939" y="121"/>
                  </a:cubicBezTo>
                  <a:cubicBezTo>
                    <a:pt x="1835" y="40"/>
                    <a:pt x="1713" y="1"/>
                    <a:pt x="159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2" name="Google Shape;10543;p90">
              <a:extLst>
                <a:ext uri="{FF2B5EF4-FFF2-40B4-BE49-F238E27FC236}">
                  <a16:creationId xmlns:a16="http://schemas.microsoft.com/office/drawing/2014/main" id="{657BEE6A-6396-C74E-9FFF-9E869993E78E}"/>
                </a:ext>
              </a:extLst>
            </p:cNvPr>
            <p:cNvSpPr/>
            <p:nvPr/>
          </p:nvSpPr>
          <p:spPr>
            <a:xfrm>
              <a:off x="2473050" y="2192325"/>
              <a:ext cx="37000" cy="41500"/>
            </a:xfrm>
            <a:custGeom>
              <a:avLst/>
              <a:gdLst/>
              <a:ahLst/>
              <a:cxnLst/>
              <a:rect l="l" t="t" r="r" b="b"/>
              <a:pathLst>
                <a:path w="1480" h="1660" extrusionOk="0">
                  <a:moveTo>
                    <a:pt x="838" y="0"/>
                  </a:moveTo>
                  <a:cubicBezTo>
                    <a:pt x="609" y="0"/>
                    <a:pt x="393" y="140"/>
                    <a:pt x="308" y="368"/>
                  </a:cubicBezTo>
                  <a:lnTo>
                    <a:pt x="109" y="896"/>
                  </a:lnTo>
                  <a:cubicBezTo>
                    <a:pt x="0" y="1189"/>
                    <a:pt x="148" y="1515"/>
                    <a:pt x="441" y="1624"/>
                  </a:cubicBezTo>
                  <a:cubicBezTo>
                    <a:pt x="506" y="1648"/>
                    <a:pt x="573" y="1660"/>
                    <a:pt x="639" y="1660"/>
                  </a:cubicBezTo>
                  <a:cubicBezTo>
                    <a:pt x="868" y="1660"/>
                    <a:pt x="1084" y="1520"/>
                    <a:pt x="1169" y="1292"/>
                  </a:cubicBezTo>
                  <a:lnTo>
                    <a:pt x="1368" y="764"/>
                  </a:lnTo>
                  <a:cubicBezTo>
                    <a:pt x="1480" y="471"/>
                    <a:pt x="1329" y="145"/>
                    <a:pt x="1036" y="36"/>
                  </a:cubicBezTo>
                  <a:cubicBezTo>
                    <a:pt x="971" y="12"/>
                    <a:pt x="904" y="0"/>
                    <a:pt x="8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03" name="Google Shape;10552;p90">
            <a:extLst>
              <a:ext uri="{FF2B5EF4-FFF2-40B4-BE49-F238E27FC236}">
                <a16:creationId xmlns:a16="http://schemas.microsoft.com/office/drawing/2014/main" id="{62A78D4C-B68B-1F43-912F-FFD0CCC4E59C}"/>
              </a:ext>
            </a:extLst>
          </p:cNvPr>
          <p:cNvSpPr/>
          <p:nvPr/>
        </p:nvSpPr>
        <p:spPr>
          <a:xfrm>
            <a:off x="4951503" y="1739456"/>
            <a:ext cx="320387" cy="307059"/>
          </a:xfrm>
          <a:custGeom>
            <a:avLst/>
            <a:gdLst/>
            <a:ahLst/>
            <a:cxnLst/>
            <a:rect l="l" t="t" r="r" b="b"/>
            <a:pathLst>
              <a:path w="18772" h="17991" extrusionOk="0">
                <a:moveTo>
                  <a:pt x="17492" y="6197"/>
                </a:moveTo>
                <a:lnTo>
                  <a:pt x="17217" y="8063"/>
                </a:lnTo>
                <a:lnTo>
                  <a:pt x="15626" y="6472"/>
                </a:lnTo>
                <a:lnTo>
                  <a:pt x="17492" y="6197"/>
                </a:lnTo>
                <a:close/>
                <a:moveTo>
                  <a:pt x="6055" y="9391"/>
                </a:moveTo>
                <a:lnTo>
                  <a:pt x="6055" y="16858"/>
                </a:lnTo>
                <a:lnTo>
                  <a:pt x="1133" y="16858"/>
                </a:lnTo>
                <a:lnTo>
                  <a:pt x="1133" y="13332"/>
                </a:lnTo>
                <a:lnTo>
                  <a:pt x="6055" y="9391"/>
                </a:lnTo>
                <a:close/>
                <a:moveTo>
                  <a:pt x="7187" y="9141"/>
                </a:moveTo>
                <a:lnTo>
                  <a:pt x="11903" y="11568"/>
                </a:lnTo>
                <a:lnTo>
                  <a:pt x="11903" y="16858"/>
                </a:lnTo>
                <a:lnTo>
                  <a:pt x="7187" y="16858"/>
                </a:lnTo>
                <a:lnTo>
                  <a:pt x="7187" y="9141"/>
                </a:lnTo>
                <a:close/>
                <a:moveTo>
                  <a:pt x="565" y="1"/>
                </a:moveTo>
                <a:cubicBezTo>
                  <a:pt x="254" y="1"/>
                  <a:pt x="1" y="255"/>
                  <a:pt x="1" y="569"/>
                </a:cubicBezTo>
                <a:lnTo>
                  <a:pt x="1" y="17423"/>
                </a:lnTo>
                <a:cubicBezTo>
                  <a:pt x="1" y="17737"/>
                  <a:pt x="254" y="17991"/>
                  <a:pt x="565" y="17991"/>
                </a:cubicBezTo>
                <a:lnTo>
                  <a:pt x="18141" y="17991"/>
                </a:lnTo>
                <a:cubicBezTo>
                  <a:pt x="18455" y="17991"/>
                  <a:pt x="18706" y="17737"/>
                  <a:pt x="18706" y="17423"/>
                </a:cubicBezTo>
                <a:cubicBezTo>
                  <a:pt x="18706" y="17112"/>
                  <a:pt x="18455" y="16858"/>
                  <a:pt x="18141" y="16858"/>
                </a:cubicBezTo>
                <a:lnTo>
                  <a:pt x="13033" y="16858"/>
                </a:lnTo>
                <a:lnTo>
                  <a:pt x="13033" y="11457"/>
                </a:lnTo>
                <a:lnTo>
                  <a:pt x="16022" y="8467"/>
                </a:lnTo>
                <a:lnTo>
                  <a:pt x="17214" y="9660"/>
                </a:lnTo>
                <a:cubicBezTo>
                  <a:pt x="17329" y="9774"/>
                  <a:pt x="17471" y="9826"/>
                  <a:pt x="17611" y="9826"/>
                </a:cubicBezTo>
                <a:cubicBezTo>
                  <a:pt x="17874" y="9826"/>
                  <a:pt x="18129" y="9643"/>
                  <a:pt x="18175" y="9343"/>
                </a:cubicBezTo>
                <a:lnTo>
                  <a:pt x="18721" y="5608"/>
                </a:lnTo>
                <a:cubicBezTo>
                  <a:pt x="18771" y="5262"/>
                  <a:pt x="18501" y="4962"/>
                  <a:pt x="18164" y="4962"/>
                </a:cubicBezTo>
                <a:cubicBezTo>
                  <a:pt x="18137" y="4962"/>
                  <a:pt x="18109" y="4964"/>
                  <a:pt x="18081" y="4968"/>
                </a:cubicBezTo>
                <a:lnTo>
                  <a:pt x="14346" y="5514"/>
                </a:lnTo>
                <a:cubicBezTo>
                  <a:pt x="13887" y="5584"/>
                  <a:pt x="13700" y="6145"/>
                  <a:pt x="14029" y="6475"/>
                </a:cubicBezTo>
                <a:lnTo>
                  <a:pt x="15222" y="7667"/>
                </a:lnTo>
                <a:lnTo>
                  <a:pt x="12359" y="10530"/>
                </a:lnTo>
                <a:lnTo>
                  <a:pt x="6879" y="7710"/>
                </a:lnTo>
                <a:cubicBezTo>
                  <a:pt x="6867" y="7703"/>
                  <a:pt x="6855" y="7697"/>
                  <a:pt x="6846" y="7694"/>
                </a:cubicBezTo>
                <a:lnTo>
                  <a:pt x="6831" y="7688"/>
                </a:lnTo>
                <a:lnTo>
                  <a:pt x="6794" y="7673"/>
                </a:lnTo>
                <a:lnTo>
                  <a:pt x="6776" y="7670"/>
                </a:lnTo>
                <a:cubicBezTo>
                  <a:pt x="6767" y="7667"/>
                  <a:pt x="6755" y="7664"/>
                  <a:pt x="6743" y="7661"/>
                </a:cubicBezTo>
                <a:lnTo>
                  <a:pt x="6728" y="7658"/>
                </a:lnTo>
                <a:cubicBezTo>
                  <a:pt x="6713" y="7655"/>
                  <a:pt x="6695" y="7652"/>
                  <a:pt x="6680" y="7649"/>
                </a:cubicBezTo>
                <a:lnTo>
                  <a:pt x="6553" y="7649"/>
                </a:lnTo>
                <a:cubicBezTo>
                  <a:pt x="6541" y="7649"/>
                  <a:pt x="6526" y="7655"/>
                  <a:pt x="6514" y="7655"/>
                </a:cubicBezTo>
                <a:lnTo>
                  <a:pt x="6495" y="7661"/>
                </a:lnTo>
                <a:cubicBezTo>
                  <a:pt x="6483" y="7661"/>
                  <a:pt x="6474" y="7664"/>
                  <a:pt x="6465" y="7667"/>
                </a:cubicBezTo>
                <a:lnTo>
                  <a:pt x="6447" y="7673"/>
                </a:lnTo>
                <a:cubicBezTo>
                  <a:pt x="6432" y="7679"/>
                  <a:pt x="6417" y="7682"/>
                  <a:pt x="6405" y="7688"/>
                </a:cubicBezTo>
                <a:lnTo>
                  <a:pt x="6387" y="7697"/>
                </a:lnTo>
                <a:lnTo>
                  <a:pt x="6360" y="7710"/>
                </a:lnTo>
                <a:lnTo>
                  <a:pt x="6341" y="7719"/>
                </a:lnTo>
                <a:cubicBezTo>
                  <a:pt x="6332" y="7725"/>
                  <a:pt x="6323" y="7731"/>
                  <a:pt x="6314" y="7737"/>
                </a:cubicBezTo>
                <a:lnTo>
                  <a:pt x="6299" y="7746"/>
                </a:lnTo>
                <a:cubicBezTo>
                  <a:pt x="6287" y="7752"/>
                  <a:pt x="6275" y="7761"/>
                  <a:pt x="6266" y="7770"/>
                </a:cubicBezTo>
                <a:lnTo>
                  <a:pt x="6260" y="7776"/>
                </a:lnTo>
                <a:lnTo>
                  <a:pt x="1133" y="11879"/>
                </a:lnTo>
                <a:lnTo>
                  <a:pt x="1133" y="569"/>
                </a:lnTo>
                <a:cubicBezTo>
                  <a:pt x="1133" y="255"/>
                  <a:pt x="879" y="1"/>
                  <a:pt x="565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4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1453;p31">
            <a:extLst>
              <a:ext uri="{FF2B5EF4-FFF2-40B4-BE49-F238E27FC236}">
                <a16:creationId xmlns:a16="http://schemas.microsoft.com/office/drawing/2014/main" id="{048CEA71-3445-CC49-9BC9-B239CE8D5085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1458;p31">
            <a:extLst>
              <a:ext uri="{FF2B5EF4-FFF2-40B4-BE49-F238E27FC236}">
                <a16:creationId xmlns:a16="http://schemas.microsoft.com/office/drawing/2014/main" id="{08CC714C-3041-F247-9868-A65C518E4610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1460;p31">
            <a:extLst>
              <a:ext uri="{FF2B5EF4-FFF2-40B4-BE49-F238E27FC236}">
                <a16:creationId xmlns:a16="http://schemas.microsoft.com/office/drawing/2014/main" id="{202EB5C2-5505-D74C-A41E-26A18D4C277B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1462;p31">
            <a:extLst>
              <a:ext uri="{FF2B5EF4-FFF2-40B4-BE49-F238E27FC236}">
                <a16:creationId xmlns:a16="http://schemas.microsoft.com/office/drawing/2014/main" id="{54975189-FC88-C341-9015-AF9BCE489A5C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1463;p31">
            <a:extLst>
              <a:ext uri="{FF2B5EF4-FFF2-40B4-BE49-F238E27FC236}">
                <a16:creationId xmlns:a16="http://schemas.microsoft.com/office/drawing/2014/main" id="{AC4E476C-F04A-5E4D-A0B9-52673D1DBA75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1465;p31">
            <a:extLst>
              <a:ext uri="{FF2B5EF4-FFF2-40B4-BE49-F238E27FC236}">
                <a16:creationId xmlns:a16="http://schemas.microsoft.com/office/drawing/2014/main" id="{32238315-F9D5-E247-A4F1-33A95A9E405C}"/>
              </a:ext>
            </a:extLst>
          </p:cNvPr>
          <p:cNvSpPr/>
          <p:nvPr/>
        </p:nvSpPr>
        <p:spPr>
          <a:xfrm>
            <a:off x="388082" y="11010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1467;p31">
            <a:extLst>
              <a:ext uri="{FF2B5EF4-FFF2-40B4-BE49-F238E27FC236}">
                <a16:creationId xmlns:a16="http://schemas.microsoft.com/office/drawing/2014/main" id="{56436A29-7388-2A46-ACB9-86344C645E66}"/>
              </a:ext>
            </a:extLst>
          </p:cNvPr>
          <p:cNvSpPr/>
          <p:nvPr/>
        </p:nvSpPr>
        <p:spPr>
          <a:xfrm>
            <a:off x="414564" y="11004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1468;p31">
            <a:extLst>
              <a:ext uri="{FF2B5EF4-FFF2-40B4-BE49-F238E27FC236}">
                <a16:creationId xmlns:a16="http://schemas.microsoft.com/office/drawing/2014/main" id="{EFA40C39-96EB-8447-82D4-67FFB6FB0671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1485;p31">
            <a:extLst>
              <a:ext uri="{FF2B5EF4-FFF2-40B4-BE49-F238E27FC236}">
                <a16:creationId xmlns:a16="http://schemas.microsoft.com/office/drawing/2014/main" id="{BA10006B-34E2-1B4B-BE41-3376D6BF214C}"/>
              </a:ext>
            </a:extLst>
          </p:cNvPr>
          <p:cNvSpPr/>
          <p:nvPr/>
        </p:nvSpPr>
        <p:spPr>
          <a:xfrm>
            <a:off x="400665" y="12962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1514;p31">
            <a:extLst>
              <a:ext uri="{FF2B5EF4-FFF2-40B4-BE49-F238E27FC236}">
                <a16:creationId xmlns:a16="http://schemas.microsoft.com/office/drawing/2014/main" id="{AB5EEA6C-935D-784F-A952-D978B64CD7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Standards</a:t>
            </a:r>
            <a:endParaRPr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D420B64-C6E4-4842-AA0A-EDBFCC55E048}"/>
              </a:ext>
            </a:extLst>
          </p:cNvPr>
          <p:cNvSpPr/>
          <p:nvPr/>
        </p:nvSpPr>
        <p:spPr>
          <a:xfrm>
            <a:off x="988315" y="123650"/>
            <a:ext cx="420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01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  <a:ea typeface="Open Sans"/>
              <a:cs typeface="Open Sans"/>
              <a:sym typeface="Open Sans"/>
            </a:endParaRPr>
          </a:p>
          <a:p>
            <a:pPr lvl="0"/>
            <a:endParaRPr lang="en-US" sz="2000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  <a:ea typeface="Open Sans"/>
              <a:cs typeface="Open Sans"/>
              <a:sym typeface="Open Sans"/>
            </a:endParaRPr>
          </a:p>
          <a:p>
            <a:pPr lvl="0"/>
            <a:endParaRPr lang="en-US" sz="2000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77"/>
              <a:ea typeface="Open Sans"/>
              <a:cs typeface="Open Sans"/>
              <a:sym typeface="Open San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34F6AD-96F5-4E4B-8798-0ABBF6659E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74" t="-679" r="-758" b="-693"/>
          <a:stretch/>
        </p:blipFill>
        <p:spPr>
          <a:xfrm>
            <a:off x="4734593" y="1397787"/>
            <a:ext cx="3997070" cy="3205713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4" name="Google Shape;2946;p61">
            <a:extLst>
              <a:ext uri="{FF2B5EF4-FFF2-40B4-BE49-F238E27FC236}">
                <a16:creationId xmlns:a16="http://schemas.microsoft.com/office/drawing/2014/main" id="{8F536D23-AC1F-7445-85C3-6AE81336CC77}"/>
              </a:ext>
            </a:extLst>
          </p:cNvPr>
          <p:cNvGrpSpPr/>
          <p:nvPr/>
        </p:nvGrpSpPr>
        <p:grpSpPr>
          <a:xfrm>
            <a:off x="400666" y="1760885"/>
            <a:ext cx="4224859" cy="988660"/>
            <a:chOff x="4411970" y="2962952"/>
            <a:chExt cx="686914" cy="104213"/>
          </a:xfrm>
          <a:solidFill>
            <a:srgbClr val="503757"/>
          </a:solidFill>
        </p:grpSpPr>
        <p:sp>
          <p:nvSpPr>
            <p:cNvPr id="15" name="Google Shape;2947;p61">
              <a:extLst>
                <a:ext uri="{FF2B5EF4-FFF2-40B4-BE49-F238E27FC236}">
                  <a16:creationId xmlns:a16="http://schemas.microsoft.com/office/drawing/2014/main" id="{44448905-ABBA-FB43-B4F0-79CED093C577}"/>
                </a:ext>
              </a:extLst>
            </p:cNvPr>
            <p:cNvSpPr/>
            <p:nvPr/>
          </p:nvSpPr>
          <p:spPr>
            <a:xfrm>
              <a:off x="4583864" y="2962952"/>
              <a:ext cx="515020" cy="104077"/>
            </a:xfrm>
            <a:custGeom>
              <a:avLst/>
              <a:gdLst/>
              <a:ahLst/>
              <a:cxnLst/>
              <a:rect l="l" t="t" r="r" b="b"/>
              <a:pathLst>
                <a:path w="11841" h="2305" extrusionOk="0">
                  <a:moveTo>
                    <a:pt x="1155" y="0"/>
                  </a:moveTo>
                  <a:lnTo>
                    <a:pt x="0" y="2304"/>
                  </a:lnTo>
                  <a:lnTo>
                    <a:pt x="11410" y="2304"/>
                  </a:lnTo>
                  <a:lnTo>
                    <a:pt x="11840" y="1153"/>
                  </a:lnTo>
                  <a:lnTo>
                    <a:pt x="11410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948;p61">
              <a:extLst>
                <a:ext uri="{FF2B5EF4-FFF2-40B4-BE49-F238E27FC236}">
                  <a16:creationId xmlns:a16="http://schemas.microsoft.com/office/drawing/2014/main" id="{0B01A348-E023-114A-9B35-14A4E179E90F}"/>
                </a:ext>
              </a:extLst>
            </p:cNvPr>
            <p:cNvSpPr/>
            <p:nvPr/>
          </p:nvSpPr>
          <p:spPr>
            <a:xfrm>
              <a:off x="4411970" y="2963088"/>
              <a:ext cx="124124" cy="104077"/>
            </a:xfrm>
            <a:custGeom>
              <a:avLst/>
              <a:gdLst/>
              <a:ahLst/>
              <a:cxnLst/>
              <a:rect l="l" t="t" r="r" b="b"/>
              <a:pathLst>
                <a:path w="2749" h="2305" extrusionOk="0">
                  <a:moveTo>
                    <a:pt x="2749" y="0"/>
                  </a:moveTo>
                  <a:lnTo>
                    <a:pt x="177" y="2"/>
                  </a:lnTo>
                  <a:cubicBezTo>
                    <a:pt x="79" y="2"/>
                    <a:pt x="1" y="79"/>
                    <a:pt x="1" y="176"/>
                  </a:cubicBezTo>
                  <a:lnTo>
                    <a:pt x="1" y="2130"/>
                  </a:lnTo>
                  <a:cubicBezTo>
                    <a:pt x="1" y="2226"/>
                    <a:pt x="79" y="2305"/>
                    <a:pt x="177" y="2305"/>
                  </a:cubicBezTo>
                  <a:lnTo>
                    <a:pt x="1522" y="2305"/>
                  </a:lnTo>
                  <a:lnTo>
                    <a:pt x="2749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949;p61">
              <a:extLst>
                <a:ext uri="{FF2B5EF4-FFF2-40B4-BE49-F238E27FC236}">
                  <a16:creationId xmlns:a16="http://schemas.microsoft.com/office/drawing/2014/main" id="{9635194E-BB09-1041-A042-9BCD55939C2D}"/>
                </a:ext>
              </a:extLst>
            </p:cNvPr>
            <p:cNvSpPr/>
            <p:nvPr/>
          </p:nvSpPr>
          <p:spPr>
            <a:xfrm>
              <a:off x="4496946" y="2963133"/>
              <a:ext cx="79920" cy="104031"/>
            </a:xfrm>
            <a:custGeom>
              <a:avLst/>
              <a:gdLst/>
              <a:ahLst/>
              <a:cxnLst/>
              <a:rect l="l" t="t" r="r" b="b"/>
              <a:pathLst>
                <a:path w="1770" h="2304" extrusionOk="0">
                  <a:moveTo>
                    <a:pt x="1227" y="1"/>
                  </a:moveTo>
                  <a:lnTo>
                    <a:pt x="0" y="2304"/>
                  </a:lnTo>
                  <a:lnTo>
                    <a:pt x="542" y="2304"/>
                  </a:lnTo>
                  <a:lnTo>
                    <a:pt x="1770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950;p61">
              <a:extLst>
                <a:ext uri="{FF2B5EF4-FFF2-40B4-BE49-F238E27FC236}">
                  <a16:creationId xmlns:a16="http://schemas.microsoft.com/office/drawing/2014/main" id="{68D8ACE5-5EE5-B74C-8192-AD64B71B7F0D}"/>
                </a:ext>
              </a:extLst>
            </p:cNvPr>
            <p:cNvSpPr/>
            <p:nvPr/>
          </p:nvSpPr>
          <p:spPr>
            <a:xfrm>
              <a:off x="4537628" y="2963133"/>
              <a:ext cx="79965" cy="104031"/>
            </a:xfrm>
            <a:custGeom>
              <a:avLst/>
              <a:gdLst/>
              <a:ahLst/>
              <a:cxnLst/>
              <a:rect l="l" t="t" r="r" b="b"/>
              <a:pathLst>
                <a:path w="1771" h="2304" extrusionOk="0">
                  <a:moveTo>
                    <a:pt x="1229" y="1"/>
                  </a:moveTo>
                  <a:lnTo>
                    <a:pt x="1" y="2304"/>
                  </a:lnTo>
                  <a:lnTo>
                    <a:pt x="544" y="2304"/>
                  </a:lnTo>
                  <a:lnTo>
                    <a:pt x="1770" y="1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3272C76-C882-ED41-84E1-08CC47EA125C}"/>
              </a:ext>
            </a:extLst>
          </p:cNvPr>
          <p:cNvSpPr txBox="1"/>
          <p:nvPr/>
        </p:nvSpPr>
        <p:spPr>
          <a:xfrm>
            <a:off x="1690013" y="1944780"/>
            <a:ext cx="2860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SLP: Systematic Layout  Planning</a:t>
            </a:r>
          </a:p>
          <a:p>
            <a:pPr algn="ctr"/>
            <a:endParaRPr lang="en-PS" sz="20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5C7DB2-839B-4B45-925D-60105FDEEC57}"/>
              </a:ext>
            </a:extLst>
          </p:cNvPr>
          <p:cNvSpPr txBox="1"/>
          <p:nvPr/>
        </p:nvSpPr>
        <p:spPr>
          <a:xfrm>
            <a:off x="-710039" y="1964559"/>
            <a:ext cx="2860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01</a:t>
            </a:r>
          </a:p>
          <a:p>
            <a:pPr algn="ctr"/>
            <a:endParaRPr lang="en-PS" sz="2000" dirty="0">
              <a:solidFill>
                <a:schemeClr val="bg1"/>
              </a:solidFill>
            </a:endParaRPr>
          </a:p>
        </p:txBody>
      </p:sp>
      <p:grpSp>
        <p:nvGrpSpPr>
          <p:cNvPr id="21" name="Google Shape;2946;p61">
            <a:extLst>
              <a:ext uri="{FF2B5EF4-FFF2-40B4-BE49-F238E27FC236}">
                <a16:creationId xmlns:a16="http://schemas.microsoft.com/office/drawing/2014/main" id="{5FD72426-15AE-8B43-889F-2B5FBF231837}"/>
              </a:ext>
            </a:extLst>
          </p:cNvPr>
          <p:cNvGrpSpPr/>
          <p:nvPr/>
        </p:nvGrpSpPr>
        <p:grpSpPr>
          <a:xfrm>
            <a:off x="400666" y="3178205"/>
            <a:ext cx="4224859" cy="988660"/>
            <a:chOff x="4411970" y="2962952"/>
            <a:chExt cx="686914" cy="104213"/>
          </a:xfrm>
          <a:solidFill>
            <a:srgbClr val="503757"/>
          </a:solidFill>
        </p:grpSpPr>
        <p:sp>
          <p:nvSpPr>
            <p:cNvPr id="22" name="Google Shape;2947;p61">
              <a:extLst>
                <a:ext uri="{FF2B5EF4-FFF2-40B4-BE49-F238E27FC236}">
                  <a16:creationId xmlns:a16="http://schemas.microsoft.com/office/drawing/2014/main" id="{EAE1044E-F621-8A4D-8103-22F6F252C14F}"/>
                </a:ext>
              </a:extLst>
            </p:cNvPr>
            <p:cNvSpPr/>
            <p:nvPr/>
          </p:nvSpPr>
          <p:spPr>
            <a:xfrm>
              <a:off x="4583864" y="2962952"/>
              <a:ext cx="515020" cy="104077"/>
            </a:xfrm>
            <a:custGeom>
              <a:avLst/>
              <a:gdLst/>
              <a:ahLst/>
              <a:cxnLst/>
              <a:rect l="l" t="t" r="r" b="b"/>
              <a:pathLst>
                <a:path w="11841" h="2305" extrusionOk="0">
                  <a:moveTo>
                    <a:pt x="1155" y="0"/>
                  </a:moveTo>
                  <a:lnTo>
                    <a:pt x="0" y="2304"/>
                  </a:lnTo>
                  <a:lnTo>
                    <a:pt x="11410" y="2304"/>
                  </a:lnTo>
                  <a:lnTo>
                    <a:pt x="11840" y="1153"/>
                  </a:lnTo>
                  <a:lnTo>
                    <a:pt x="11410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948;p61">
              <a:extLst>
                <a:ext uri="{FF2B5EF4-FFF2-40B4-BE49-F238E27FC236}">
                  <a16:creationId xmlns:a16="http://schemas.microsoft.com/office/drawing/2014/main" id="{B28752E8-B2DC-BC44-B9A8-295820E633C1}"/>
                </a:ext>
              </a:extLst>
            </p:cNvPr>
            <p:cNvSpPr/>
            <p:nvPr/>
          </p:nvSpPr>
          <p:spPr>
            <a:xfrm>
              <a:off x="4411970" y="2963088"/>
              <a:ext cx="124124" cy="104077"/>
            </a:xfrm>
            <a:custGeom>
              <a:avLst/>
              <a:gdLst/>
              <a:ahLst/>
              <a:cxnLst/>
              <a:rect l="l" t="t" r="r" b="b"/>
              <a:pathLst>
                <a:path w="2749" h="2305" extrusionOk="0">
                  <a:moveTo>
                    <a:pt x="2749" y="0"/>
                  </a:moveTo>
                  <a:lnTo>
                    <a:pt x="177" y="2"/>
                  </a:lnTo>
                  <a:cubicBezTo>
                    <a:pt x="79" y="2"/>
                    <a:pt x="1" y="79"/>
                    <a:pt x="1" y="176"/>
                  </a:cubicBezTo>
                  <a:lnTo>
                    <a:pt x="1" y="2130"/>
                  </a:lnTo>
                  <a:cubicBezTo>
                    <a:pt x="1" y="2226"/>
                    <a:pt x="79" y="2305"/>
                    <a:pt x="177" y="2305"/>
                  </a:cubicBezTo>
                  <a:lnTo>
                    <a:pt x="1522" y="2305"/>
                  </a:lnTo>
                  <a:lnTo>
                    <a:pt x="2749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949;p61">
              <a:extLst>
                <a:ext uri="{FF2B5EF4-FFF2-40B4-BE49-F238E27FC236}">
                  <a16:creationId xmlns:a16="http://schemas.microsoft.com/office/drawing/2014/main" id="{39873590-FEF1-544B-A43A-5EB51448FDF8}"/>
                </a:ext>
              </a:extLst>
            </p:cNvPr>
            <p:cNvSpPr/>
            <p:nvPr/>
          </p:nvSpPr>
          <p:spPr>
            <a:xfrm>
              <a:off x="4496946" y="2963133"/>
              <a:ext cx="79920" cy="104031"/>
            </a:xfrm>
            <a:custGeom>
              <a:avLst/>
              <a:gdLst/>
              <a:ahLst/>
              <a:cxnLst/>
              <a:rect l="l" t="t" r="r" b="b"/>
              <a:pathLst>
                <a:path w="1770" h="2304" extrusionOk="0">
                  <a:moveTo>
                    <a:pt x="1227" y="1"/>
                  </a:moveTo>
                  <a:lnTo>
                    <a:pt x="0" y="2304"/>
                  </a:lnTo>
                  <a:lnTo>
                    <a:pt x="542" y="2304"/>
                  </a:lnTo>
                  <a:lnTo>
                    <a:pt x="1770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950;p61">
              <a:extLst>
                <a:ext uri="{FF2B5EF4-FFF2-40B4-BE49-F238E27FC236}">
                  <a16:creationId xmlns:a16="http://schemas.microsoft.com/office/drawing/2014/main" id="{9AA4D4DB-9737-D143-A771-9648E4379970}"/>
                </a:ext>
              </a:extLst>
            </p:cNvPr>
            <p:cNvSpPr/>
            <p:nvPr/>
          </p:nvSpPr>
          <p:spPr>
            <a:xfrm>
              <a:off x="4537628" y="2963133"/>
              <a:ext cx="79965" cy="104031"/>
            </a:xfrm>
            <a:custGeom>
              <a:avLst/>
              <a:gdLst/>
              <a:ahLst/>
              <a:cxnLst/>
              <a:rect l="l" t="t" r="r" b="b"/>
              <a:pathLst>
                <a:path w="1771" h="2304" extrusionOk="0">
                  <a:moveTo>
                    <a:pt x="1229" y="1"/>
                  </a:moveTo>
                  <a:lnTo>
                    <a:pt x="1" y="2304"/>
                  </a:lnTo>
                  <a:lnTo>
                    <a:pt x="544" y="2304"/>
                  </a:lnTo>
                  <a:lnTo>
                    <a:pt x="1770" y="1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B0143B9-0CF8-0748-8AB4-AA0D419C5F07}"/>
              </a:ext>
            </a:extLst>
          </p:cNvPr>
          <p:cNvSpPr txBox="1"/>
          <p:nvPr/>
        </p:nvSpPr>
        <p:spPr>
          <a:xfrm>
            <a:off x="1662889" y="3326671"/>
            <a:ext cx="3157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OSHA: Occupational Safety &amp; Health Administration</a:t>
            </a:r>
          </a:p>
          <a:p>
            <a:endParaRPr lang="en-PS" sz="18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4C91BD-9494-0E4E-98D2-F9A14EA02DEA}"/>
              </a:ext>
            </a:extLst>
          </p:cNvPr>
          <p:cNvSpPr txBox="1"/>
          <p:nvPr/>
        </p:nvSpPr>
        <p:spPr>
          <a:xfrm>
            <a:off x="536272" y="3326671"/>
            <a:ext cx="546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02</a:t>
            </a:r>
          </a:p>
          <a:p>
            <a:endParaRPr lang="en-P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40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453;p31">
            <a:extLst>
              <a:ext uri="{FF2B5EF4-FFF2-40B4-BE49-F238E27FC236}">
                <a16:creationId xmlns:a16="http://schemas.microsoft.com/office/drawing/2014/main" id="{91623E64-2CF1-1848-AB2F-7800C4209EC8}"/>
              </a:ext>
            </a:extLst>
          </p:cNvPr>
          <p:cNvSpPr/>
          <p:nvPr/>
        </p:nvSpPr>
        <p:spPr>
          <a:xfrm>
            <a:off x="8961290" y="1966687"/>
            <a:ext cx="684" cy="11916"/>
          </a:xfrm>
          <a:custGeom>
            <a:avLst/>
            <a:gdLst/>
            <a:ahLst/>
            <a:cxnLst/>
            <a:rect l="l" t="t" r="r" b="b"/>
            <a:pathLst>
              <a:path w="13" h="228" extrusionOk="0">
                <a:moveTo>
                  <a:pt x="13" y="1"/>
                </a:moveTo>
                <a:cubicBezTo>
                  <a:pt x="1" y="89"/>
                  <a:pt x="1" y="165"/>
                  <a:pt x="13" y="227"/>
                </a:cubicBez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458;p31">
            <a:extLst>
              <a:ext uri="{FF2B5EF4-FFF2-40B4-BE49-F238E27FC236}">
                <a16:creationId xmlns:a16="http://schemas.microsoft.com/office/drawing/2014/main" id="{8B01F827-9B50-D448-8573-7C9F2D42A274}"/>
              </a:ext>
            </a:extLst>
          </p:cNvPr>
          <p:cNvSpPr/>
          <p:nvPr/>
        </p:nvSpPr>
        <p:spPr>
          <a:xfrm>
            <a:off x="8907640" y="2022559"/>
            <a:ext cx="37118" cy="27648"/>
          </a:xfrm>
          <a:custGeom>
            <a:avLst/>
            <a:gdLst/>
            <a:ahLst/>
            <a:cxnLst/>
            <a:rect l="l" t="t" r="r" b="b"/>
            <a:pathLst>
              <a:path w="705" h="529" extrusionOk="0">
                <a:moveTo>
                  <a:pt x="705" y="1"/>
                </a:moveTo>
                <a:cubicBezTo>
                  <a:pt x="467" y="127"/>
                  <a:pt x="240" y="264"/>
                  <a:pt x="1" y="390"/>
                </a:cubicBezTo>
                <a:lnTo>
                  <a:pt x="14" y="390"/>
                </a:lnTo>
                <a:cubicBezTo>
                  <a:pt x="215" y="428"/>
                  <a:pt x="416" y="466"/>
                  <a:pt x="705" y="529"/>
                </a:cubicBezTo>
                <a:lnTo>
                  <a:pt x="705" y="13"/>
                </a:lnTo>
                <a:lnTo>
                  <a:pt x="705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460;p31">
            <a:extLst>
              <a:ext uri="{FF2B5EF4-FFF2-40B4-BE49-F238E27FC236}">
                <a16:creationId xmlns:a16="http://schemas.microsoft.com/office/drawing/2014/main" id="{0A5B68CE-0FF5-8A47-A2CE-0AD8961FAF27}"/>
              </a:ext>
            </a:extLst>
          </p:cNvPr>
          <p:cNvSpPr/>
          <p:nvPr/>
        </p:nvSpPr>
        <p:spPr>
          <a:xfrm>
            <a:off x="8961290" y="481523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3" y="1"/>
                </a:moveTo>
                <a:lnTo>
                  <a:pt x="1" y="13"/>
                </a:lnTo>
                <a:lnTo>
                  <a:pt x="13" y="13"/>
                </a:lnTo>
                <a:lnTo>
                  <a:pt x="13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62;p31">
            <a:extLst>
              <a:ext uri="{FF2B5EF4-FFF2-40B4-BE49-F238E27FC236}">
                <a16:creationId xmlns:a16="http://schemas.microsoft.com/office/drawing/2014/main" id="{B562BDA2-53BF-8F4A-BC4E-524D365FBC20}"/>
              </a:ext>
            </a:extLst>
          </p:cNvPr>
          <p:cNvSpPr/>
          <p:nvPr/>
        </p:nvSpPr>
        <p:spPr>
          <a:xfrm>
            <a:off x="8912326" y="1695328"/>
            <a:ext cx="18585" cy="5958"/>
          </a:xfrm>
          <a:custGeom>
            <a:avLst/>
            <a:gdLst/>
            <a:ahLst/>
            <a:cxnLst/>
            <a:rect l="l" t="t" r="r" b="b"/>
            <a:pathLst>
              <a:path w="353" h="114" extrusionOk="0">
                <a:moveTo>
                  <a:pt x="352" y="1"/>
                </a:moveTo>
                <a:cubicBezTo>
                  <a:pt x="227" y="1"/>
                  <a:pt x="113" y="13"/>
                  <a:pt x="0" y="13"/>
                </a:cubicBezTo>
                <a:lnTo>
                  <a:pt x="0" y="113"/>
                </a:lnTo>
                <a:lnTo>
                  <a:pt x="352" y="113"/>
                </a:lnTo>
                <a:lnTo>
                  <a:pt x="352" y="1"/>
                </a:ln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63;p31">
            <a:extLst>
              <a:ext uri="{FF2B5EF4-FFF2-40B4-BE49-F238E27FC236}">
                <a16:creationId xmlns:a16="http://schemas.microsoft.com/office/drawing/2014/main" id="{E9E4B6A7-49AD-EF48-B09D-87908B182D5F}"/>
              </a:ext>
            </a:extLst>
          </p:cNvPr>
          <p:cNvSpPr/>
          <p:nvPr/>
        </p:nvSpPr>
        <p:spPr>
          <a:xfrm>
            <a:off x="8942073" y="1998935"/>
            <a:ext cx="19902" cy="24303"/>
          </a:xfrm>
          <a:custGeom>
            <a:avLst/>
            <a:gdLst/>
            <a:ahLst/>
            <a:cxnLst/>
            <a:rect l="l" t="t" r="r" b="b"/>
            <a:pathLst>
              <a:path w="378" h="465" extrusionOk="0">
                <a:moveTo>
                  <a:pt x="1" y="0"/>
                </a:moveTo>
                <a:lnTo>
                  <a:pt x="1" y="0"/>
                </a:lnTo>
                <a:cubicBezTo>
                  <a:pt x="14" y="126"/>
                  <a:pt x="26" y="289"/>
                  <a:pt x="51" y="453"/>
                </a:cubicBezTo>
                <a:lnTo>
                  <a:pt x="51" y="465"/>
                </a:lnTo>
                <a:cubicBezTo>
                  <a:pt x="152" y="420"/>
                  <a:pt x="243" y="375"/>
                  <a:pt x="341" y="375"/>
                </a:cubicBezTo>
                <a:cubicBezTo>
                  <a:pt x="353" y="375"/>
                  <a:pt x="365" y="376"/>
                  <a:pt x="378" y="377"/>
                </a:cubicBezTo>
                <a:lnTo>
                  <a:pt x="378" y="101"/>
                </a:lnTo>
                <a:cubicBezTo>
                  <a:pt x="252" y="63"/>
                  <a:pt x="126" y="37"/>
                  <a:pt x="1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65;p31">
            <a:extLst>
              <a:ext uri="{FF2B5EF4-FFF2-40B4-BE49-F238E27FC236}">
                <a16:creationId xmlns:a16="http://schemas.microsoft.com/office/drawing/2014/main" id="{9E853F77-ABF7-7142-B587-DCAA6CA0F770}"/>
              </a:ext>
            </a:extLst>
          </p:cNvPr>
          <p:cNvSpPr/>
          <p:nvPr/>
        </p:nvSpPr>
        <p:spPr>
          <a:xfrm>
            <a:off x="388082" y="923272"/>
            <a:ext cx="26536" cy="24983"/>
          </a:xfrm>
          <a:custGeom>
            <a:avLst/>
            <a:gdLst/>
            <a:ahLst/>
            <a:cxnLst/>
            <a:rect l="l" t="t" r="r" b="b"/>
            <a:pathLst>
              <a:path w="504" h="478" extrusionOk="0">
                <a:moveTo>
                  <a:pt x="504" y="0"/>
                </a:moveTo>
                <a:lnTo>
                  <a:pt x="504" y="0"/>
                </a:lnTo>
                <a:cubicBezTo>
                  <a:pt x="252" y="89"/>
                  <a:pt x="13" y="189"/>
                  <a:pt x="1" y="478"/>
                </a:cubicBezTo>
                <a:cubicBezTo>
                  <a:pt x="415" y="390"/>
                  <a:pt x="440" y="189"/>
                  <a:pt x="50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7;p31">
            <a:extLst>
              <a:ext uri="{FF2B5EF4-FFF2-40B4-BE49-F238E27FC236}">
                <a16:creationId xmlns:a16="http://schemas.microsoft.com/office/drawing/2014/main" id="{165FDF5E-87B6-7F4A-B04B-7455673D95B3}"/>
              </a:ext>
            </a:extLst>
          </p:cNvPr>
          <p:cNvSpPr/>
          <p:nvPr/>
        </p:nvSpPr>
        <p:spPr>
          <a:xfrm>
            <a:off x="414564" y="922645"/>
            <a:ext cx="684" cy="679"/>
          </a:xfrm>
          <a:custGeom>
            <a:avLst/>
            <a:gdLst/>
            <a:ahLst/>
            <a:cxnLst/>
            <a:rect l="l" t="t" r="r" b="b"/>
            <a:pathLst>
              <a:path w="13" h="13" extrusionOk="0">
                <a:moveTo>
                  <a:pt x="1" y="0"/>
                </a:moveTo>
                <a:lnTo>
                  <a:pt x="1" y="12"/>
                </a:lnTo>
                <a:cubicBezTo>
                  <a:pt x="1" y="12"/>
                  <a:pt x="13" y="12"/>
                  <a:pt x="13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68;p31">
            <a:extLst>
              <a:ext uri="{FF2B5EF4-FFF2-40B4-BE49-F238E27FC236}">
                <a16:creationId xmlns:a16="http://schemas.microsoft.com/office/drawing/2014/main" id="{759EAC93-FF22-7949-A635-D48559D55BA2}"/>
              </a:ext>
            </a:extLst>
          </p:cNvPr>
          <p:cNvSpPr/>
          <p:nvPr/>
        </p:nvSpPr>
        <p:spPr>
          <a:xfrm>
            <a:off x="8907640" y="2117838"/>
            <a:ext cx="54335" cy="44739"/>
          </a:xfrm>
          <a:custGeom>
            <a:avLst/>
            <a:gdLst/>
            <a:ahLst/>
            <a:cxnLst/>
            <a:rect l="l" t="t" r="r" b="b"/>
            <a:pathLst>
              <a:path w="1032" h="856" extrusionOk="0">
                <a:moveTo>
                  <a:pt x="14" y="0"/>
                </a:moveTo>
                <a:lnTo>
                  <a:pt x="1" y="13"/>
                </a:lnTo>
                <a:cubicBezTo>
                  <a:pt x="14" y="51"/>
                  <a:pt x="39" y="101"/>
                  <a:pt x="51" y="139"/>
                </a:cubicBezTo>
                <a:cubicBezTo>
                  <a:pt x="165" y="629"/>
                  <a:pt x="328" y="755"/>
                  <a:pt x="1032" y="855"/>
                </a:cubicBezTo>
                <a:lnTo>
                  <a:pt x="1032" y="164"/>
                </a:lnTo>
                <a:lnTo>
                  <a:pt x="969" y="101"/>
                </a:lnTo>
                <a:cubicBezTo>
                  <a:pt x="869" y="277"/>
                  <a:pt x="780" y="416"/>
                  <a:pt x="705" y="567"/>
                </a:cubicBezTo>
                <a:cubicBezTo>
                  <a:pt x="504" y="89"/>
                  <a:pt x="504" y="76"/>
                  <a:pt x="14" y="0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485;p31">
            <a:extLst>
              <a:ext uri="{FF2B5EF4-FFF2-40B4-BE49-F238E27FC236}">
                <a16:creationId xmlns:a16="http://schemas.microsoft.com/office/drawing/2014/main" id="{5142D038-73D2-1F48-B524-894AAD0A91B3}"/>
              </a:ext>
            </a:extLst>
          </p:cNvPr>
          <p:cNvSpPr/>
          <p:nvPr/>
        </p:nvSpPr>
        <p:spPr>
          <a:xfrm>
            <a:off x="400665" y="1118429"/>
            <a:ext cx="10004" cy="7265"/>
          </a:xfrm>
          <a:custGeom>
            <a:avLst/>
            <a:gdLst/>
            <a:ahLst/>
            <a:cxnLst/>
            <a:rect l="l" t="t" r="r" b="b"/>
            <a:pathLst>
              <a:path w="190" h="139" extrusionOk="0">
                <a:moveTo>
                  <a:pt x="101" y="1"/>
                </a:moveTo>
                <a:lnTo>
                  <a:pt x="0" y="26"/>
                </a:lnTo>
                <a:cubicBezTo>
                  <a:pt x="0" y="63"/>
                  <a:pt x="25" y="101"/>
                  <a:pt x="51" y="138"/>
                </a:cubicBezTo>
                <a:cubicBezTo>
                  <a:pt x="114" y="126"/>
                  <a:pt x="151" y="113"/>
                  <a:pt x="189" y="101"/>
                </a:cubicBezTo>
                <a:cubicBezTo>
                  <a:pt x="164" y="76"/>
                  <a:pt x="139" y="38"/>
                  <a:pt x="101" y="1"/>
                </a:cubicBezTo>
                <a:close/>
              </a:path>
            </a:pathLst>
          </a:custGeom>
          <a:solidFill>
            <a:srgbClr val="F0EAD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514;p31">
            <a:extLst>
              <a:ext uri="{FF2B5EF4-FFF2-40B4-BE49-F238E27FC236}">
                <a16:creationId xmlns:a16="http://schemas.microsoft.com/office/drawing/2014/main" id="{C680F00A-1DF0-8842-AE9E-E44EDAAC50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Implementation Methodology</a:t>
            </a:r>
            <a:endParaRPr dirty="0"/>
          </a:p>
        </p:txBody>
      </p:sp>
      <p:grpSp>
        <p:nvGrpSpPr>
          <p:cNvPr id="15" name="Google Shape;6032;p63">
            <a:extLst>
              <a:ext uri="{FF2B5EF4-FFF2-40B4-BE49-F238E27FC236}">
                <a16:creationId xmlns:a16="http://schemas.microsoft.com/office/drawing/2014/main" id="{E745C38B-00E4-8F4B-853A-3A7BDBD5D160}"/>
              </a:ext>
            </a:extLst>
          </p:cNvPr>
          <p:cNvGrpSpPr/>
          <p:nvPr/>
        </p:nvGrpSpPr>
        <p:grpSpPr>
          <a:xfrm>
            <a:off x="1472360" y="1671799"/>
            <a:ext cx="5760591" cy="2852752"/>
            <a:chOff x="2095038" y="3555572"/>
            <a:chExt cx="1313172" cy="886772"/>
          </a:xfrm>
        </p:grpSpPr>
        <p:grpSp>
          <p:nvGrpSpPr>
            <p:cNvPr id="17" name="Google Shape;6034;p63">
              <a:extLst>
                <a:ext uri="{FF2B5EF4-FFF2-40B4-BE49-F238E27FC236}">
                  <a16:creationId xmlns:a16="http://schemas.microsoft.com/office/drawing/2014/main" id="{C2BF0EE9-2844-B245-8FE2-90DDD8DB6A27}"/>
                </a:ext>
              </a:extLst>
            </p:cNvPr>
            <p:cNvGrpSpPr/>
            <p:nvPr/>
          </p:nvGrpSpPr>
          <p:grpSpPr>
            <a:xfrm>
              <a:off x="2205895" y="3637269"/>
              <a:ext cx="1089848" cy="725693"/>
              <a:chOff x="2205895" y="3637269"/>
              <a:chExt cx="1089848" cy="725693"/>
            </a:xfrm>
          </p:grpSpPr>
          <p:sp>
            <p:nvSpPr>
              <p:cNvPr id="31" name="Google Shape;6035;p63">
                <a:extLst>
                  <a:ext uri="{FF2B5EF4-FFF2-40B4-BE49-F238E27FC236}">
                    <a16:creationId xmlns:a16="http://schemas.microsoft.com/office/drawing/2014/main" id="{2C652002-EBE8-0E40-B62D-BA3674F25FB5}"/>
                  </a:ext>
                </a:extLst>
              </p:cNvPr>
              <p:cNvSpPr/>
              <p:nvPr/>
            </p:nvSpPr>
            <p:spPr>
              <a:xfrm>
                <a:off x="2205895" y="4204394"/>
                <a:ext cx="555376" cy="157849"/>
              </a:xfrm>
              <a:custGeom>
                <a:avLst/>
                <a:gdLst/>
                <a:ahLst/>
                <a:cxnLst/>
                <a:rect l="l" t="t" r="r" b="b"/>
                <a:pathLst>
                  <a:path w="128485" h="36518" extrusionOk="0">
                    <a:moveTo>
                      <a:pt x="2706" y="1"/>
                    </a:moveTo>
                    <a:lnTo>
                      <a:pt x="1" y="326"/>
                    </a:lnTo>
                    <a:cubicBezTo>
                      <a:pt x="1461" y="10577"/>
                      <a:pt x="6547" y="19612"/>
                      <a:pt x="13850" y="26130"/>
                    </a:cubicBezTo>
                    <a:cubicBezTo>
                      <a:pt x="21288" y="32568"/>
                      <a:pt x="30999" y="36517"/>
                      <a:pt x="41575" y="36517"/>
                    </a:cubicBezTo>
                    <a:lnTo>
                      <a:pt x="128484" y="36517"/>
                    </a:lnTo>
                    <a:lnTo>
                      <a:pt x="128484" y="33812"/>
                    </a:lnTo>
                    <a:lnTo>
                      <a:pt x="41575" y="33812"/>
                    </a:lnTo>
                    <a:cubicBezTo>
                      <a:pt x="31675" y="33812"/>
                      <a:pt x="22641" y="30188"/>
                      <a:pt x="15662" y="24102"/>
                    </a:cubicBezTo>
                    <a:cubicBezTo>
                      <a:pt x="8792" y="18016"/>
                      <a:pt x="4058" y="9468"/>
                      <a:pt x="2706" y="1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6036;p63">
                <a:extLst>
                  <a:ext uri="{FF2B5EF4-FFF2-40B4-BE49-F238E27FC236}">
                    <a16:creationId xmlns:a16="http://schemas.microsoft.com/office/drawing/2014/main" id="{3E1BADD0-2455-F44C-AF9B-3808CDCE25A8}"/>
                  </a:ext>
                </a:extLst>
              </p:cNvPr>
              <p:cNvSpPr/>
              <p:nvPr/>
            </p:nvSpPr>
            <p:spPr>
              <a:xfrm>
                <a:off x="2206834" y="3993916"/>
                <a:ext cx="218757" cy="153401"/>
              </a:xfrm>
              <a:custGeom>
                <a:avLst/>
                <a:gdLst/>
                <a:ahLst/>
                <a:cxnLst/>
                <a:rect l="l" t="t" r="r" b="b"/>
                <a:pathLst>
                  <a:path w="50609" h="35489" extrusionOk="0">
                    <a:moveTo>
                      <a:pt x="41358" y="0"/>
                    </a:moveTo>
                    <a:cubicBezTo>
                      <a:pt x="30998" y="0"/>
                      <a:pt x="21423" y="3814"/>
                      <a:pt x="14093" y="10144"/>
                    </a:cubicBezTo>
                    <a:cubicBezTo>
                      <a:pt x="6762" y="16338"/>
                      <a:pt x="1596" y="25129"/>
                      <a:pt x="0" y="35029"/>
                    </a:cubicBezTo>
                    <a:lnTo>
                      <a:pt x="2597" y="35489"/>
                    </a:lnTo>
                    <a:cubicBezTo>
                      <a:pt x="4166" y="26238"/>
                      <a:pt x="9034" y="18015"/>
                      <a:pt x="15905" y="12173"/>
                    </a:cubicBezTo>
                    <a:cubicBezTo>
                      <a:pt x="22775" y="6303"/>
                      <a:pt x="31675" y="2705"/>
                      <a:pt x="41358" y="2705"/>
                    </a:cubicBezTo>
                    <a:lnTo>
                      <a:pt x="50609" y="2705"/>
                    </a:lnTo>
                    <a:lnTo>
                      <a:pt x="50609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6037;p63">
                <a:extLst>
                  <a:ext uri="{FF2B5EF4-FFF2-40B4-BE49-F238E27FC236}">
                    <a16:creationId xmlns:a16="http://schemas.microsoft.com/office/drawing/2014/main" id="{A9EDA54D-8210-9C49-B64E-AB8B46DA29D7}"/>
                  </a:ext>
                </a:extLst>
              </p:cNvPr>
              <p:cNvSpPr/>
              <p:nvPr/>
            </p:nvSpPr>
            <p:spPr>
              <a:xfrm>
                <a:off x="2487003" y="3847747"/>
                <a:ext cx="808740" cy="157849"/>
              </a:xfrm>
              <a:custGeom>
                <a:avLst/>
                <a:gdLst/>
                <a:ahLst/>
                <a:cxnLst/>
                <a:rect l="l" t="t" r="r" b="b"/>
                <a:pathLst>
                  <a:path w="187100" h="36518" extrusionOk="0">
                    <a:moveTo>
                      <a:pt x="184395" y="1"/>
                    </a:moveTo>
                    <a:cubicBezTo>
                      <a:pt x="183150" y="9468"/>
                      <a:pt x="178309" y="17908"/>
                      <a:pt x="171438" y="23994"/>
                    </a:cubicBezTo>
                    <a:cubicBezTo>
                      <a:pt x="164432" y="30080"/>
                      <a:pt x="155425" y="33812"/>
                      <a:pt x="145498" y="33812"/>
                    </a:cubicBezTo>
                    <a:lnTo>
                      <a:pt x="1" y="33812"/>
                    </a:lnTo>
                    <a:lnTo>
                      <a:pt x="1" y="36517"/>
                    </a:lnTo>
                    <a:lnTo>
                      <a:pt x="145498" y="36517"/>
                    </a:lnTo>
                    <a:cubicBezTo>
                      <a:pt x="156101" y="36517"/>
                      <a:pt x="165785" y="32568"/>
                      <a:pt x="173223" y="26022"/>
                    </a:cubicBezTo>
                    <a:cubicBezTo>
                      <a:pt x="180554" y="19612"/>
                      <a:pt x="185747" y="10469"/>
                      <a:pt x="187100" y="326"/>
                    </a:cubicBezTo>
                    <a:lnTo>
                      <a:pt x="184395" y="1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6038;p63">
                <a:extLst>
                  <a:ext uri="{FF2B5EF4-FFF2-40B4-BE49-F238E27FC236}">
                    <a16:creationId xmlns:a16="http://schemas.microsoft.com/office/drawing/2014/main" id="{CB227268-9C7E-B64D-97DA-915F96563FFD}"/>
                  </a:ext>
                </a:extLst>
              </p:cNvPr>
              <p:cNvSpPr/>
              <p:nvPr/>
            </p:nvSpPr>
            <p:spPr>
              <a:xfrm>
                <a:off x="2919192" y="3637269"/>
                <a:ext cx="375081" cy="148491"/>
              </a:xfrm>
              <a:custGeom>
                <a:avLst/>
                <a:gdLst/>
                <a:ahLst/>
                <a:cxnLst/>
                <a:rect l="l" t="t" r="r" b="b"/>
                <a:pathLst>
                  <a:path w="86774" h="34353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45524" y="2705"/>
                    </a:lnTo>
                    <a:cubicBezTo>
                      <a:pt x="54991" y="2705"/>
                      <a:pt x="63674" y="6195"/>
                      <a:pt x="70545" y="11821"/>
                    </a:cubicBezTo>
                    <a:cubicBezTo>
                      <a:pt x="77415" y="17582"/>
                      <a:pt x="82284" y="25454"/>
                      <a:pt x="84177" y="34353"/>
                    </a:cubicBezTo>
                    <a:lnTo>
                      <a:pt x="86774" y="33920"/>
                    </a:lnTo>
                    <a:cubicBezTo>
                      <a:pt x="84854" y="24345"/>
                      <a:pt x="79579" y="15878"/>
                      <a:pt x="72249" y="9792"/>
                    </a:cubicBezTo>
                    <a:cubicBezTo>
                      <a:pt x="65027" y="3706"/>
                      <a:pt x="55668" y="0"/>
                      <a:pt x="4552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6039;p63">
                <a:extLst>
                  <a:ext uri="{FF2B5EF4-FFF2-40B4-BE49-F238E27FC236}">
                    <a16:creationId xmlns:a16="http://schemas.microsoft.com/office/drawing/2014/main" id="{AFEA77F4-7170-2D45-88E5-A441783A7B79}"/>
                  </a:ext>
                </a:extLst>
              </p:cNvPr>
              <p:cNvSpPr/>
              <p:nvPr/>
            </p:nvSpPr>
            <p:spPr>
              <a:xfrm>
                <a:off x="2233143" y="3637269"/>
                <a:ext cx="621199" cy="11697"/>
              </a:xfrm>
              <a:custGeom>
                <a:avLst/>
                <a:gdLst/>
                <a:ahLst/>
                <a:cxnLst/>
                <a:rect l="l" t="t" r="r" b="b"/>
                <a:pathLst>
                  <a:path w="143713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43712" y="2705"/>
                    </a:lnTo>
                    <a:lnTo>
                      <a:pt x="143712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6040;p63">
                <a:extLst>
                  <a:ext uri="{FF2B5EF4-FFF2-40B4-BE49-F238E27FC236}">
                    <a16:creationId xmlns:a16="http://schemas.microsoft.com/office/drawing/2014/main" id="{25EA71C9-3CA9-6342-A5F2-9CC72ECE1E49}"/>
                  </a:ext>
                </a:extLst>
              </p:cNvPr>
              <p:cNvSpPr/>
              <p:nvPr/>
            </p:nvSpPr>
            <p:spPr>
              <a:xfrm>
                <a:off x="2943768" y="4350566"/>
                <a:ext cx="330828" cy="12396"/>
              </a:xfrm>
              <a:custGeom>
                <a:avLst/>
                <a:gdLst/>
                <a:ahLst/>
                <a:cxnLst/>
                <a:rect l="l" t="t" r="r" b="b"/>
                <a:pathLst>
                  <a:path w="106520" h="2706" extrusionOk="0">
                    <a:moveTo>
                      <a:pt x="0" y="0"/>
                    </a:moveTo>
                    <a:lnTo>
                      <a:pt x="0" y="2705"/>
                    </a:lnTo>
                    <a:lnTo>
                      <a:pt x="106520" y="2705"/>
                    </a:lnTo>
                    <a:lnTo>
                      <a:pt x="10652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" name="Google Shape;6033;p63">
              <a:extLst>
                <a:ext uri="{FF2B5EF4-FFF2-40B4-BE49-F238E27FC236}">
                  <a16:creationId xmlns:a16="http://schemas.microsoft.com/office/drawing/2014/main" id="{5060834C-35AA-E643-80F0-109398D2FAB4}"/>
                </a:ext>
              </a:extLst>
            </p:cNvPr>
            <p:cNvSpPr/>
            <p:nvPr/>
          </p:nvSpPr>
          <p:spPr>
            <a:xfrm>
              <a:off x="2617428" y="4350566"/>
              <a:ext cx="326340" cy="14212"/>
            </a:xfrm>
            <a:custGeom>
              <a:avLst/>
              <a:gdLst/>
              <a:ahLst/>
              <a:cxnLst/>
              <a:rect l="l" t="t" r="r" b="b"/>
              <a:pathLst>
                <a:path w="106520" h="2706" extrusionOk="0">
                  <a:moveTo>
                    <a:pt x="0" y="0"/>
                  </a:moveTo>
                  <a:lnTo>
                    <a:pt x="0" y="2705"/>
                  </a:lnTo>
                  <a:lnTo>
                    <a:pt x="106520" y="2705"/>
                  </a:lnTo>
                  <a:lnTo>
                    <a:pt x="10652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6041;p63">
              <a:extLst>
                <a:ext uri="{FF2B5EF4-FFF2-40B4-BE49-F238E27FC236}">
                  <a16:creationId xmlns:a16="http://schemas.microsoft.com/office/drawing/2014/main" id="{62014F36-447A-374F-8C0C-F0DF5282A92C}"/>
                </a:ext>
              </a:extLst>
            </p:cNvPr>
            <p:cNvSpPr/>
            <p:nvPr/>
          </p:nvSpPr>
          <p:spPr>
            <a:xfrm rot="5400000">
              <a:off x="2852961" y="3612770"/>
              <a:ext cx="70048" cy="60717"/>
            </a:xfrm>
            <a:custGeom>
              <a:avLst/>
              <a:gdLst/>
              <a:ahLst/>
              <a:cxnLst/>
              <a:rect l="l" t="t" r="r" b="b"/>
              <a:pathLst>
                <a:path w="31949" h="27693" extrusionOk="0">
                  <a:moveTo>
                    <a:pt x="7959" y="1"/>
                  </a:moveTo>
                  <a:lnTo>
                    <a:pt x="1" y="13847"/>
                  </a:lnTo>
                  <a:lnTo>
                    <a:pt x="7959" y="27693"/>
                  </a:lnTo>
                  <a:lnTo>
                    <a:pt x="23991" y="27693"/>
                  </a:lnTo>
                  <a:lnTo>
                    <a:pt x="31949" y="13847"/>
                  </a:lnTo>
                  <a:lnTo>
                    <a:pt x="23991" y="1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9" name="Google Shape;6042;p63">
              <a:extLst>
                <a:ext uri="{FF2B5EF4-FFF2-40B4-BE49-F238E27FC236}">
                  <a16:creationId xmlns:a16="http://schemas.microsoft.com/office/drawing/2014/main" id="{E40E4134-1514-8449-B973-F16F06E581B2}"/>
                </a:ext>
              </a:extLst>
            </p:cNvPr>
            <p:cNvCxnSpPr/>
            <p:nvPr/>
          </p:nvCxnSpPr>
          <p:spPr>
            <a:xfrm>
              <a:off x="2887992" y="3555572"/>
              <a:ext cx="0" cy="525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diamond" w="med" len="med"/>
              <a:tailEnd type="none" w="med" len="med"/>
            </a:ln>
          </p:spPr>
        </p:cxnSp>
        <p:grpSp>
          <p:nvGrpSpPr>
            <p:cNvPr id="20" name="Google Shape;6043;p63">
              <a:extLst>
                <a:ext uri="{FF2B5EF4-FFF2-40B4-BE49-F238E27FC236}">
                  <a16:creationId xmlns:a16="http://schemas.microsoft.com/office/drawing/2014/main" id="{1C4EC5F8-60B1-C149-B251-DAA220C7853B}"/>
                </a:ext>
              </a:extLst>
            </p:cNvPr>
            <p:cNvGrpSpPr/>
            <p:nvPr/>
          </p:nvGrpSpPr>
          <p:grpSpPr>
            <a:xfrm>
              <a:off x="3258811" y="3779427"/>
              <a:ext cx="149399" cy="70048"/>
              <a:chOff x="3258811" y="3779427"/>
              <a:chExt cx="149399" cy="70048"/>
            </a:xfrm>
          </p:grpSpPr>
          <p:cxnSp>
            <p:nvCxnSpPr>
              <p:cNvPr id="29" name="Google Shape;6044;p63">
                <a:extLst>
                  <a:ext uri="{FF2B5EF4-FFF2-40B4-BE49-F238E27FC236}">
                    <a16:creationId xmlns:a16="http://schemas.microsoft.com/office/drawing/2014/main" id="{52CB3A18-48A8-5742-916F-A2FEE2F3AA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13710" y="3817250"/>
                <a:ext cx="94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diamond" w="med" len="med"/>
              </a:ln>
            </p:spPr>
          </p:cxnSp>
          <p:sp>
            <p:nvSpPr>
              <p:cNvPr id="30" name="Google Shape;6045;p63">
                <a:extLst>
                  <a:ext uri="{FF2B5EF4-FFF2-40B4-BE49-F238E27FC236}">
                    <a16:creationId xmlns:a16="http://schemas.microsoft.com/office/drawing/2014/main" id="{799D0616-DEA2-6947-A6ED-9F0AA0C5D29D}"/>
                  </a:ext>
                </a:extLst>
              </p:cNvPr>
              <p:cNvSpPr/>
              <p:nvPr/>
            </p:nvSpPr>
            <p:spPr>
              <a:xfrm rot="5400000">
                <a:off x="3254146" y="3784092"/>
                <a:ext cx="70048" cy="60717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solidFill>
                <a:schemeClr val="tx1"/>
              </a:solidFill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6046;p63">
              <a:extLst>
                <a:ext uri="{FF2B5EF4-FFF2-40B4-BE49-F238E27FC236}">
                  <a16:creationId xmlns:a16="http://schemas.microsoft.com/office/drawing/2014/main" id="{F57B47F5-A94E-9D47-9413-007987315CE4}"/>
                </a:ext>
              </a:extLst>
            </p:cNvPr>
            <p:cNvGrpSpPr/>
            <p:nvPr/>
          </p:nvGrpSpPr>
          <p:grpSpPr>
            <a:xfrm>
              <a:off x="2095038" y="4139484"/>
              <a:ext cx="148966" cy="70048"/>
              <a:chOff x="2095038" y="4139484"/>
              <a:chExt cx="148966" cy="70048"/>
            </a:xfrm>
          </p:grpSpPr>
          <p:cxnSp>
            <p:nvCxnSpPr>
              <p:cNvPr id="27" name="Google Shape;6047;p63">
                <a:extLst>
                  <a:ext uri="{FF2B5EF4-FFF2-40B4-BE49-F238E27FC236}">
                    <a16:creationId xmlns:a16="http://schemas.microsoft.com/office/drawing/2014/main" id="{027937F6-B4A1-6A4D-9419-5794CC68A5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95038" y="4174494"/>
                <a:ext cx="89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diamond" w="med" len="med"/>
                <a:tailEnd type="none" w="med" len="med"/>
              </a:ln>
            </p:spPr>
          </p:cxnSp>
          <p:sp>
            <p:nvSpPr>
              <p:cNvPr id="28" name="Google Shape;6048;p63">
                <a:extLst>
                  <a:ext uri="{FF2B5EF4-FFF2-40B4-BE49-F238E27FC236}">
                    <a16:creationId xmlns:a16="http://schemas.microsoft.com/office/drawing/2014/main" id="{4F35B9A6-EC1B-4E4E-B243-1D57399B9214}"/>
                  </a:ext>
                </a:extLst>
              </p:cNvPr>
              <p:cNvSpPr/>
              <p:nvPr/>
            </p:nvSpPr>
            <p:spPr>
              <a:xfrm rot="5400000">
                <a:off x="2178622" y="4144149"/>
                <a:ext cx="70048" cy="60717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solidFill>
                <a:schemeClr val="tx1"/>
              </a:solidFill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" name="Google Shape;6049;p63">
              <a:extLst>
                <a:ext uri="{FF2B5EF4-FFF2-40B4-BE49-F238E27FC236}">
                  <a16:creationId xmlns:a16="http://schemas.microsoft.com/office/drawing/2014/main" id="{7C8C6276-1D63-D246-8473-5F6B93069E51}"/>
                </a:ext>
              </a:extLst>
            </p:cNvPr>
            <p:cNvSpPr/>
            <p:nvPr/>
          </p:nvSpPr>
          <p:spPr>
            <a:xfrm rot="5400000">
              <a:off x="2420934" y="3967554"/>
              <a:ext cx="70048" cy="60717"/>
            </a:xfrm>
            <a:custGeom>
              <a:avLst/>
              <a:gdLst/>
              <a:ahLst/>
              <a:cxnLst/>
              <a:rect l="l" t="t" r="r" b="b"/>
              <a:pathLst>
                <a:path w="31949" h="27693" extrusionOk="0">
                  <a:moveTo>
                    <a:pt x="7959" y="1"/>
                  </a:moveTo>
                  <a:lnTo>
                    <a:pt x="1" y="13847"/>
                  </a:lnTo>
                  <a:lnTo>
                    <a:pt x="7959" y="27693"/>
                  </a:lnTo>
                  <a:lnTo>
                    <a:pt x="23991" y="27693"/>
                  </a:lnTo>
                  <a:lnTo>
                    <a:pt x="31949" y="13847"/>
                  </a:lnTo>
                  <a:lnTo>
                    <a:pt x="23991" y="1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3" name="Google Shape;6050;p63">
              <a:extLst>
                <a:ext uri="{FF2B5EF4-FFF2-40B4-BE49-F238E27FC236}">
                  <a16:creationId xmlns:a16="http://schemas.microsoft.com/office/drawing/2014/main" id="{D6C8952A-EF48-5544-950B-5712B6B7E36C}"/>
                </a:ext>
              </a:extLst>
            </p:cNvPr>
            <p:cNvCxnSpPr/>
            <p:nvPr/>
          </p:nvCxnSpPr>
          <p:spPr>
            <a:xfrm>
              <a:off x="2455973" y="3911736"/>
              <a:ext cx="0" cy="52500"/>
            </a:xfrm>
            <a:prstGeom prst="straightConnector1">
              <a:avLst/>
            </a:prstGeom>
            <a:noFill/>
            <a:ln w="9525" cap="flat" cmpd="sng">
              <a:solidFill>
                <a:schemeClr val="bg2"/>
              </a:solidFill>
              <a:prstDash val="solid"/>
              <a:round/>
              <a:headEnd type="diamond" w="med" len="med"/>
              <a:tailEnd type="none" w="med" len="med"/>
            </a:ln>
          </p:spPr>
        </p:cxnSp>
        <p:grpSp>
          <p:nvGrpSpPr>
            <p:cNvPr id="24" name="Google Shape;6051;p63">
              <a:extLst>
                <a:ext uri="{FF2B5EF4-FFF2-40B4-BE49-F238E27FC236}">
                  <a16:creationId xmlns:a16="http://schemas.microsoft.com/office/drawing/2014/main" id="{4857813F-D183-2C44-BE20-781AC06BA388}"/>
                </a:ext>
              </a:extLst>
            </p:cNvPr>
            <p:cNvGrpSpPr/>
            <p:nvPr/>
          </p:nvGrpSpPr>
          <p:grpSpPr>
            <a:xfrm>
              <a:off x="2586479" y="4321397"/>
              <a:ext cx="532161" cy="120947"/>
              <a:chOff x="2586479" y="4321397"/>
              <a:chExt cx="532161" cy="120947"/>
            </a:xfrm>
          </p:grpSpPr>
          <p:sp>
            <p:nvSpPr>
              <p:cNvPr id="25" name="Google Shape;6052;p63">
                <a:extLst>
                  <a:ext uri="{FF2B5EF4-FFF2-40B4-BE49-F238E27FC236}">
                    <a16:creationId xmlns:a16="http://schemas.microsoft.com/office/drawing/2014/main" id="{2DE02EA5-B0E3-7A4D-B723-BC3E64C6CD78}"/>
                  </a:ext>
                </a:extLst>
              </p:cNvPr>
              <p:cNvSpPr/>
              <p:nvPr/>
            </p:nvSpPr>
            <p:spPr>
              <a:xfrm rot="5400000">
                <a:off x="3053258" y="4326062"/>
                <a:ext cx="70048" cy="60717"/>
              </a:xfrm>
              <a:custGeom>
                <a:avLst/>
                <a:gdLst/>
                <a:ahLst/>
                <a:cxnLst/>
                <a:rect l="l" t="t" r="r" b="b"/>
                <a:pathLst>
                  <a:path w="31949" h="27693" extrusionOk="0">
                    <a:moveTo>
                      <a:pt x="7959" y="1"/>
                    </a:moveTo>
                    <a:lnTo>
                      <a:pt x="1" y="13847"/>
                    </a:lnTo>
                    <a:lnTo>
                      <a:pt x="7959" y="27693"/>
                    </a:lnTo>
                    <a:lnTo>
                      <a:pt x="23991" y="27693"/>
                    </a:lnTo>
                    <a:lnTo>
                      <a:pt x="31949" y="13847"/>
                    </a:lnTo>
                    <a:lnTo>
                      <a:pt x="23991" y="1"/>
                    </a:lnTo>
                    <a:close/>
                  </a:path>
                </a:pathLst>
              </a:custGeom>
              <a:solidFill>
                <a:schemeClr val="tx1"/>
              </a:solidFill>
              <a:ln w="9525" cap="flat" cmpd="sng">
                <a:solidFill>
                  <a:srgbClr val="869FB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6" name="Google Shape;6053;p63">
                <a:extLst>
                  <a:ext uri="{FF2B5EF4-FFF2-40B4-BE49-F238E27FC236}">
                    <a16:creationId xmlns:a16="http://schemas.microsoft.com/office/drawing/2014/main" id="{A29F91C9-E982-F54C-9E8E-3EDD569EBE6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3088550" y="4389844"/>
                <a:ext cx="0" cy="52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diamond" w="med" len="med"/>
                <a:tailEnd type="none" w="med" len="med"/>
              </a:ln>
            </p:spPr>
          </p:cxnSp>
          <p:cxnSp>
            <p:nvCxnSpPr>
              <p:cNvPr id="44" name="Google Shape;6053;p63">
                <a:extLst>
                  <a:ext uri="{FF2B5EF4-FFF2-40B4-BE49-F238E27FC236}">
                    <a16:creationId xmlns:a16="http://schemas.microsoft.com/office/drawing/2014/main" id="{803F9839-C962-CD49-9EBC-1ADC4EEE6315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2586479" y="4385744"/>
                <a:ext cx="0" cy="52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diamond" w="med" len="med"/>
                <a:tailEnd type="none" w="med" len="med"/>
              </a:ln>
            </p:spPr>
          </p:cxnSp>
        </p:grpSp>
        <p:sp>
          <p:nvSpPr>
            <p:cNvPr id="39" name="Google Shape;6041;p63">
              <a:extLst>
                <a:ext uri="{FF2B5EF4-FFF2-40B4-BE49-F238E27FC236}">
                  <a16:creationId xmlns:a16="http://schemas.microsoft.com/office/drawing/2014/main" id="{B97D8070-573B-3F49-A9A2-C1379F4416F1}"/>
                </a:ext>
              </a:extLst>
            </p:cNvPr>
            <p:cNvSpPr/>
            <p:nvPr/>
          </p:nvSpPr>
          <p:spPr>
            <a:xfrm rot="5400000">
              <a:off x="2421792" y="3612770"/>
              <a:ext cx="70048" cy="60717"/>
            </a:xfrm>
            <a:custGeom>
              <a:avLst/>
              <a:gdLst/>
              <a:ahLst/>
              <a:cxnLst/>
              <a:rect l="l" t="t" r="r" b="b"/>
              <a:pathLst>
                <a:path w="31949" h="27693" extrusionOk="0">
                  <a:moveTo>
                    <a:pt x="7959" y="1"/>
                  </a:moveTo>
                  <a:lnTo>
                    <a:pt x="1" y="13847"/>
                  </a:lnTo>
                  <a:lnTo>
                    <a:pt x="7959" y="27693"/>
                  </a:lnTo>
                  <a:lnTo>
                    <a:pt x="23991" y="27693"/>
                  </a:lnTo>
                  <a:lnTo>
                    <a:pt x="31949" y="13847"/>
                  </a:lnTo>
                  <a:lnTo>
                    <a:pt x="23991" y="1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0" name="Google Shape;6042;p63">
              <a:extLst>
                <a:ext uri="{FF2B5EF4-FFF2-40B4-BE49-F238E27FC236}">
                  <a16:creationId xmlns:a16="http://schemas.microsoft.com/office/drawing/2014/main" id="{EA9C180C-0795-A14B-BDDB-6F035C75AD8E}"/>
                </a:ext>
              </a:extLst>
            </p:cNvPr>
            <p:cNvCxnSpPr/>
            <p:nvPr/>
          </p:nvCxnSpPr>
          <p:spPr>
            <a:xfrm>
              <a:off x="2456824" y="3555572"/>
              <a:ext cx="0" cy="52500"/>
            </a:xfrm>
            <a:prstGeom prst="straightConnector1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diamond" w="med" len="med"/>
              <a:tailEnd type="none" w="med" len="med"/>
            </a:ln>
          </p:spPr>
        </p:cxnSp>
      </p:grpSp>
      <p:sp>
        <p:nvSpPr>
          <p:cNvPr id="37" name="Google Shape;6052;p63">
            <a:extLst>
              <a:ext uri="{FF2B5EF4-FFF2-40B4-BE49-F238E27FC236}">
                <a16:creationId xmlns:a16="http://schemas.microsoft.com/office/drawing/2014/main" id="{ED02112D-0D36-F745-8926-FEE842A90A50}"/>
              </a:ext>
            </a:extLst>
          </p:cNvPr>
          <p:cNvSpPr/>
          <p:nvPr/>
        </p:nvSpPr>
        <p:spPr>
          <a:xfrm rot="5400000">
            <a:off x="3518119" y="4099990"/>
            <a:ext cx="225347" cy="266352"/>
          </a:xfrm>
          <a:custGeom>
            <a:avLst/>
            <a:gdLst/>
            <a:ahLst/>
            <a:cxnLst/>
            <a:rect l="l" t="t" r="r" b="b"/>
            <a:pathLst>
              <a:path w="31949" h="27693" extrusionOk="0">
                <a:moveTo>
                  <a:pt x="7959" y="1"/>
                </a:moveTo>
                <a:lnTo>
                  <a:pt x="1" y="13847"/>
                </a:lnTo>
                <a:lnTo>
                  <a:pt x="7959" y="27693"/>
                </a:lnTo>
                <a:lnTo>
                  <a:pt x="23991" y="27693"/>
                </a:lnTo>
                <a:lnTo>
                  <a:pt x="31949" y="13847"/>
                </a:lnTo>
                <a:lnTo>
                  <a:pt x="23991" y="1"/>
                </a:lnTo>
                <a:close/>
              </a:path>
            </a:pathLst>
          </a:custGeom>
          <a:solidFill>
            <a:schemeClr val="bg2"/>
          </a:solidFill>
          <a:ln w="9525" cap="flat" cmpd="sng">
            <a:solidFill>
              <a:srgbClr val="869F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42C4DB-8C4E-C147-A6D3-2D812B2169E5}"/>
              </a:ext>
            </a:extLst>
          </p:cNvPr>
          <p:cNvSpPr txBox="1"/>
          <p:nvPr/>
        </p:nvSpPr>
        <p:spPr>
          <a:xfrm>
            <a:off x="2182877" y="1137408"/>
            <a:ext cx="1763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Analyzing existing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situation</a:t>
            </a:r>
            <a:endParaRPr lang="en-PS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CD9C37-46E4-254E-BAA8-E817069B3228}"/>
              </a:ext>
            </a:extLst>
          </p:cNvPr>
          <p:cNvSpPr txBox="1"/>
          <p:nvPr/>
        </p:nvSpPr>
        <p:spPr>
          <a:xfrm>
            <a:off x="4283358" y="1282793"/>
            <a:ext cx="1499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Data collection</a:t>
            </a:r>
            <a:endParaRPr lang="en-PS" dirty="0">
              <a:solidFill>
                <a:schemeClr val="bg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EF10E2-09EF-354C-9CD3-918BA02BA2E7}"/>
              </a:ext>
            </a:extLst>
          </p:cNvPr>
          <p:cNvSpPr/>
          <p:nvPr/>
        </p:nvSpPr>
        <p:spPr>
          <a:xfrm>
            <a:off x="7232951" y="2350724"/>
            <a:ext cx="1438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Received data</a:t>
            </a:r>
            <a:endParaRPr lang="en-PS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D7EF90-20A1-3A48-B1A4-DDEF5BFE0A40}"/>
              </a:ext>
            </a:extLst>
          </p:cNvPr>
          <p:cNvSpPr txBox="1"/>
          <p:nvPr/>
        </p:nvSpPr>
        <p:spPr>
          <a:xfrm>
            <a:off x="2078196" y="2478992"/>
            <a:ext cx="2412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Material Handling System</a:t>
            </a:r>
            <a:endParaRPr lang="en-PS" dirty="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50C315-7313-5741-881B-A353D1BD1413}"/>
              </a:ext>
            </a:extLst>
          </p:cNvPr>
          <p:cNvSpPr txBox="1"/>
          <p:nvPr/>
        </p:nvSpPr>
        <p:spPr>
          <a:xfrm>
            <a:off x="639707" y="3401265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Layout</a:t>
            </a:r>
          </a:p>
          <a:p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Design</a:t>
            </a:r>
            <a:endParaRPr lang="en-PS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9BF0D7-7102-154F-897D-EAD185194A70}"/>
              </a:ext>
            </a:extLst>
          </p:cNvPr>
          <p:cNvSpPr txBox="1"/>
          <p:nvPr/>
        </p:nvSpPr>
        <p:spPr>
          <a:xfrm>
            <a:off x="2203100" y="4583213"/>
            <a:ext cx="2880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Inventory Management System</a:t>
            </a:r>
            <a:endParaRPr lang="en-P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97C427F-2A5D-7847-89B9-63728A2D525E}"/>
              </a:ext>
            </a:extLst>
          </p:cNvPr>
          <p:cNvSpPr txBox="1"/>
          <p:nvPr/>
        </p:nvSpPr>
        <p:spPr>
          <a:xfrm>
            <a:off x="5246774" y="4623732"/>
            <a:ext cx="1431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Arial Rounded MT Bold" panose="020F0704030504030204" pitchFamily="34" charset="77"/>
                <a:ea typeface="Open Sans"/>
                <a:cs typeface="Open Sans"/>
                <a:sym typeface="Open Sans"/>
              </a:rPr>
              <a:t>Safety System</a:t>
            </a:r>
            <a:endParaRPr lang="en-P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87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3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2">
                    <a:lumMod val="75000"/>
                  </a:schemeClr>
                </a:solidFill>
              </a:rPr>
              <a:t>Existing Situation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5" name="Picture 1" descr="page87image3426960">
            <a:extLst>
              <a:ext uri="{FF2B5EF4-FFF2-40B4-BE49-F238E27FC236}">
                <a16:creationId xmlns:a16="http://schemas.microsoft.com/office/drawing/2014/main" id="{AE733868-A486-154A-B85E-A72D6D733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23" y="1629507"/>
            <a:ext cx="3683000" cy="27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88image3585232">
            <a:extLst>
              <a:ext uri="{FF2B5EF4-FFF2-40B4-BE49-F238E27FC236}">
                <a16:creationId xmlns:a16="http://schemas.microsoft.com/office/drawing/2014/main" id="{C90E0CAB-7FD9-5B4F-BA94-55D56CFB9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277" y="1629507"/>
            <a:ext cx="3835400" cy="287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041566"/>
      </p:ext>
    </p:extLst>
  </p:cSld>
  <p:clrMapOvr>
    <a:masterClrMapping/>
  </p:clrMapOvr>
</p:sld>
</file>

<file path=ppt/theme/theme1.xml><?xml version="1.0" encoding="utf-8"?>
<a:theme xmlns:a="http://schemas.openxmlformats.org/drawingml/2006/main" name="Book Shop Company Profile by Slidesgo">
  <a:themeElements>
    <a:clrScheme name="Simple Light">
      <a:dk1>
        <a:srgbClr val="503856"/>
      </a:dk1>
      <a:lt1>
        <a:srgbClr val="F0EADB"/>
      </a:lt1>
      <a:dk2>
        <a:srgbClr val="D56950"/>
      </a:dk2>
      <a:lt2>
        <a:srgbClr val="E2ACA2"/>
      </a:lt2>
      <a:accent1>
        <a:srgbClr val="CE928A"/>
      </a:accent1>
      <a:accent2>
        <a:srgbClr val="3B2941"/>
      </a:accent2>
      <a:accent3>
        <a:srgbClr val="C15948"/>
      </a:accent3>
      <a:accent4>
        <a:srgbClr val="E5DECF"/>
      </a:accent4>
      <a:accent5>
        <a:srgbClr val="E2ACA2"/>
      </a:accent5>
      <a:accent6>
        <a:srgbClr val="D56950"/>
      </a:accent6>
      <a:hlink>
        <a:srgbClr val="50385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1164</Words>
  <Application>Microsoft Macintosh PowerPoint</Application>
  <PresentationFormat>On-screen Show (16:9)</PresentationFormat>
  <Paragraphs>323</Paragraphs>
  <Slides>41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2" baseType="lpstr">
      <vt:lpstr>Arial</vt:lpstr>
      <vt:lpstr>Pontano Sans</vt:lpstr>
      <vt:lpstr>Molengo</vt:lpstr>
      <vt:lpstr>Arial Rounded MT Bold</vt:lpstr>
      <vt:lpstr>Cooper Black</vt:lpstr>
      <vt:lpstr>Britannic Bold</vt:lpstr>
      <vt:lpstr>Berkshire Swash</vt:lpstr>
      <vt:lpstr>Cambria Math</vt:lpstr>
      <vt:lpstr>TimesNewRomanPS</vt:lpstr>
      <vt:lpstr>Open Sans</vt:lpstr>
      <vt:lpstr>Book Shop Company Profile by Slidesgo</vt:lpstr>
      <vt:lpstr>PowerPoint Presentation</vt:lpstr>
      <vt:lpstr>Outline</vt:lpstr>
      <vt:lpstr>Introduction</vt:lpstr>
      <vt:lpstr>Problem Statement</vt:lpstr>
      <vt:lpstr>PowerPoint Presentation</vt:lpstr>
      <vt:lpstr>Constrains</vt:lpstr>
      <vt:lpstr>Standards</vt:lpstr>
      <vt:lpstr>Implementation Methodology</vt:lpstr>
      <vt:lpstr>Existing Situation</vt:lpstr>
      <vt:lpstr>Data collection</vt:lpstr>
      <vt:lpstr>Received data</vt:lpstr>
      <vt:lpstr>Received data</vt:lpstr>
      <vt:lpstr>Deliverables</vt:lpstr>
      <vt:lpstr>Material Handling</vt:lpstr>
      <vt:lpstr>Material Handling</vt:lpstr>
      <vt:lpstr>Material Handling</vt:lpstr>
      <vt:lpstr>Layout Design</vt:lpstr>
      <vt:lpstr>Layout Design</vt:lpstr>
      <vt:lpstr>Layout Design</vt:lpstr>
      <vt:lpstr>Layout Design</vt:lpstr>
      <vt:lpstr>Layout Design</vt:lpstr>
      <vt:lpstr>Layout Design</vt:lpstr>
      <vt:lpstr>Layout Design</vt:lpstr>
      <vt:lpstr>Layout Design</vt:lpstr>
      <vt:lpstr>Layout Design</vt:lpstr>
      <vt:lpstr>Layout Design</vt:lpstr>
      <vt:lpstr>Layout Design</vt:lpstr>
      <vt:lpstr>Layout Design</vt:lpstr>
      <vt:lpstr>PowerPoint Presentation</vt:lpstr>
      <vt:lpstr>Inventory Management </vt:lpstr>
      <vt:lpstr>Inventory Management</vt:lpstr>
      <vt:lpstr>Inventory Management </vt:lpstr>
      <vt:lpstr>Inventory Management</vt:lpstr>
      <vt:lpstr>Inventory Management </vt:lpstr>
      <vt:lpstr>Inventory Management</vt:lpstr>
      <vt:lpstr>Inventory Management </vt:lpstr>
      <vt:lpstr>Safety System</vt:lpstr>
      <vt:lpstr>PowerPoint Presentation</vt:lpstr>
      <vt:lpstr>Conclusion </vt:lpstr>
      <vt:lpstr>Recommendation </vt:lpstr>
      <vt:lpstr>Any Question?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69</cp:revision>
  <dcterms:modified xsi:type="dcterms:W3CDTF">2021-06-01T19:30:49Z</dcterms:modified>
</cp:coreProperties>
</file>