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diagrams/data17.xml" ContentType="application/vnd.openxmlformats-officedocument.drawingml.diagramData+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docProps/custom.xml" ContentType="application/vnd.openxmlformats-officedocument.custom-properties+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notesSlides/notesSlide7.xml" ContentType="application/vnd.openxmlformats-officedocument.presentationml.notesSlide+xml"/>
  <Override PartName="/ppt/charts/chart3.xml" ContentType="application/vnd.openxmlformats-officedocument.drawingml.chart+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diagrams/colors12.xml" ContentType="application/vnd.openxmlformats-officedocument.drawingml.diagramColors+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comments/comment1.xml" ContentType="application/vnd.openxmlformats-officedocument.presentationml.comments+xml"/>
  <Override PartName="/ppt/notesSlides/notesSlide8.xml" ContentType="application/vnd.openxmlformats-officedocument.presentationml.notesSlide+xml"/>
  <Default Extension="vml" ContentType="application/vnd.openxmlformats-officedocument.vmlDrawing"/>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notesSlides/notesSlide6.xml" ContentType="application/vnd.openxmlformats-officedocument.presentationml.notesSlid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quickStyle6.xml" ContentType="application/vnd.openxmlformats-officedocument.drawingml.diagramStyle+xml"/>
  <Override PartName="/ppt/charts/chart2.xml" ContentType="application/vnd.openxmlformats-officedocument.drawingml.chart+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diagrams/quickStyle15.xml" ContentType="application/vnd.openxmlformats-officedocument.drawingml.diagramStyle+xml"/>
  <Override PartName="/ppt/diagrams/drawing16.xml" ContentType="application/vnd.ms-office.drawingml.diagramDrawing+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notesSlides/notesSlide9.xml" ContentType="application/vnd.openxmlformats-officedocument.presentationml.notesSlide+xml"/>
  <Override PartName="/ppt/diagrams/layout15.xml" ContentType="application/vnd.openxmlformats-officedocument.drawingml.diagramLayout+xml"/>
  <Override PartName="/ppt/comments/comment2.xml" ContentType="application/vnd.openxmlformats-officedocument.presentationml.comments+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notesSlides/notesSlide10.xml" ContentType="application/vnd.openxmlformats-officedocument.presentationml.notesSlid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charts/chart1.xml" ContentType="application/vnd.openxmlformats-officedocument.drawingml.chart+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comments/comment3.xml" ContentType="application/vnd.openxmlformats-officedocument.presentationml.comments+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47"/>
  </p:notesMasterIdLst>
  <p:sldIdLst>
    <p:sldId id="261" r:id="rId3"/>
    <p:sldId id="320" r:id="rId4"/>
    <p:sldId id="280" r:id="rId5"/>
    <p:sldId id="302" r:id="rId6"/>
    <p:sldId id="281" r:id="rId7"/>
    <p:sldId id="283" r:id="rId8"/>
    <p:sldId id="286" r:id="rId9"/>
    <p:sldId id="315" r:id="rId10"/>
    <p:sldId id="321" r:id="rId11"/>
    <p:sldId id="277" r:id="rId12"/>
    <p:sldId id="298" r:id="rId13"/>
    <p:sldId id="294" r:id="rId14"/>
    <p:sldId id="317" r:id="rId15"/>
    <p:sldId id="318" r:id="rId16"/>
    <p:sldId id="322" r:id="rId17"/>
    <p:sldId id="348" r:id="rId18"/>
    <p:sldId id="325" r:id="rId19"/>
    <p:sldId id="323" r:id="rId20"/>
    <p:sldId id="324" r:id="rId21"/>
    <p:sldId id="329" r:id="rId22"/>
    <p:sldId id="326" r:id="rId23"/>
    <p:sldId id="328" r:id="rId24"/>
    <p:sldId id="332" r:id="rId25"/>
    <p:sldId id="330" r:id="rId26"/>
    <p:sldId id="331" r:id="rId27"/>
    <p:sldId id="349" r:id="rId28"/>
    <p:sldId id="327" r:id="rId29"/>
    <p:sldId id="350" r:id="rId30"/>
    <p:sldId id="351" r:id="rId31"/>
    <p:sldId id="335" r:id="rId32"/>
    <p:sldId id="336" r:id="rId33"/>
    <p:sldId id="337" r:id="rId34"/>
    <p:sldId id="319" r:id="rId35"/>
    <p:sldId id="338" r:id="rId36"/>
    <p:sldId id="352" r:id="rId37"/>
    <p:sldId id="353" r:id="rId38"/>
    <p:sldId id="354" r:id="rId39"/>
    <p:sldId id="355" r:id="rId40"/>
    <p:sldId id="356" r:id="rId41"/>
    <p:sldId id="357" r:id="rId42"/>
    <p:sldId id="359" r:id="rId43"/>
    <p:sldId id="361" r:id="rId44"/>
    <p:sldId id="360" r:id="rId45"/>
    <p:sldId id="362" r:id="rId46"/>
  </p:sldIdLst>
  <p:sldSz cx="9144000" cy="5143500" type="screen16x9"/>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11D2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0" autoAdjust="0"/>
    <p:restoredTop sz="87621" autoAdjust="0"/>
  </p:normalViewPr>
  <p:slideViewPr>
    <p:cSldViewPr>
      <p:cViewPr>
        <p:scale>
          <a:sx n="90" d="100"/>
          <a:sy n="90" d="100"/>
        </p:scale>
        <p:origin x="-624" y="6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844"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Ruba%20D\Desktop\graduation%20project%202\Classification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Ruba%20D\Desktop\graduation%20project%202\Classification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Ruba%20D\Desktop\graduation%20project%202\Classification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layout/>
      <c:txPr>
        <a:bodyPr/>
        <a:lstStyle/>
        <a:p>
          <a:pPr>
            <a:defRPr lang="en-US"/>
          </a:pPr>
          <a:endParaRPr lang="en-US"/>
        </a:p>
      </c:txPr>
    </c:title>
    <c:plotArea>
      <c:layout>
        <c:manualLayout>
          <c:layoutTarget val="inner"/>
          <c:xMode val="edge"/>
          <c:yMode val="edge"/>
          <c:x val="0.18617690030125542"/>
          <c:y val="0.23772632234530044"/>
          <c:w val="0.47396247882807946"/>
          <c:h val="0.45896347702300078"/>
        </c:manualLayout>
      </c:layout>
      <c:scatterChart>
        <c:scatterStyle val="smoothMarker"/>
        <c:ser>
          <c:idx val="0"/>
          <c:order val="0"/>
          <c:tx>
            <c:v>ABC Classification</c:v>
          </c:tx>
          <c:dLbls>
            <c:dLbl>
              <c:idx val="0"/>
              <c:delete val="1"/>
              <c:extLst>
                <c:ext xmlns:c15="http://schemas.microsoft.com/office/drawing/2012/chart" uri="{CE6537A1-D6FC-4f65-9D91-7224C49458BB}"/>
              </c:extLst>
            </c:dLbl>
            <c:dLbl>
              <c:idx val="1"/>
              <c:layout>
                <c:manualLayout>
                  <c:x val="-6.5681444991789904E-3"/>
                  <c:y val="5.6497175141242924E-2"/>
                </c:manualLayout>
              </c:layout>
              <c:tx>
                <c:rich>
                  <a:bodyPr/>
                  <a:lstStyle/>
                  <a:p>
                    <a:r>
                      <a:rPr lang="en-US"/>
                      <a:t>A</a:t>
                    </a:r>
                  </a:p>
                </c:rich>
              </c:tx>
              <c:showVal val="1"/>
              <c:extLst>
                <c:ext xmlns:c15="http://schemas.microsoft.com/office/drawing/2012/chart" uri="{CE6537A1-D6FC-4f65-9D91-7224C49458BB}"/>
              </c:extLst>
            </c:dLbl>
            <c:dLbl>
              <c:idx val="2"/>
              <c:layout>
                <c:manualLayout>
                  <c:x val="-6.0207295722657519E-17"/>
                  <c:y val="5.0847457627118849E-2"/>
                </c:manualLayout>
              </c:layout>
              <c:tx>
                <c:rich>
                  <a:bodyPr/>
                  <a:lstStyle/>
                  <a:p>
                    <a:r>
                      <a:rPr lang="en-US"/>
                      <a:t>B</a:t>
                    </a:r>
                  </a:p>
                </c:rich>
              </c:tx>
              <c:showVal val="1"/>
              <c:extLst>
                <c:ext xmlns:c15="http://schemas.microsoft.com/office/drawing/2012/chart" uri="{CE6537A1-D6FC-4f65-9D91-7224C49458BB}"/>
              </c:extLst>
            </c:dLbl>
            <c:dLbl>
              <c:idx val="3"/>
              <c:layout/>
              <c:tx>
                <c:rich>
                  <a:bodyPr/>
                  <a:lstStyle/>
                  <a:p>
                    <a:r>
                      <a:rPr lang="en-US"/>
                      <a:t>C</a:t>
                    </a:r>
                  </a:p>
                </c:rich>
              </c:tx>
              <c:showVal val="1"/>
              <c:extLst>
                <c:ext xmlns:c15="http://schemas.microsoft.com/office/drawing/2012/chart" uri="{CE6537A1-D6FC-4f65-9D91-7224C49458BB}"/>
              </c:extLst>
            </c:dLbl>
            <c:spPr>
              <a:noFill/>
              <a:ln>
                <a:noFill/>
              </a:ln>
              <a:effectLst/>
            </c:spPr>
            <c:txPr>
              <a:bodyPr/>
              <a:lstStyle/>
              <a:p>
                <a:pPr>
                  <a:defRPr lang="en-US"/>
                </a:pPr>
                <a:endParaRPr lang="en-US"/>
              </a:p>
            </c:txPr>
            <c:showVal val="1"/>
            <c:extLst>
              <c:ext xmlns:c15="http://schemas.microsoft.com/office/drawing/2012/chart" uri="{CE6537A1-D6FC-4f65-9D91-7224C49458BB}">
                <c15:showLeaderLines val="0"/>
              </c:ext>
            </c:extLst>
          </c:dLbls>
          <c:xVal>
            <c:numRef>
              <c:f>ABC!$N$4:$N$7</c:f>
              <c:numCache>
                <c:formatCode>General</c:formatCode>
                <c:ptCount val="4"/>
                <c:pt idx="0">
                  <c:v>0</c:v>
                </c:pt>
                <c:pt idx="1">
                  <c:v>26.534190531852715</c:v>
                </c:pt>
                <c:pt idx="2">
                  <c:v>42.781998831092928</c:v>
                </c:pt>
                <c:pt idx="3">
                  <c:v>100</c:v>
                </c:pt>
              </c:numCache>
            </c:numRef>
          </c:xVal>
          <c:yVal>
            <c:numRef>
              <c:f>ABC!$M$4:$M$7</c:f>
              <c:numCache>
                <c:formatCode>General</c:formatCode>
                <c:ptCount val="4"/>
                <c:pt idx="0">
                  <c:v>0</c:v>
                </c:pt>
                <c:pt idx="1">
                  <c:v>69.28956456820778</c:v>
                </c:pt>
                <c:pt idx="2">
                  <c:v>90.160104986350603</c:v>
                </c:pt>
                <c:pt idx="3">
                  <c:v>100</c:v>
                </c:pt>
              </c:numCache>
            </c:numRef>
          </c:yVal>
          <c:smooth val="1"/>
        </c:ser>
        <c:axId val="66185856"/>
        <c:axId val="68973312"/>
      </c:scatterChart>
      <c:valAx>
        <c:axId val="66185856"/>
        <c:scaling>
          <c:orientation val="minMax"/>
        </c:scaling>
        <c:axPos val="b"/>
        <c:title>
          <c:tx>
            <c:rich>
              <a:bodyPr/>
              <a:lstStyle/>
              <a:p>
                <a:pPr>
                  <a:defRPr lang="en-US"/>
                </a:pPr>
                <a:r>
                  <a:rPr lang="en-US"/>
                  <a:t>Cumulative % of items</a:t>
                </a:r>
              </a:p>
            </c:rich>
          </c:tx>
          <c:layout/>
        </c:title>
        <c:numFmt formatCode="General" sourceLinked="1"/>
        <c:tickLblPos val="nextTo"/>
        <c:txPr>
          <a:bodyPr/>
          <a:lstStyle/>
          <a:p>
            <a:pPr>
              <a:defRPr lang="en-US"/>
            </a:pPr>
            <a:endParaRPr lang="en-US"/>
          </a:p>
        </c:txPr>
        <c:crossAx val="68973312"/>
        <c:crosses val="autoZero"/>
        <c:crossBetween val="midCat"/>
      </c:valAx>
      <c:valAx>
        <c:axId val="68973312"/>
        <c:scaling>
          <c:orientation val="minMax"/>
        </c:scaling>
        <c:axPos val="l"/>
        <c:majorGridlines/>
        <c:title>
          <c:tx>
            <c:rich>
              <a:bodyPr rot="-5400000" vert="horz"/>
              <a:lstStyle/>
              <a:p>
                <a:pPr>
                  <a:defRPr lang="en-US"/>
                </a:pPr>
                <a:r>
                  <a:rPr lang="en-US"/>
                  <a:t>Cumulative % NIS Usage</a:t>
                </a:r>
              </a:p>
            </c:rich>
          </c:tx>
          <c:layout/>
        </c:title>
        <c:numFmt formatCode="General" sourceLinked="1"/>
        <c:tickLblPos val="nextTo"/>
        <c:txPr>
          <a:bodyPr/>
          <a:lstStyle/>
          <a:p>
            <a:pPr>
              <a:defRPr lang="en-US"/>
            </a:pPr>
            <a:endParaRPr lang="en-US"/>
          </a:p>
        </c:txPr>
        <c:crossAx val="66185856"/>
        <c:crosses val="autoZero"/>
        <c:crossBetween val="midCat"/>
      </c:valAx>
    </c:plotArea>
    <c:legend>
      <c:legendPos val="r"/>
      <c:layout/>
      <c:txPr>
        <a:bodyPr/>
        <a:lstStyle/>
        <a:p>
          <a:pPr>
            <a:defRPr lang="en-US"/>
          </a:pPr>
          <a:endParaRPr lang="en-US"/>
        </a:p>
      </c:txPr>
    </c:legend>
    <c:plotVisOnly val="1"/>
    <c:dispBlanksAs val="gap"/>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layout/>
      <c:txPr>
        <a:bodyPr/>
        <a:lstStyle/>
        <a:p>
          <a:pPr>
            <a:defRPr lang="en-US"/>
          </a:pPr>
          <a:endParaRPr lang="en-US"/>
        </a:p>
      </c:txPr>
    </c:title>
    <c:plotArea>
      <c:layout/>
      <c:scatterChart>
        <c:scatterStyle val="smoothMarker"/>
        <c:ser>
          <c:idx val="0"/>
          <c:order val="0"/>
          <c:tx>
            <c:v>VED Classification</c:v>
          </c:tx>
          <c:dLbls>
            <c:dLbl>
              <c:idx val="0"/>
              <c:delete val="1"/>
              <c:extLst>
                <c:ext xmlns:c15="http://schemas.microsoft.com/office/drawing/2012/chart" uri="{CE6537A1-D6FC-4f65-9D91-7224C49458BB}"/>
              </c:extLst>
            </c:dLbl>
            <c:dLbl>
              <c:idx val="1"/>
              <c:layout/>
              <c:tx>
                <c:rich>
                  <a:bodyPr/>
                  <a:lstStyle/>
                  <a:p>
                    <a:r>
                      <a:rPr lang="en-US"/>
                      <a:t>V</a:t>
                    </a:r>
                  </a:p>
                </c:rich>
              </c:tx>
              <c:showVal val="1"/>
              <c:extLst>
                <c:ext xmlns:c15="http://schemas.microsoft.com/office/drawing/2012/chart" uri="{CE6537A1-D6FC-4f65-9D91-7224C49458BB}"/>
              </c:extLst>
            </c:dLbl>
            <c:dLbl>
              <c:idx val="2"/>
              <c:layout/>
              <c:tx>
                <c:rich>
                  <a:bodyPr/>
                  <a:lstStyle/>
                  <a:p>
                    <a:r>
                      <a:rPr lang="en-US"/>
                      <a:t>E</a:t>
                    </a:r>
                  </a:p>
                </c:rich>
              </c:tx>
              <c:showVal val="1"/>
              <c:extLst>
                <c:ext xmlns:c15="http://schemas.microsoft.com/office/drawing/2012/chart" uri="{CE6537A1-D6FC-4f65-9D91-7224C49458BB}"/>
              </c:extLst>
            </c:dLbl>
            <c:dLbl>
              <c:idx val="3"/>
              <c:layout/>
              <c:tx>
                <c:rich>
                  <a:bodyPr/>
                  <a:lstStyle/>
                  <a:p>
                    <a:r>
                      <a:rPr lang="en-US"/>
                      <a:t>D</a:t>
                    </a:r>
                  </a:p>
                </c:rich>
              </c:tx>
              <c:showVal val="1"/>
              <c:extLst>
                <c:ext xmlns:c15="http://schemas.microsoft.com/office/drawing/2012/chart" uri="{CE6537A1-D6FC-4f65-9D91-7224C49458BB}"/>
              </c:extLst>
            </c:dLbl>
            <c:spPr>
              <a:noFill/>
              <a:ln>
                <a:noFill/>
              </a:ln>
              <a:effectLst/>
            </c:spPr>
            <c:txPr>
              <a:bodyPr/>
              <a:lstStyle/>
              <a:p>
                <a:pPr>
                  <a:defRPr lang="en-US"/>
                </a:pPr>
                <a:endParaRPr lang="en-US"/>
              </a:p>
            </c:txPr>
            <c:showVal val="1"/>
            <c:extLst>
              <c:ext xmlns:c15="http://schemas.microsoft.com/office/drawing/2012/chart" uri="{CE6537A1-D6FC-4f65-9D91-7224C49458BB}">
                <c15:showLeaderLines val="1"/>
              </c:ext>
            </c:extLst>
          </c:dLbls>
          <c:xVal>
            <c:numRef>
              <c:f>VED!$O$4:$O$7</c:f>
              <c:numCache>
                <c:formatCode>General</c:formatCode>
                <c:ptCount val="4"/>
                <c:pt idx="0">
                  <c:v>0</c:v>
                </c:pt>
                <c:pt idx="1">
                  <c:v>10.461718293395675</c:v>
                </c:pt>
                <c:pt idx="2">
                  <c:v>49.56165984804209</c:v>
                </c:pt>
                <c:pt idx="3">
                  <c:v>100</c:v>
                </c:pt>
              </c:numCache>
            </c:numRef>
          </c:xVal>
          <c:yVal>
            <c:numRef>
              <c:f>VED!$N$4:$N$7</c:f>
              <c:numCache>
                <c:formatCode>General</c:formatCode>
                <c:ptCount val="4"/>
                <c:pt idx="0">
                  <c:v>0</c:v>
                </c:pt>
                <c:pt idx="1">
                  <c:v>27.439320773905077</c:v>
                </c:pt>
                <c:pt idx="2">
                  <c:v>64.999540618253647</c:v>
                </c:pt>
                <c:pt idx="3">
                  <c:v>100</c:v>
                </c:pt>
              </c:numCache>
            </c:numRef>
          </c:yVal>
          <c:smooth val="1"/>
        </c:ser>
        <c:axId val="71587712"/>
        <c:axId val="71602176"/>
      </c:scatterChart>
      <c:valAx>
        <c:axId val="71587712"/>
        <c:scaling>
          <c:orientation val="minMax"/>
        </c:scaling>
        <c:axPos val="b"/>
        <c:title>
          <c:tx>
            <c:rich>
              <a:bodyPr/>
              <a:lstStyle/>
              <a:p>
                <a:pPr>
                  <a:defRPr lang="en-US"/>
                </a:pPr>
                <a:r>
                  <a:rPr lang="en-US"/>
                  <a:t>Cumulative % of items</a:t>
                </a:r>
              </a:p>
            </c:rich>
          </c:tx>
          <c:layout/>
        </c:title>
        <c:numFmt formatCode="General" sourceLinked="1"/>
        <c:tickLblPos val="nextTo"/>
        <c:txPr>
          <a:bodyPr/>
          <a:lstStyle/>
          <a:p>
            <a:pPr>
              <a:defRPr lang="en-US"/>
            </a:pPr>
            <a:endParaRPr lang="en-US"/>
          </a:p>
        </c:txPr>
        <c:crossAx val="71602176"/>
        <c:crosses val="autoZero"/>
        <c:crossBetween val="midCat"/>
      </c:valAx>
      <c:valAx>
        <c:axId val="71602176"/>
        <c:scaling>
          <c:orientation val="minMax"/>
        </c:scaling>
        <c:axPos val="l"/>
        <c:majorGridlines/>
        <c:title>
          <c:tx>
            <c:rich>
              <a:bodyPr rot="-5400000" vert="horz"/>
              <a:lstStyle/>
              <a:p>
                <a:pPr>
                  <a:defRPr lang="en-US"/>
                </a:pPr>
                <a:r>
                  <a:rPr lang="en-US"/>
                  <a:t>Cumulative % NIS Usage</a:t>
                </a:r>
              </a:p>
            </c:rich>
          </c:tx>
          <c:layout/>
        </c:title>
        <c:numFmt formatCode="General" sourceLinked="1"/>
        <c:tickLblPos val="nextTo"/>
        <c:txPr>
          <a:bodyPr/>
          <a:lstStyle/>
          <a:p>
            <a:pPr>
              <a:defRPr lang="en-US"/>
            </a:pPr>
            <a:endParaRPr lang="en-US"/>
          </a:p>
        </c:txPr>
        <c:crossAx val="71587712"/>
        <c:crosses val="autoZero"/>
        <c:crossBetween val="midCat"/>
      </c:valAx>
    </c:plotArea>
    <c:legend>
      <c:legendPos val="r"/>
      <c:layout/>
      <c:txPr>
        <a:bodyPr/>
        <a:lstStyle/>
        <a:p>
          <a:pPr>
            <a:defRPr lang="en-US"/>
          </a:pPr>
          <a:endParaRPr lang="en-US"/>
        </a:p>
      </c:txPr>
    </c:legend>
    <c:plotVisOnly val="1"/>
    <c:dispBlanksAs val="gap"/>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title>
      <c:layout/>
      <c:txPr>
        <a:bodyPr/>
        <a:lstStyle/>
        <a:p>
          <a:pPr>
            <a:defRPr lang="en-US"/>
          </a:pPr>
          <a:endParaRPr lang="en-US"/>
        </a:p>
      </c:txPr>
    </c:title>
    <c:plotArea>
      <c:layout/>
      <c:scatterChart>
        <c:scatterStyle val="smoothMarker"/>
        <c:ser>
          <c:idx val="0"/>
          <c:order val="0"/>
          <c:tx>
            <c:v>Combination</c:v>
          </c:tx>
          <c:dLbls>
            <c:dLbl>
              <c:idx val="0"/>
              <c:delete val="1"/>
              <c:extLst>
                <c:ext xmlns:c15="http://schemas.microsoft.com/office/drawing/2012/chart" uri="{CE6537A1-D6FC-4f65-9D91-7224C49458BB}"/>
              </c:extLst>
            </c:dLbl>
            <c:dLbl>
              <c:idx val="1"/>
              <c:layout>
                <c:manualLayout>
                  <c:x val="-1.0899182561307902E-2"/>
                  <c:y val="8.6206896551724227E-2"/>
                </c:manualLayout>
              </c:layout>
              <c:tx>
                <c:rich>
                  <a:bodyPr/>
                  <a:lstStyle/>
                  <a:p>
                    <a:r>
                      <a:rPr lang="en-US"/>
                      <a:t>class </a:t>
                    </a:r>
                    <a:r>
                      <a:rPr lang="en-US" sz="1000" b="0" i="0" u="none" strike="noStrike" baseline="0">
                        <a:effectLst/>
                      </a:rPr>
                      <a:t>I</a:t>
                    </a:r>
                    <a:r>
                      <a:rPr lang="en-US" baseline="0"/>
                      <a:t> </a:t>
                    </a:r>
                    <a:endParaRPr lang="en-US"/>
                  </a:p>
                </c:rich>
              </c:tx>
              <c:showVal val="1"/>
              <c:extLst>
                <c:ext xmlns:c15="http://schemas.microsoft.com/office/drawing/2012/chart" uri="{CE6537A1-D6FC-4f65-9D91-7224C49458BB}"/>
              </c:extLst>
            </c:dLbl>
            <c:dLbl>
              <c:idx val="2"/>
              <c:layout>
                <c:manualLayout>
                  <c:x val="-1.0899182561307902E-2"/>
                  <c:y val="5.1724137931034524E-2"/>
                </c:manualLayout>
              </c:layout>
              <c:tx>
                <c:rich>
                  <a:bodyPr/>
                  <a:lstStyle/>
                  <a:p>
                    <a:r>
                      <a:rPr lang="en-US"/>
                      <a:t>class </a:t>
                    </a:r>
                    <a:r>
                      <a:rPr lang="en-US" sz="1000" b="0" i="0" u="none" strike="noStrike" baseline="0">
                        <a:effectLst/>
                      </a:rPr>
                      <a:t>II</a:t>
                    </a:r>
                    <a:r>
                      <a:rPr lang="en-US" baseline="0"/>
                      <a:t> </a:t>
                    </a:r>
                    <a:endParaRPr lang="en-US"/>
                  </a:p>
                </c:rich>
              </c:tx>
              <c:showVal val="1"/>
              <c:extLst>
                <c:ext xmlns:c15="http://schemas.microsoft.com/office/drawing/2012/chart" uri="{CE6537A1-D6FC-4f65-9D91-7224C49458BB}"/>
              </c:extLst>
            </c:dLbl>
            <c:dLbl>
              <c:idx val="3"/>
              <c:layout/>
              <c:tx>
                <c:rich>
                  <a:bodyPr/>
                  <a:lstStyle/>
                  <a:p>
                    <a:r>
                      <a:rPr lang="en-US" sz="1000" b="0" i="0" u="none" strike="noStrike" baseline="0">
                        <a:effectLst/>
                      </a:rPr>
                      <a:t>class </a:t>
                    </a:r>
                  </a:p>
                  <a:p>
                    <a:r>
                      <a:rPr lang="en-US" sz="1000" b="0" i="0" u="none" strike="noStrike" baseline="0">
                        <a:effectLst/>
                      </a:rPr>
                      <a:t>III</a:t>
                    </a:r>
                    <a:endParaRPr lang="en-US"/>
                  </a:p>
                </c:rich>
              </c:tx>
              <c:showVal val="1"/>
              <c:extLst>
                <c:ext xmlns:c15="http://schemas.microsoft.com/office/drawing/2012/chart" uri="{CE6537A1-D6FC-4f65-9D91-7224C49458BB}">
                  <c15:layout>
                    <c:manualLayout>
                      <c:w val="0.1349135717708311"/>
                      <c:h val="0.15752873563218392"/>
                    </c:manualLayout>
                  </c15:layout>
                </c:ext>
              </c:extLst>
            </c:dLbl>
            <c:spPr>
              <a:noFill/>
              <a:ln>
                <a:noFill/>
              </a:ln>
              <a:effectLst/>
            </c:spPr>
            <c:txPr>
              <a:bodyPr/>
              <a:lstStyle/>
              <a:p>
                <a:pPr>
                  <a:defRPr lang="en-US"/>
                </a:pPr>
                <a:endParaRPr lang="en-US"/>
              </a:p>
            </c:txPr>
            <c:showVal val="1"/>
            <c:extLst>
              <c:ext xmlns:c15="http://schemas.microsoft.com/office/drawing/2012/chart" uri="{CE6537A1-D6FC-4f65-9D91-7224C49458BB}">
                <c15:showLeaderLines val="0"/>
              </c:ext>
            </c:extLst>
          </c:dLbls>
          <c:xVal>
            <c:numRef>
              <c:f>Combination!$H$11:$H$14</c:f>
              <c:numCache>
                <c:formatCode>General</c:formatCode>
                <c:ptCount val="4"/>
                <c:pt idx="0">
                  <c:v>0</c:v>
                </c:pt>
                <c:pt idx="1">
                  <c:v>27.707541295177613</c:v>
                </c:pt>
                <c:pt idx="2">
                  <c:v>59.388820438862744</c:v>
                </c:pt>
                <c:pt idx="3">
                  <c:v>100</c:v>
                </c:pt>
              </c:numCache>
            </c:numRef>
          </c:xVal>
          <c:yVal>
            <c:numRef>
              <c:f>Combination!$G$11:$G$14</c:f>
              <c:numCache>
                <c:formatCode>General</c:formatCode>
                <c:ptCount val="4"/>
                <c:pt idx="0">
                  <c:v>0</c:v>
                </c:pt>
                <c:pt idx="1">
                  <c:v>63.021141811785981</c:v>
                </c:pt>
                <c:pt idx="2">
                  <c:v>78.489195891954779</c:v>
                </c:pt>
                <c:pt idx="3">
                  <c:v>100</c:v>
                </c:pt>
              </c:numCache>
            </c:numRef>
          </c:yVal>
          <c:smooth val="1"/>
        </c:ser>
        <c:axId val="79225984"/>
        <c:axId val="79227904"/>
      </c:scatterChart>
      <c:valAx>
        <c:axId val="79225984"/>
        <c:scaling>
          <c:orientation val="minMax"/>
        </c:scaling>
        <c:axPos val="b"/>
        <c:title>
          <c:tx>
            <c:rich>
              <a:bodyPr/>
              <a:lstStyle/>
              <a:p>
                <a:pPr>
                  <a:defRPr lang="en-US"/>
                </a:pPr>
                <a:r>
                  <a:rPr lang="en-US"/>
                  <a:t>Cumulative % of items </a:t>
                </a:r>
              </a:p>
            </c:rich>
          </c:tx>
          <c:layout/>
        </c:title>
        <c:numFmt formatCode="General" sourceLinked="1"/>
        <c:tickLblPos val="nextTo"/>
        <c:txPr>
          <a:bodyPr/>
          <a:lstStyle/>
          <a:p>
            <a:pPr>
              <a:defRPr lang="en-US"/>
            </a:pPr>
            <a:endParaRPr lang="en-US"/>
          </a:p>
        </c:txPr>
        <c:crossAx val="79227904"/>
        <c:crosses val="autoZero"/>
        <c:crossBetween val="midCat"/>
      </c:valAx>
      <c:valAx>
        <c:axId val="79227904"/>
        <c:scaling>
          <c:orientation val="minMax"/>
        </c:scaling>
        <c:axPos val="l"/>
        <c:majorGridlines/>
        <c:title>
          <c:tx>
            <c:rich>
              <a:bodyPr rot="-5400000" vert="horz"/>
              <a:lstStyle/>
              <a:p>
                <a:pPr>
                  <a:defRPr lang="en-US"/>
                </a:pPr>
                <a:r>
                  <a:rPr lang="en-US"/>
                  <a:t>Cumulative % of NIS Usage</a:t>
                </a:r>
              </a:p>
            </c:rich>
          </c:tx>
          <c:layout/>
        </c:title>
        <c:numFmt formatCode="General" sourceLinked="1"/>
        <c:tickLblPos val="nextTo"/>
        <c:txPr>
          <a:bodyPr/>
          <a:lstStyle/>
          <a:p>
            <a:pPr>
              <a:defRPr lang="en-US"/>
            </a:pPr>
            <a:endParaRPr lang="en-US"/>
          </a:p>
        </c:txPr>
        <c:crossAx val="79225984"/>
        <c:crosses val="autoZero"/>
        <c:crossBetween val="midCat"/>
      </c:valAx>
    </c:plotArea>
    <c:legend>
      <c:legendPos val="r"/>
      <c:layout/>
      <c:txPr>
        <a:bodyPr/>
        <a:lstStyle/>
        <a:p>
          <a:pPr>
            <a:defRPr lang="en-US"/>
          </a:pPr>
          <a:endParaRPr lang="en-US"/>
        </a:p>
      </c:txPr>
    </c:legend>
    <c:plotVisOnly val="1"/>
    <c:dispBlanksAs val="gap"/>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omments/comment1.xml><?xml version="1.0" encoding="utf-8"?>
<p:cmLst xmlns:a="http://schemas.openxmlformats.org/drawingml/2006/main" xmlns:r="http://schemas.openxmlformats.org/officeDocument/2006/relationships" xmlns:p="http://schemas.openxmlformats.org/presentationml/2006/main">
  <p:cm authorId="1" dt="2014-05-04T10:01:47.584" idx="1">
    <p:pos x="5760" y="0"/>
    <p:text>Recognizing the severe difficulties associated with costing shortages 
Specified probability (P1) of no stock out per replenishment cycle – cycle service level. 
Equivalently, P1 is the fraction of cycles in which a stock out does not occur. P1 service is often called the cycle service level. 
Suppose the management has specified that the probability of no stock out in a cycle should be no lower than P1, Then:
Step 1    Select the safety factor k to satisfy 
Where  = Probability (unit normal variable, from the tabulated function) 
Step  2   Safety stock  
Step 2   , increased to the next higher integer.
</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4-12-22T18:51:48.860" idx="1">
    <p:pos x="4919" y="352"/>
    <p:text>the when to order decision is usually expressed in terms of a reorder point (ROP), the inventory level at which an order should be placed.</p:text>
  </p:cm>
</p:cmLst>
</file>

<file path=ppt/comments/comment3.xml><?xml version="1.0" encoding="utf-8"?>
<p:cmLst xmlns:a="http://schemas.openxmlformats.org/drawingml/2006/main" xmlns:r="http://schemas.openxmlformats.org/officeDocument/2006/relationships" xmlns:p="http://schemas.openxmlformats.org/presentationml/2006/main">
  <p:cm authorId="1" dt="2014-12-22T19:06:29.935" idx="2">
    <p:pos x="10" y="10"/>
    <p:text>1) simple minded approach. These approaches typically assign a common safety factor  
2) Safety stocks based on minimizing cost. These approaches involve specifying a way of costing a shortage and then minimizing total cost. There are three illustrative cases:
a.Specified fixed cost (B1) per stock out occasion 
b.Specified fractional charge (B2) per unit short 
c.Specified fractional charge (B3) per unit short per unit time
3) </p:text>
  </p:cm>
  <p:cm authorId="1" dt="2014-12-22T19:10:13.258" idx="3">
    <p:pos x="146" y="146"/>
    <p:text>3.Safety stock based on customer service. Recognizing the severe difficulties associated with costing shortages, an alternative approach is to introduce a control parameter known as the service level. The following are among the more common measures of service.
a.Specified probability (P1) of no stock out per replenishment cycle 
b.Specified fraction (P2) of demand to be specified routinely from the shelf-fill rate. The fill rate is the fraction of customer demand that is met routinely; that is, without backorders or lost sales
c.Specified average time (TBS) between stockout occasions 
Equivalently, one could use the reciprocal of TBS, which represents the desired average number of stockout occasions per year. If each stockout occasion is dealt with by an expediting action, then a specific TBS value can be selected to result in a tolerable number of expediting actions. 
</p:text>
  </p:cm>
</p:cmLst>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 Id="rId4" Type="http://schemas.openxmlformats.org/officeDocument/2006/relationships/image" Target="../media/image7.jpeg"/></Relationships>
</file>

<file path=ppt/diagrams/_rels/data14.xml.rels><?xml version="1.0" encoding="UTF-8" standalone="yes"?>
<Relationships xmlns="http://schemas.openxmlformats.org/package/2006/relationships"><Relationship Id="rId1" Type="http://schemas.openxmlformats.org/officeDocument/2006/relationships/image" Target="../media/image34.png"/></Relationships>
</file>

<file path=ppt/diagrams/_rels/data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diagrams/_rels/data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diagrams/_rels/data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diagrams/_rels/data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4" Type="http://schemas.openxmlformats.org/officeDocument/2006/relationships/image" Target="../media/image12.jpeg"/></Relationships>
</file>

<file path=ppt/diagrams/_rels/data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image" Target="../media/image20.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 Id="rId4" Type="http://schemas.openxmlformats.org/officeDocument/2006/relationships/image" Target="../media/image7.jpeg"/></Relationships>
</file>

<file path=ppt/diagrams/_rels/drawing14.xml.rels><?xml version="1.0" encoding="UTF-8" standalone="yes"?>
<Relationships xmlns="http://schemas.openxmlformats.org/package/2006/relationships"><Relationship Id="rId1" Type="http://schemas.openxmlformats.org/officeDocument/2006/relationships/image" Target="../media/image34.png"/></Relationships>
</file>

<file path=ppt/diagrams/_rels/drawing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diagrams/_rels/drawing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diagrams/_rels/drawing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image" Target="../media/image43.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4" Type="http://schemas.openxmlformats.org/officeDocument/2006/relationships/image" Target="../media/image12.jpeg"/></Relationships>
</file>

<file path=ppt/diagrams/_rels/drawing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image" Target="../media/image20.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F749BC-E43D-46FF-B16B-56F687CCA40E}" type="doc">
      <dgm:prSet loTypeId="urn:microsoft.com/office/officeart/2005/8/layout/hList7#1" loCatId="list" qsTypeId="urn:microsoft.com/office/officeart/2005/8/quickstyle/simple5" qsCatId="simple" csTypeId="urn:microsoft.com/office/officeart/2005/8/colors/accent1_2" csCatId="accent1" phldr="1"/>
      <dgm:spPr/>
    </dgm:pt>
    <dgm:pt modelId="{0CCA3A71-59E9-4D3B-B7BC-D43F803C3E0C}">
      <dgm:prSet phldrT="[Text]" custT="1"/>
      <dgm:spPr/>
      <dgm:t>
        <a:bodyPr/>
        <a:lstStyle/>
        <a:p>
          <a:endParaRPr lang="en-US" sz="2000" dirty="0" smtClean="0"/>
        </a:p>
        <a:p>
          <a:r>
            <a:rPr lang="en-US" sz="2000" dirty="0" smtClean="0"/>
            <a:t>IE. </a:t>
          </a:r>
          <a:r>
            <a:rPr lang="en-US" sz="2000" dirty="0" err="1" smtClean="0"/>
            <a:t>Nawal</a:t>
          </a:r>
          <a:r>
            <a:rPr lang="en-US" sz="2000" dirty="0" smtClean="0"/>
            <a:t> </a:t>
          </a:r>
          <a:r>
            <a:rPr lang="en-US" sz="2000" dirty="0" err="1" smtClean="0"/>
            <a:t>Odeh</a:t>
          </a:r>
          <a:endParaRPr lang="en-US" sz="2000" dirty="0"/>
        </a:p>
      </dgm:t>
    </dgm:pt>
    <dgm:pt modelId="{A40822DB-EBF7-4298-A3F0-0B09DF1EDCF3}" type="parTrans" cxnId="{20581CEF-F749-4E30-9206-ADB2B66E29CE}">
      <dgm:prSet/>
      <dgm:spPr/>
      <dgm:t>
        <a:bodyPr/>
        <a:lstStyle/>
        <a:p>
          <a:endParaRPr lang="en-US"/>
        </a:p>
      </dgm:t>
    </dgm:pt>
    <dgm:pt modelId="{2FDD6C39-957F-4F5D-BBA2-318EF5A10A7F}" type="sibTrans" cxnId="{20581CEF-F749-4E30-9206-ADB2B66E29CE}">
      <dgm:prSet/>
      <dgm:spPr/>
      <dgm:t>
        <a:bodyPr/>
        <a:lstStyle/>
        <a:p>
          <a:endParaRPr lang="en-US"/>
        </a:p>
      </dgm:t>
    </dgm:pt>
    <dgm:pt modelId="{CA87C1EF-06ED-410C-A01C-9ED576C4BE70}">
      <dgm:prSet phldrT="[Text]" custT="1"/>
      <dgm:spPr/>
      <dgm:t>
        <a:bodyPr/>
        <a:lstStyle/>
        <a:p>
          <a:endParaRPr lang="en-US" sz="2000" dirty="0" smtClean="0"/>
        </a:p>
        <a:p>
          <a:r>
            <a:rPr lang="en-US" sz="2000" dirty="0" smtClean="0"/>
            <a:t>IE. Ola </a:t>
          </a:r>
          <a:r>
            <a:rPr lang="en-US" sz="2000" dirty="0" err="1" smtClean="0"/>
            <a:t>Odeh</a:t>
          </a:r>
          <a:endParaRPr lang="en-US" sz="2000" dirty="0"/>
        </a:p>
      </dgm:t>
    </dgm:pt>
    <dgm:pt modelId="{29BCB83D-8BB3-4D71-82BB-95CD84FBF4AF}" type="parTrans" cxnId="{8A64D7EC-18BD-4167-BF94-14A0F3476B5F}">
      <dgm:prSet/>
      <dgm:spPr/>
      <dgm:t>
        <a:bodyPr/>
        <a:lstStyle/>
        <a:p>
          <a:endParaRPr lang="en-US"/>
        </a:p>
      </dgm:t>
    </dgm:pt>
    <dgm:pt modelId="{00393EEC-2586-469A-836F-A2FCBFBD86BB}" type="sibTrans" cxnId="{8A64D7EC-18BD-4167-BF94-14A0F3476B5F}">
      <dgm:prSet/>
      <dgm:spPr/>
      <dgm:t>
        <a:bodyPr/>
        <a:lstStyle/>
        <a:p>
          <a:endParaRPr lang="en-US"/>
        </a:p>
      </dgm:t>
    </dgm:pt>
    <dgm:pt modelId="{3AA7736B-CCA1-4117-A7A0-781D78579C78}">
      <dgm:prSet phldrT="[Text]" custT="1"/>
      <dgm:spPr/>
      <dgm:t>
        <a:bodyPr/>
        <a:lstStyle/>
        <a:p>
          <a:endParaRPr lang="en-US" sz="2000" dirty="0" smtClean="0"/>
        </a:p>
        <a:p>
          <a:r>
            <a:rPr lang="en-US" sz="2000" dirty="0" smtClean="0"/>
            <a:t>IE. </a:t>
          </a:r>
          <a:r>
            <a:rPr lang="en-US" sz="2000" dirty="0" err="1" smtClean="0"/>
            <a:t>Qasem</a:t>
          </a:r>
          <a:r>
            <a:rPr lang="en-US" sz="2000" dirty="0" smtClean="0"/>
            <a:t> Al </a:t>
          </a:r>
          <a:r>
            <a:rPr lang="en-US" sz="2000" dirty="0" err="1" smtClean="0"/>
            <a:t>Qasem</a:t>
          </a:r>
          <a:endParaRPr lang="en-US" sz="2000" dirty="0"/>
        </a:p>
      </dgm:t>
    </dgm:pt>
    <dgm:pt modelId="{B0403260-3746-407D-8094-CBC55EF29A37}" type="parTrans" cxnId="{8494F7F4-0BF8-4F41-A792-C3EC4BC0DB47}">
      <dgm:prSet/>
      <dgm:spPr/>
      <dgm:t>
        <a:bodyPr/>
        <a:lstStyle/>
        <a:p>
          <a:endParaRPr lang="en-US"/>
        </a:p>
      </dgm:t>
    </dgm:pt>
    <dgm:pt modelId="{BBFE58B6-22AD-45F8-B9A7-9D7940D9401B}" type="sibTrans" cxnId="{8494F7F4-0BF8-4F41-A792-C3EC4BC0DB47}">
      <dgm:prSet/>
      <dgm:spPr/>
      <dgm:t>
        <a:bodyPr/>
        <a:lstStyle/>
        <a:p>
          <a:endParaRPr lang="en-US"/>
        </a:p>
      </dgm:t>
    </dgm:pt>
    <dgm:pt modelId="{BEAE83F2-FCA0-4A1A-8E00-4783105CF33A}">
      <dgm:prSet phldrT="[Text]" custT="1"/>
      <dgm:spPr/>
      <dgm:t>
        <a:bodyPr/>
        <a:lstStyle/>
        <a:p>
          <a:endParaRPr lang="en-US" sz="2000" dirty="0" smtClean="0"/>
        </a:p>
        <a:p>
          <a:r>
            <a:rPr lang="en-US" sz="2000" dirty="0" smtClean="0"/>
            <a:t>IE. </a:t>
          </a:r>
          <a:r>
            <a:rPr lang="en-US" sz="2000" err="1" smtClean="0"/>
            <a:t>Ruba</a:t>
          </a:r>
          <a:r>
            <a:rPr lang="en-US" sz="2000" smtClean="0"/>
            <a:t> Daraghmah</a:t>
          </a:r>
          <a:endParaRPr lang="en-US" sz="2000" dirty="0"/>
        </a:p>
      </dgm:t>
    </dgm:pt>
    <dgm:pt modelId="{681558FC-D571-4B44-9A6A-3FC22A738ACC}" type="parTrans" cxnId="{559AC894-8A66-443A-84FA-3122EEF98C79}">
      <dgm:prSet/>
      <dgm:spPr/>
      <dgm:t>
        <a:bodyPr/>
        <a:lstStyle/>
        <a:p>
          <a:endParaRPr lang="en-US"/>
        </a:p>
      </dgm:t>
    </dgm:pt>
    <dgm:pt modelId="{613F491A-8A82-4BFB-BE63-4C256D844B02}" type="sibTrans" cxnId="{559AC894-8A66-443A-84FA-3122EEF98C79}">
      <dgm:prSet/>
      <dgm:spPr/>
      <dgm:t>
        <a:bodyPr/>
        <a:lstStyle/>
        <a:p>
          <a:endParaRPr lang="en-US"/>
        </a:p>
      </dgm:t>
    </dgm:pt>
    <dgm:pt modelId="{4376C686-FE36-4385-B687-5D148FFFE78C}" type="pres">
      <dgm:prSet presAssocID="{64F749BC-E43D-46FF-B16B-56F687CCA40E}" presName="Name0" presStyleCnt="0">
        <dgm:presLayoutVars>
          <dgm:dir/>
          <dgm:resizeHandles val="exact"/>
        </dgm:presLayoutVars>
      </dgm:prSet>
      <dgm:spPr/>
    </dgm:pt>
    <dgm:pt modelId="{DCAA91AC-2AB2-41C9-A69E-83F887BBFB70}" type="pres">
      <dgm:prSet presAssocID="{64F749BC-E43D-46FF-B16B-56F687CCA40E}" presName="fgShape" presStyleLbl="fgShp" presStyleIdx="0" presStyleCnt="1"/>
      <dgm:spPr>
        <a:noFill/>
        <a:ln>
          <a:noFill/>
        </a:ln>
      </dgm:spPr>
    </dgm:pt>
    <dgm:pt modelId="{B2C243AB-EB86-47F3-B57F-79451719BF5E}" type="pres">
      <dgm:prSet presAssocID="{64F749BC-E43D-46FF-B16B-56F687CCA40E}" presName="linComp" presStyleCnt="0"/>
      <dgm:spPr/>
    </dgm:pt>
    <dgm:pt modelId="{9C6789AB-49B2-4FBF-822A-EA8CC785B4C6}" type="pres">
      <dgm:prSet presAssocID="{0CCA3A71-59E9-4D3B-B7BC-D43F803C3E0C}" presName="compNode" presStyleCnt="0"/>
      <dgm:spPr/>
    </dgm:pt>
    <dgm:pt modelId="{1EAAA9BA-F7F5-4327-BCD8-177F3C429941}" type="pres">
      <dgm:prSet presAssocID="{0CCA3A71-59E9-4D3B-B7BC-D43F803C3E0C}" presName="bkgdShape" presStyleLbl="node1" presStyleIdx="0" presStyleCnt="4"/>
      <dgm:spPr/>
      <dgm:t>
        <a:bodyPr/>
        <a:lstStyle/>
        <a:p>
          <a:endParaRPr lang="en-US"/>
        </a:p>
      </dgm:t>
    </dgm:pt>
    <dgm:pt modelId="{FA62C27F-6505-4BA4-A12B-B02294AFD6AC}" type="pres">
      <dgm:prSet presAssocID="{0CCA3A71-59E9-4D3B-B7BC-D43F803C3E0C}" presName="nodeTx" presStyleLbl="node1" presStyleIdx="0" presStyleCnt="4">
        <dgm:presLayoutVars>
          <dgm:bulletEnabled val="1"/>
        </dgm:presLayoutVars>
      </dgm:prSet>
      <dgm:spPr/>
      <dgm:t>
        <a:bodyPr/>
        <a:lstStyle/>
        <a:p>
          <a:endParaRPr lang="en-US"/>
        </a:p>
      </dgm:t>
    </dgm:pt>
    <dgm:pt modelId="{3348A501-3346-44A1-B63B-6BD305BFFDFF}" type="pres">
      <dgm:prSet presAssocID="{0CCA3A71-59E9-4D3B-B7BC-D43F803C3E0C}" presName="invisiNode" presStyleLbl="node1" presStyleIdx="0" presStyleCnt="4"/>
      <dgm:spPr/>
    </dgm:pt>
    <dgm:pt modelId="{FC90FC33-81B0-49C0-8525-A95ACD9F53E5}" type="pres">
      <dgm:prSet presAssocID="{0CCA3A71-59E9-4D3B-B7BC-D43F803C3E0C}" presName="imagNode" presStyleLbl="fgImgPlace1" presStyleIdx="0" presStyleCnt="4" custScaleX="126059" custScaleY="125956" custLinFactNeighborX="-417" custLinFactNeighborY="12128"/>
      <dgm:spPr>
        <a:blipFill rotWithShape="0">
          <a:blip xmlns:r="http://schemas.openxmlformats.org/officeDocument/2006/relationships" r:embed="rId1"/>
          <a:stretch>
            <a:fillRect/>
          </a:stretch>
        </a:blipFill>
      </dgm:spPr>
    </dgm:pt>
    <dgm:pt modelId="{4789E6F0-9249-40FB-8106-9853947FEA25}" type="pres">
      <dgm:prSet presAssocID="{2FDD6C39-957F-4F5D-BBA2-318EF5A10A7F}" presName="sibTrans" presStyleLbl="sibTrans2D1" presStyleIdx="0" presStyleCnt="0"/>
      <dgm:spPr/>
      <dgm:t>
        <a:bodyPr/>
        <a:lstStyle/>
        <a:p>
          <a:endParaRPr lang="en-US"/>
        </a:p>
      </dgm:t>
    </dgm:pt>
    <dgm:pt modelId="{C3D0028D-35B5-4CF3-9529-256F576D56BF}" type="pres">
      <dgm:prSet presAssocID="{CA87C1EF-06ED-410C-A01C-9ED576C4BE70}" presName="compNode" presStyleCnt="0"/>
      <dgm:spPr/>
    </dgm:pt>
    <dgm:pt modelId="{A64DDADD-C51F-4C4D-9186-D1D7B11F8BB1}" type="pres">
      <dgm:prSet presAssocID="{CA87C1EF-06ED-410C-A01C-9ED576C4BE70}" presName="bkgdShape" presStyleLbl="node1" presStyleIdx="1" presStyleCnt="4"/>
      <dgm:spPr/>
      <dgm:t>
        <a:bodyPr/>
        <a:lstStyle/>
        <a:p>
          <a:endParaRPr lang="en-US"/>
        </a:p>
      </dgm:t>
    </dgm:pt>
    <dgm:pt modelId="{0C7131EA-2D2D-4F3E-A41F-6BA09F023514}" type="pres">
      <dgm:prSet presAssocID="{CA87C1EF-06ED-410C-A01C-9ED576C4BE70}" presName="nodeTx" presStyleLbl="node1" presStyleIdx="1" presStyleCnt="4">
        <dgm:presLayoutVars>
          <dgm:bulletEnabled val="1"/>
        </dgm:presLayoutVars>
      </dgm:prSet>
      <dgm:spPr/>
      <dgm:t>
        <a:bodyPr/>
        <a:lstStyle/>
        <a:p>
          <a:endParaRPr lang="en-US"/>
        </a:p>
      </dgm:t>
    </dgm:pt>
    <dgm:pt modelId="{3177D3DB-C4C3-4966-9500-C073339B5DC9}" type="pres">
      <dgm:prSet presAssocID="{CA87C1EF-06ED-410C-A01C-9ED576C4BE70}" presName="invisiNode" presStyleLbl="node1" presStyleIdx="1" presStyleCnt="4"/>
      <dgm:spPr/>
    </dgm:pt>
    <dgm:pt modelId="{B849D899-D7BB-4AE8-A764-F3395F888205}" type="pres">
      <dgm:prSet presAssocID="{CA87C1EF-06ED-410C-A01C-9ED576C4BE70}" presName="imagNode" presStyleLbl="fgImgPlace1" presStyleIdx="1" presStyleCnt="4" custScaleX="132124" custScaleY="125956" custLinFactNeighborX="-675" custLinFactNeighborY="12128"/>
      <dgm:spPr>
        <a:blipFill rotWithShape="0">
          <a:blip xmlns:r="http://schemas.openxmlformats.org/officeDocument/2006/relationships" r:embed="rId2"/>
          <a:stretch>
            <a:fillRect/>
          </a:stretch>
        </a:blipFill>
      </dgm:spPr>
    </dgm:pt>
    <dgm:pt modelId="{30930C18-C9A5-47D1-946F-2DE469B9E852}" type="pres">
      <dgm:prSet presAssocID="{00393EEC-2586-469A-836F-A2FCBFBD86BB}" presName="sibTrans" presStyleLbl="sibTrans2D1" presStyleIdx="0" presStyleCnt="0"/>
      <dgm:spPr/>
      <dgm:t>
        <a:bodyPr/>
        <a:lstStyle/>
        <a:p>
          <a:endParaRPr lang="en-US"/>
        </a:p>
      </dgm:t>
    </dgm:pt>
    <dgm:pt modelId="{3B192393-75B9-4EF2-9A64-A804E2514B32}" type="pres">
      <dgm:prSet presAssocID="{3AA7736B-CCA1-4117-A7A0-781D78579C78}" presName="compNode" presStyleCnt="0"/>
      <dgm:spPr/>
    </dgm:pt>
    <dgm:pt modelId="{6E876AB7-97D1-473F-97A0-497EA317CFD8}" type="pres">
      <dgm:prSet presAssocID="{3AA7736B-CCA1-4117-A7A0-781D78579C78}" presName="bkgdShape" presStyleLbl="node1" presStyleIdx="2" presStyleCnt="4"/>
      <dgm:spPr/>
      <dgm:t>
        <a:bodyPr/>
        <a:lstStyle/>
        <a:p>
          <a:endParaRPr lang="en-US"/>
        </a:p>
      </dgm:t>
    </dgm:pt>
    <dgm:pt modelId="{05C32AFC-69AF-4BB5-B432-CA63FD348713}" type="pres">
      <dgm:prSet presAssocID="{3AA7736B-CCA1-4117-A7A0-781D78579C78}" presName="nodeTx" presStyleLbl="node1" presStyleIdx="2" presStyleCnt="4">
        <dgm:presLayoutVars>
          <dgm:bulletEnabled val="1"/>
        </dgm:presLayoutVars>
      </dgm:prSet>
      <dgm:spPr/>
      <dgm:t>
        <a:bodyPr/>
        <a:lstStyle/>
        <a:p>
          <a:endParaRPr lang="en-US"/>
        </a:p>
      </dgm:t>
    </dgm:pt>
    <dgm:pt modelId="{F6D67800-F020-40ED-B1E1-211B7FE811FD}" type="pres">
      <dgm:prSet presAssocID="{3AA7736B-CCA1-4117-A7A0-781D78579C78}" presName="invisiNode" presStyleLbl="node1" presStyleIdx="2" presStyleCnt="4"/>
      <dgm:spPr/>
    </dgm:pt>
    <dgm:pt modelId="{37E206D9-C025-4161-8B66-1AB5E1FA3F09}" type="pres">
      <dgm:prSet presAssocID="{3AA7736B-CCA1-4117-A7A0-781D78579C78}" presName="imagNode" presStyleLbl="fgImgPlace1" presStyleIdx="2" presStyleCnt="4" custScaleX="125541" custScaleY="125956" custLinFactNeighborX="-934" custLinFactNeighborY="12128"/>
      <dgm:spPr>
        <a:blipFill rotWithShape="0">
          <a:blip xmlns:r="http://schemas.openxmlformats.org/officeDocument/2006/relationships" r:embed="rId3"/>
          <a:stretch>
            <a:fillRect/>
          </a:stretch>
        </a:blipFill>
      </dgm:spPr>
    </dgm:pt>
    <dgm:pt modelId="{1C01EAAB-6989-4CA0-AFCC-30534AA32C81}" type="pres">
      <dgm:prSet presAssocID="{BBFE58B6-22AD-45F8-B9A7-9D7940D9401B}" presName="sibTrans" presStyleLbl="sibTrans2D1" presStyleIdx="0" presStyleCnt="0"/>
      <dgm:spPr/>
      <dgm:t>
        <a:bodyPr/>
        <a:lstStyle/>
        <a:p>
          <a:endParaRPr lang="en-US"/>
        </a:p>
      </dgm:t>
    </dgm:pt>
    <dgm:pt modelId="{A563A8F6-A743-4B4C-96A1-8280036DD382}" type="pres">
      <dgm:prSet presAssocID="{BEAE83F2-FCA0-4A1A-8E00-4783105CF33A}" presName="compNode" presStyleCnt="0"/>
      <dgm:spPr/>
    </dgm:pt>
    <dgm:pt modelId="{B9DC8C9A-0B19-4CD8-8096-BC66DBE8DC6E}" type="pres">
      <dgm:prSet presAssocID="{BEAE83F2-FCA0-4A1A-8E00-4783105CF33A}" presName="bkgdShape" presStyleLbl="node1" presStyleIdx="3" presStyleCnt="4"/>
      <dgm:spPr/>
      <dgm:t>
        <a:bodyPr/>
        <a:lstStyle/>
        <a:p>
          <a:endParaRPr lang="en-US"/>
        </a:p>
      </dgm:t>
    </dgm:pt>
    <dgm:pt modelId="{29122BC9-302E-4371-8A4F-61C0E5E5C94D}" type="pres">
      <dgm:prSet presAssocID="{BEAE83F2-FCA0-4A1A-8E00-4783105CF33A}" presName="nodeTx" presStyleLbl="node1" presStyleIdx="3" presStyleCnt="4">
        <dgm:presLayoutVars>
          <dgm:bulletEnabled val="1"/>
        </dgm:presLayoutVars>
      </dgm:prSet>
      <dgm:spPr/>
      <dgm:t>
        <a:bodyPr/>
        <a:lstStyle/>
        <a:p>
          <a:endParaRPr lang="en-US"/>
        </a:p>
      </dgm:t>
    </dgm:pt>
    <dgm:pt modelId="{722D2126-3998-43DB-A00E-407E27777844}" type="pres">
      <dgm:prSet presAssocID="{BEAE83F2-FCA0-4A1A-8E00-4783105CF33A}" presName="invisiNode" presStyleLbl="node1" presStyleIdx="3" presStyleCnt="4"/>
      <dgm:spPr/>
    </dgm:pt>
    <dgm:pt modelId="{DDFEE3D8-03E8-402A-833D-42D3459DF2B8}" type="pres">
      <dgm:prSet presAssocID="{BEAE83F2-FCA0-4A1A-8E00-4783105CF33A}" presName="imagNode" presStyleLbl="fgImgPlace1" presStyleIdx="3" presStyleCnt="4" custScaleX="131606" custScaleY="125956" custLinFactNeighborX="-1193" custLinFactNeighborY="12128"/>
      <dgm:spPr>
        <a:blipFill rotWithShape="0">
          <a:blip xmlns:r="http://schemas.openxmlformats.org/officeDocument/2006/relationships" r:embed="rId4"/>
          <a:stretch>
            <a:fillRect/>
          </a:stretch>
        </a:blipFill>
      </dgm:spPr>
    </dgm:pt>
  </dgm:ptLst>
  <dgm:cxnLst>
    <dgm:cxn modelId="{182EE3FE-6BF4-4A3F-9CBB-B56CAFE53D77}" type="presOf" srcId="{CA87C1EF-06ED-410C-A01C-9ED576C4BE70}" destId="{0C7131EA-2D2D-4F3E-A41F-6BA09F023514}" srcOrd="1" destOrd="0" presId="urn:microsoft.com/office/officeart/2005/8/layout/hList7#1"/>
    <dgm:cxn modelId="{18DF4B18-6B3B-4E7F-AF49-5B998F3BB37F}" type="presOf" srcId="{3AA7736B-CCA1-4117-A7A0-781D78579C78}" destId="{6E876AB7-97D1-473F-97A0-497EA317CFD8}" srcOrd="0" destOrd="0" presId="urn:microsoft.com/office/officeart/2005/8/layout/hList7#1"/>
    <dgm:cxn modelId="{559AC894-8A66-443A-84FA-3122EEF98C79}" srcId="{64F749BC-E43D-46FF-B16B-56F687CCA40E}" destId="{BEAE83F2-FCA0-4A1A-8E00-4783105CF33A}" srcOrd="3" destOrd="0" parTransId="{681558FC-D571-4B44-9A6A-3FC22A738ACC}" sibTransId="{613F491A-8A82-4BFB-BE63-4C256D844B02}"/>
    <dgm:cxn modelId="{A335195B-3DD8-46B3-88D5-131F06289543}" type="presOf" srcId="{CA87C1EF-06ED-410C-A01C-9ED576C4BE70}" destId="{A64DDADD-C51F-4C4D-9186-D1D7B11F8BB1}" srcOrd="0" destOrd="0" presId="urn:microsoft.com/office/officeart/2005/8/layout/hList7#1"/>
    <dgm:cxn modelId="{81D2895C-C7AF-4728-AE72-54F00B66CB89}" type="presOf" srcId="{2FDD6C39-957F-4F5D-BBA2-318EF5A10A7F}" destId="{4789E6F0-9249-40FB-8106-9853947FEA25}" srcOrd="0" destOrd="0" presId="urn:microsoft.com/office/officeart/2005/8/layout/hList7#1"/>
    <dgm:cxn modelId="{23AA9422-FBF1-43B2-BD7D-E20C2E9AE968}" type="presOf" srcId="{BBFE58B6-22AD-45F8-B9A7-9D7940D9401B}" destId="{1C01EAAB-6989-4CA0-AFCC-30534AA32C81}" srcOrd="0" destOrd="0" presId="urn:microsoft.com/office/officeart/2005/8/layout/hList7#1"/>
    <dgm:cxn modelId="{C9DEC8E7-FF7E-47A9-BF2B-C58CE632F1EE}" type="presOf" srcId="{0CCA3A71-59E9-4D3B-B7BC-D43F803C3E0C}" destId="{FA62C27F-6505-4BA4-A12B-B02294AFD6AC}" srcOrd="1" destOrd="0" presId="urn:microsoft.com/office/officeart/2005/8/layout/hList7#1"/>
    <dgm:cxn modelId="{30877692-BD75-4127-B452-83C979F99105}" type="presOf" srcId="{0CCA3A71-59E9-4D3B-B7BC-D43F803C3E0C}" destId="{1EAAA9BA-F7F5-4327-BCD8-177F3C429941}" srcOrd="0" destOrd="0" presId="urn:microsoft.com/office/officeart/2005/8/layout/hList7#1"/>
    <dgm:cxn modelId="{8494F7F4-0BF8-4F41-A792-C3EC4BC0DB47}" srcId="{64F749BC-E43D-46FF-B16B-56F687CCA40E}" destId="{3AA7736B-CCA1-4117-A7A0-781D78579C78}" srcOrd="2" destOrd="0" parTransId="{B0403260-3746-407D-8094-CBC55EF29A37}" sibTransId="{BBFE58B6-22AD-45F8-B9A7-9D7940D9401B}"/>
    <dgm:cxn modelId="{10174C75-9449-4941-AAA3-45BACD646FCD}" type="presOf" srcId="{64F749BC-E43D-46FF-B16B-56F687CCA40E}" destId="{4376C686-FE36-4385-B687-5D148FFFE78C}" srcOrd="0" destOrd="0" presId="urn:microsoft.com/office/officeart/2005/8/layout/hList7#1"/>
    <dgm:cxn modelId="{5A055078-33EA-466E-869E-BA223F8154EB}" type="presOf" srcId="{3AA7736B-CCA1-4117-A7A0-781D78579C78}" destId="{05C32AFC-69AF-4BB5-B432-CA63FD348713}" srcOrd="1" destOrd="0" presId="urn:microsoft.com/office/officeart/2005/8/layout/hList7#1"/>
    <dgm:cxn modelId="{20581CEF-F749-4E30-9206-ADB2B66E29CE}" srcId="{64F749BC-E43D-46FF-B16B-56F687CCA40E}" destId="{0CCA3A71-59E9-4D3B-B7BC-D43F803C3E0C}" srcOrd="0" destOrd="0" parTransId="{A40822DB-EBF7-4298-A3F0-0B09DF1EDCF3}" sibTransId="{2FDD6C39-957F-4F5D-BBA2-318EF5A10A7F}"/>
    <dgm:cxn modelId="{38BEA320-BB13-437D-AD2A-F977A699EEEB}" type="presOf" srcId="{BEAE83F2-FCA0-4A1A-8E00-4783105CF33A}" destId="{B9DC8C9A-0B19-4CD8-8096-BC66DBE8DC6E}" srcOrd="0" destOrd="0" presId="urn:microsoft.com/office/officeart/2005/8/layout/hList7#1"/>
    <dgm:cxn modelId="{AFC078A5-CE48-423F-9EB5-BB2B32B62901}" type="presOf" srcId="{BEAE83F2-FCA0-4A1A-8E00-4783105CF33A}" destId="{29122BC9-302E-4371-8A4F-61C0E5E5C94D}" srcOrd="1" destOrd="0" presId="urn:microsoft.com/office/officeart/2005/8/layout/hList7#1"/>
    <dgm:cxn modelId="{8A64D7EC-18BD-4167-BF94-14A0F3476B5F}" srcId="{64F749BC-E43D-46FF-B16B-56F687CCA40E}" destId="{CA87C1EF-06ED-410C-A01C-9ED576C4BE70}" srcOrd="1" destOrd="0" parTransId="{29BCB83D-8BB3-4D71-82BB-95CD84FBF4AF}" sibTransId="{00393EEC-2586-469A-836F-A2FCBFBD86BB}"/>
    <dgm:cxn modelId="{0C5625B9-E4DA-485B-84D4-8C25F6CE1BCD}" type="presOf" srcId="{00393EEC-2586-469A-836F-A2FCBFBD86BB}" destId="{30930C18-C9A5-47D1-946F-2DE469B9E852}" srcOrd="0" destOrd="0" presId="urn:microsoft.com/office/officeart/2005/8/layout/hList7#1"/>
    <dgm:cxn modelId="{A44A41E5-2ADD-46DE-B6CE-CA9D64ABD97F}" type="presParOf" srcId="{4376C686-FE36-4385-B687-5D148FFFE78C}" destId="{DCAA91AC-2AB2-41C9-A69E-83F887BBFB70}" srcOrd="0" destOrd="0" presId="urn:microsoft.com/office/officeart/2005/8/layout/hList7#1"/>
    <dgm:cxn modelId="{F2E1A253-5EF0-41FE-B5B6-DDE4006AD907}" type="presParOf" srcId="{4376C686-FE36-4385-B687-5D148FFFE78C}" destId="{B2C243AB-EB86-47F3-B57F-79451719BF5E}" srcOrd="1" destOrd="0" presId="urn:microsoft.com/office/officeart/2005/8/layout/hList7#1"/>
    <dgm:cxn modelId="{DB19BE69-1514-4133-B985-07EF7E87AAED}" type="presParOf" srcId="{B2C243AB-EB86-47F3-B57F-79451719BF5E}" destId="{9C6789AB-49B2-4FBF-822A-EA8CC785B4C6}" srcOrd="0" destOrd="0" presId="urn:microsoft.com/office/officeart/2005/8/layout/hList7#1"/>
    <dgm:cxn modelId="{9E897124-94D6-4B06-9DDC-B2087262A796}" type="presParOf" srcId="{9C6789AB-49B2-4FBF-822A-EA8CC785B4C6}" destId="{1EAAA9BA-F7F5-4327-BCD8-177F3C429941}" srcOrd="0" destOrd="0" presId="urn:microsoft.com/office/officeart/2005/8/layout/hList7#1"/>
    <dgm:cxn modelId="{402481B0-BA0A-4B3E-AD4C-BD91EBEB1170}" type="presParOf" srcId="{9C6789AB-49B2-4FBF-822A-EA8CC785B4C6}" destId="{FA62C27F-6505-4BA4-A12B-B02294AFD6AC}" srcOrd="1" destOrd="0" presId="urn:microsoft.com/office/officeart/2005/8/layout/hList7#1"/>
    <dgm:cxn modelId="{7FDF4C62-1E7F-4A1F-AD78-C2F0521D3F9B}" type="presParOf" srcId="{9C6789AB-49B2-4FBF-822A-EA8CC785B4C6}" destId="{3348A501-3346-44A1-B63B-6BD305BFFDFF}" srcOrd="2" destOrd="0" presId="urn:microsoft.com/office/officeart/2005/8/layout/hList7#1"/>
    <dgm:cxn modelId="{A63E170E-7620-4F60-A8E1-8F0FBEACC5AF}" type="presParOf" srcId="{9C6789AB-49B2-4FBF-822A-EA8CC785B4C6}" destId="{FC90FC33-81B0-49C0-8525-A95ACD9F53E5}" srcOrd="3" destOrd="0" presId="urn:microsoft.com/office/officeart/2005/8/layout/hList7#1"/>
    <dgm:cxn modelId="{419244A0-5312-49E4-B8A5-459250D68101}" type="presParOf" srcId="{B2C243AB-EB86-47F3-B57F-79451719BF5E}" destId="{4789E6F0-9249-40FB-8106-9853947FEA25}" srcOrd="1" destOrd="0" presId="urn:microsoft.com/office/officeart/2005/8/layout/hList7#1"/>
    <dgm:cxn modelId="{A46D7B36-CDA0-4205-8AA5-D0BF08B67086}" type="presParOf" srcId="{B2C243AB-EB86-47F3-B57F-79451719BF5E}" destId="{C3D0028D-35B5-4CF3-9529-256F576D56BF}" srcOrd="2" destOrd="0" presId="urn:microsoft.com/office/officeart/2005/8/layout/hList7#1"/>
    <dgm:cxn modelId="{53212478-3E5F-4821-B9D9-03CD4656EEA9}" type="presParOf" srcId="{C3D0028D-35B5-4CF3-9529-256F576D56BF}" destId="{A64DDADD-C51F-4C4D-9186-D1D7B11F8BB1}" srcOrd="0" destOrd="0" presId="urn:microsoft.com/office/officeart/2005/8/layout/hList7#1"/>
    <dgm:cxn modelId="{30456836-E995-4A38-974E-CEEE8C309DB7}" type="presParOf" srcId="{C3D0028D-35B5-4CF3-9529-256F576D56BF}" destId="{0C7131EA-2D2D-4F3E-A41F-6BA09F023514}" srcOrd="1" destOrd="0" presId="urn:microsoft.com/office/officeart/2005/8/layout/hList7#1"/>
    <dgm:cxn modelId="{C5CBD1DE-6B13-459F-85E9-4D35714DB9B7}" type="presParOf" srcId="{C3D0028D-35B5-4CF3-9529-256F576D56BF}" destId="{3177D3DB-C4C3-4966-9500-C073339B5DC9}" srcOrd="2" destOrd="0" presId="urn:microsoft.com/office/officeart/2005/8/layout/hList7#1"/>
    <dgm:cxn modelId="{190A0FF8-B5D2-4AE7-A34B-660260C871C6}" type="presParOf" srcId="{C3D0028D-35B5-4CF3-9529-256F576D56BF}" destId="{B849D899-D7BB-4AE8-A764-F3395F888205}" srcOrd="3" destOrd="0" presId="urn:microsoft.com/office/officeart/2005/8/layout/hList7#1"/>
    <dgm:cxn modelId="{4CDFB0E4-EA83-47BB-A2BB-7F944A00BBC0}" type="presParOf" srcId="{B2C243AB-EB86-47F3-B57F-79451719BF5E}" destId="{30930C18-C9A5-47D1-946F-2DE469B9E852}" srcOrd="3" destOrd="0" presId="urn:microsoft.com/office/officeart/2005/8/layout/hList7#1"/>
    <dgm:cxn modelId="{D809B5A0-64E2-4272-862A-ACAEBCD7E62C}" type="presParOf" srcId="{B2C243AB-EB86-47F3-B57F-79451719BF5E}" destId="{3B192393-75B9-4EF2-9A64-A804E2514B32}" srcOrd="4" destOrd="0" presId="urn:microsoft.com/office/officeart/2005/8/layout/hList7#1"/>
    <dgm:cxn modelId="{BDB76967-5E71-4FD4-B6D2-8DD997493E27}" type="presParOf" srcId="{3B192393-75B9-4EF2-9A64-A804E2514B32}" destId="{6E876AB7-97D1-473F-97A0-497EA317CFD8}" srcOrd="0" destOrd="0" presId="urn:microsoft.com/office/officeart/2005/8/layout/hList7#1"/>
    <dgm:cxn modelId="{93E6824E-BE87-4CF3-9F56-18DCB4BF4FF7}" type="presParOf" srcId="{3B192393-75B9-4EF2-9A64-A804E2514B32}" destId="{05C32AFC-69AF-4BB5-B432-CA63FD348713}" srcOrd="1" destOrd="0" presId="urn:microsoft.com/office/officeart/2005/8/layout/hList7#1"/>
    <dgm:cxn modelId="{ADB42A5B-66A7-4DAE-BB4B-DF995178C1EC}" type="presParOf" srcId="{3B192393-75B9-4EF2-9A64-A804E2514B32}" destId="{F6D67800-F020-40ED-B1E1-211B7FE811FD}" srcOrd="2" destOrd="0" presId="urn:microsoft.com/office/officeart/2005/8/layout/hList7#1"/>
    <dgm:cxn modelId="{29698C16-4D9F-46CD-A2B0-5B766C2CDFED}" type="presParOf" srcId="{3B192393-75B9-4EF2-9A64-A804E2514B32}" destId="{37E206D9-C025-4161-8B66-1AB5E1FA3F09}" srcOrd="3" destOrd="0" presId="urn:microsoft.com/office/officeart/2005/8/layout/hList7#1"/>
    <dgm:cxn modelId="{82DE880F-0638-4101-84AE-46D9D572CABF}" type="presParOf" srcId="{B2C243AB-EB86-47F3-B57F-79451719BF5E}" destId="{1C01EAAB-6989-4CA0-AFCC-30534AA32C81}" srcOrd="5" destOrd="0" presId="urn:microsoft.com/office/officeart/2005/8/layout/hList7#1"/>
    <dgm:cxn modelId="{A4739C44-6F05-4AB0-9F3C-F1B688F53DDD}" type="presParOf" srcId="{B2C243AB-EB86-47F3-B57F-79451719BF5E}" destId="{A563A8F6-A743-4B4C-96A1-8280036DD382}" srcOrd="6" destOrd="0" presId="urn:microsoft.com/office/officeart/2005/8/layout/hList7#1"/>
    <dgm:cxn modelId="{4E777C82-B61E-448A-93A5-BBAE4D5AFB24}" type="presParOf" srcId="{A563A8F6-A743-4B4C-96A1-8280036DD382}" destId="{B9DC8C9A-0B19-4CD8-8096-BC66DBE8DC6E}" srcOrd="0" destOrd="0" presId="urn:microsoft.com/office/officeart/2005/8/layout/hList7#1"/>
    <dgm:cxn modelId="{EAC2C189-08F5-4ED7-B017-10934649408C}" type="presParOf" srcId="{A563A8F6-A743-4B4C-96A1-8280036DD382}" destId="{29122BC9-302E-4371-8A4F-61C0E5E5C94D}" srcOrd="1" destOrd="0" presId="urn:microsoft.com/office/officeart/2005/8/layout/hList7#1"/>
    <dgm:cxn modelId="{EED2FC17-8E38-47AC-B5C2-6A43E4F0AA91}" type="presParOf" srcId="{A563A8F6-A743-4B4C-96A1-8280036DD382}" destId="{722D2126-3998-43DB-A00E-407E27777844}" srcOrd="2" destOrd="0" presId="urn:microsoft.com/office/officeart/2005/8/layout/hList7#1"/>
    <dgm:cxn modelId="{09C44DB5-1793-49DA-B246-20D84ECCA822}" type="presParOf" srcId="{A563A8F6-A743-4B4C-96A1-8280036DD382}" destId="{DDFEE3D8-03E8-402A-833D-42D3459DF2B8}" srcOrd="3" destOrd="0" presId="urn:microsoft.com/office/officeart/2005/8/layout/hList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8503213-1B0A-4A61-9366-8BA8E4034B5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3E768945-799F-4B23-8CC8-0632B6E73417}">
      <dgm:prSet phldrT="[Text]" custT="1"/>
      <dgm:spPr/>
      <dgm:t>
        <a:bodyPr/>
        <a:lstStyle/>
        <a:p>
          <a:r>
            <a:rPr lang="en-US" sz="2000" b="0" dirty="0" smtClean="0"/>
            <a:t>NIS Usage : </a:t>
          </a:r>
          <a:r>
            <a:rPr lang="hr-HR" sz="2000" b="0" dirty="0" smtClean="0"/>
            <a:t>Unit cost * </a:t>
          </a:r>
          <a:r>
            <a:rPr lang="en-US" sz="2000" b="0" dirty="0" smtClean="0"/>
            <a:t>A</a:t>
          </a:r>
          <a:r>
            <a:rPr lang="hr-HR" sz="2000" b="0" dirty="0" smtClean="0"/>
            <a:t>nnual </a:t>
          </a:r>
          <a:r>
            <a:rPr lang="en-US" sz="2000" b="0" dirty="0" smtClean="0"/>
            <a:t>d</a:t>
          </a:r>
          <a:r>
            <a:rPr lang="hr-HR" sz="2000" b="0" dirty="0" smtClean="0"/>
            <a:t>emand </a:t>
          </a:r>
          <a:endParaRPr lang="en-US" sz="2000" b="0" dirty="0"/>
        </a:p>
      </dgm:t>
    </dgm:pt>
    <dgm:pt modelId="{50D36C7D-B98B-4124-81C7-9B7F75419EC3}" type="parTrans" cxnId="{ACB9504A-9860-4BE1-823F-A65AD4586CBB}">
      <dgm:prSet/>
      <dgm:spPr/>
      <dgm:t>
        <a:bodyPr/>
        <a:lstStyle/>
        <a:p>
          <a:endParaRPr lang="en-US"/>
        </a:p>
      </dgm:t>
    </dgm:pt>
    <dgm:pt modelId="{903D7D7B-2F0E-4AC2-A975-64F650C7A53B}" type="sibTrans" cxnId="{ACB9504A-9860-4BE1-823F-A65AD4586CBB}">
      <dgm:prSet/>
      <dgm:spPr/>
      <dgm:t>
        <a:bodyPr/>
        <a:lstStyle/>
        <a:p>
          <a:endParaRPr lang="en-US"/>
        </a:p>
      </dgm:t>
    </dgm:pt>
    <dgm:pt modelId="{1530AE96-B42F-44EE-A919-71BD998A4844}">
      <dgm:prSet phldrT="[Text]"/>
      <dgm:spPr/>
      <dgm:t>
        <a:bodyPr/>
        <a:lstStyle/>
        <a:p>
          <a:r>
            <a:rPr lang="en-US" dirty="0" smtClean="0"/>
            <a:t>List ABC and VED items </a:t>
          </a:r>
          <a:endParaRPr lang="en-US" dirty="0"/>
        </a:p>
      </dgm:t>
    </dgm:pt>
    <dgm:pt modelId="{E5C8C276-61E4-4826-9272-9D52DBFCF5C9}" type="parTrans" cxnId="{169A52C4-39C0-41C9-A845-FCD9A56F2ADE}">
      <dgm:prSet/>
      <dgm:spPr/>
      <dgm:t>
        <a:bodyPr/>
        <a:lstStyle/>
        <a:p>
          <a:endParaRPr lang="en-US"/>
        </a:p>
      </dgm:t>
    </dgm:pt>
    <dgm:pt modelId="{4A250AA9-E618-4D40-83B4-DDC8ED268ED0}" type="sibTrans" cxnId="{169A52C4-39C0-41C9-A845-FCD9A56F2ADE}">
      <dgm:prSet/>
      <dgm:spPr/>
      <dgm:t>
        <a:bodyPr/>
        <a:lstStyle/>
        <a:p>
          <a:endParaRPr lang="en-US"/>
        </a:p>
      </dgm:t>
    </dgm:pt>
    <dgm:pt modelId="{901D0024-E941-4684-A79F-F8AAD3E38852}">
      <dgm:prSet custT="1"/>
      <dgm:spPr/>
      <dgm:t>
        <a:bodyPr/>
        <a:lstStyle/>
        <a:p>
          <a:r>
            <a:rPr lang="en-US" sz="1800" b="0" dirty="0" smtClean="0"/>
            <a:t>Find </a:t>
          </a:r>
          <a:r>
            <a:rPr lang="hr-HR" sz="1800" b="0" dirty="0" smtClean="0"/>
            <a:t>Cumulative % </a:t>
          </a:r>
          <a:endParaRPr lang="en-US" sz="1800" b="0" dirty="0"/>
        </a:p>
      </dgm:t>
    </dgm:pt>
    <dgm:pt modelId="{0A4F5983-2B13-4D82-A6DA-6D85505AE065}" type="parTrans" cxnId="{8A2D96C3-FD79-499E-82C6-BD0863784E68}">
      <dgm:prSet/>
      <dgm:spPr/>
      <dgm:t>
        <a:bodyPr/>
        <a:lstStyle/>
        <a:p>
          <a:endParaRPr lang="en-US"/>
        </a:p>
      </dgm:t>
    </dgm:pt>
    <dgm:pt modelId="{762C71F2-4DB9-4B5C-9370-D33B828E2047}" type="sibTrans" cxnId="{8A2D96C3-FD79-499E-82C6-BD0863784E68}">
      <dgm:prSet/>
      <dgm:spPr/>
      <dgm:t>
        <a:bodyPr/>
        <a:lstStyle/>
        <a:p>
          <a:endParaRPr lang="en-US"/>
        </a:p>
      </dgm:t>
    </dgm:pt>
    <dgm:pt modelId="{F4BBEBE1-22EC-4892-8670-6F6E78DAAFC0}">
      <dgm:prSet/>
      <dgm:spPr/>
      <dgm:t>
        <a:bodyPr/>
        <a:lstStyle/>
        <a:p>
          <a:r>
            <a:rPr lang="hr-HR" dirty="0" smtClean="0"/>
            <a:t>% NIS usage = NIS usage for each item / Total NIS usage</a:t>
          </a:r>
          <a:endParaRPr lang="en-US" dirty="0"/>
        </a:p>
      </dgm:t>
    </dgm:pt>
    <dgm:pt modelId="{85C4AB67-B4C6-4469-B47F-15272322EFAD}" type="parTrans" cxnId="{78A86A8E-1405-4F25-B3F9-4E75A2010506}">
      <dgm:prSet/>
      <dgm:spPr/>
      <dgm:t>
        <a:bodyPr/>
        <a:lstStyle/>
        <a:p>
          <a:endParaRPr lang="en-US"/>
        </a:p>
      </dgm:t>
    </dgm:pt>
    <dgm:pt modelId="{A3A864D4-E21B-4069-BA50-93897D9B04F8}" type="sibTrans" cxnId="{78A86A8E-1405-4F25-B3F9-4E75A2010506}">
      <dgm:prSet/>
      <dgm:spPr/>
      <dgm:t>
        <a:bodyPr/>
        <a:lstStyle/>
        <a:p>
          <a:endParaRPr lang="en-US"/>
        </a:p>
      </dgm:t>
    </dgm:pt>
    <dgm:pt modelId="{444D6A05-2BDE-4EBF-B9E7-4EEE198D6D9E}">
      <dgm:prSet/>
      <dgm:spPr/>
      <dgm:t>
        <a:bodyPr/>
        <a:lstStyle/>
        <a:p>
          <a:r>
            <a:rPr lang="hr-HR" dirty="0" smtClean="0"/>
            <a:t>Sort</a:t>
          </a:r>
          <a:r>
            <a:rPr lang="en-US" dirty="0" err="1" smtClean="0"/>
            <a:t>ing</a:t>
          </a:r>
          <a:r>
            <a:rPr lang="en-US" dirty="0" smtClean="0"/>
            <a:t> %</a:t>
          </a:r>
          <a:r>
            <a:rPr lang="hr-HR" dirty="0" smtClean="0"/>
            <a:t>NIS usage</a:t>
          </a:r>
          <a:r>
            <a:rPr lang="en-US" dirty="0" smtClean="0"/>
            <a:t> </a:t>
          </a:r>
          <a:r>
            <a:rPr lang="en-US" dirty="0" smtClean="0"/>
            <a:t>for ABC OR </a:t>
          </a:r>
          <a:r>
            <a:rPr lang="en-US" dirty="0" smtClean="0"/>
            <a:t>lead </a:t>
          </a:r>
          <a:r>
            <a:rPr lang="en-US" dirty="0" smtClean="0"/>
            <a:t>Time for VED</a:t>
          </a:r>
          <a:r>
            <a:rPr lang="hr-HR" dirty="0" smtClean="0"/>
            <a:t> </a:t>
          </a:r>
          <a:r>
            <a:rPr lang="hr-HR" dirty="0" smtClean="0"/>
            <a:t>in </a:t>
          </a:r>
          <a:r>
            <a:rPr lang="en-US" dirty="0" smtClean="0"/>
            <a:t>descending order  </a:t>
          </a:r>
          <a:endParaRPr lang="en-US" dirty="0"/>
        </a:p>
      </dgm:t>
    </dgm:pt>
    <dgm:pt modelId="{FFB481AF-3D1D-404F-AF70-CCEBDF2B5244}" type="parTrans" cxnId="{3E2B690D-4ABD-469C-88A7-95395F7C1591}">
      <dgm:prSet/>
      <dgm:spPr/>
      <dgm:t>
        <a:bodyPr/>
        <a:lstStyle/>
        <a:p>
          <a:endParaRPr lang="en-US"/>
        </a:p>
      </dgm:t>
    </dgm:pt>
    <dgm:pt modelId="{C0C194EB-A338-4399-8647-883959764B54}" type="sibTrans" cxnId="{3E2B690D-4ABD-469C-88A7-95395F7C1591}">
      <dgm:prSet/>
      <dgm:spPr/>
      <dgm:t>
        <a:bodyPr/>
        <a:lstStyle/>
        <a:p>
          <a:endParaRPr lang="en-US"/>
        </a:p>
      </dgm:t>
    </dgm:pt>
    <dgm:pt modelId="{6FD4BAC3-FE23-4D41-BBD3-76917DE3D39E}" type="pres">
      <dgm:prSet presAssocID="{D8503213-1B0A-4A61-9366-8BA8E4034B51}" presName="outerComposite" presStyleCnt="0">
        <dgm:presLayoutVars>
          <dgm:chMax val="5"/>
          <dgm:dir/>
          <dgm:resizeHandles val="exact"/>
        </dgm:presLayoutVars>
      </dgm:prSet>
      <dgm:spPr/>
      <dgm:t>
        <a:bodyPr/>
        <a:lstStyle/>
        <a:p>
          <a:endParaRPr lang="en-GB"/>
        </a:p>
      </dgm:t>
    </dgm:pt>
    <dgm:pt modelId="{A7A18715-D753-419F-8B8E-4B2FADFE530C}" type="pres">
      <dgm:prSet presAssocID="{D8503213-1B0A-4A61-9366-8BA8E4034B51}" presName="dummyMaxCanvas" presStyleCnt="0">
        <dgm:presLayoutVars/>
      </dgm:prSet>
      <dgm:spPr/>
    </dgm:pt>
    <dgm:pt modelId="{22171E28-12A9-400B-AA43-B0AA8E407CF8}" type="pres">
      <dgm:prSet presAssocID="{D8503213-1B0A-4A61-9366-8BA8E4034B51}" presName="FiveNodes_1" presStyleLbl="node1" presStyleIdx="0" presStyleCnt="5">
        <dgm:presLayoutVars>
          <dgm:bulletEnabled val="1"/>
        </dgm:presLayoutVars>
      </dgm:prSet>
      <dgm:spPr/>
      <dgm:t>
        <a:bodyPr/>
        <a:lstStyle/>
        <a:p>
          <a:endParaRPr lang="en-US"/>
        </a:p>
      </dgm:t>
    </dgm:pt>
    <dgm:pt modelId="{97DF66A6-095B-48BD-9A8F-BA70072ED9EA}" type="pres">
      <dgm:prSet presAssocID="{D8503213-1B0A-4A61-9366-8BA8E4034B51}" presName="FiveNodes_2" presStyleLbl="node1" presStyleIdx="1" presStyleCnt="5">
        <dgm:presLayoutVars>
          <dgm:bulletEnabled val="1"/>
        </dgm:presLayoutVars>
      </dgm:prSet>
      <dgm:spPr/>
      <dgm:t>
        <a:bodyPr/>
        <a:lstStyle/>
        <a:p>
          <a:endParaRPr lang="en-US"/>
        </a:p>
      </dgm:t>
    </dgm:pt>
    <dgm:pt modelId="{1FBC2E5E-788E-41F2-93EA-DD8AE1868A9F}" type="pres">
      <dgm:prSet presAssocID="{D8503213-1B0A-4A61-9366-8BA8E4034B51}" presName="FiveNodes_3" presStyleLbl="node1" presStyleIdx="2" presStyleCnt="5">
        <dgm:presLayoutVars>
          <dgm:bulletEnabled val="1"/>
        </dgm:presLayoutVars>
      </dgm:prSet>
      <dgm:spPr/>
      <dgm:t>
        <a:bodyPr/>
        <a:lstStyle/>
        <a:p>
          <a:endParaRPr lang="en-US"/>
        </a:p>
      </dgm:t>
    </dgm:pt>
    <dgm:pt modelId="{589ACF1F-0D66-4E46-8D21-8D482E5E4086}" type="pres">
      <dgm:prSet presAssocID="{D8503213-1B0A-4A61-9366-8BA8E4034B51}" presName="FiveNodes_4" presStyleLbl="node1" presStyleIdx="3" presStyleCnt="5">
        <dgm:presLayoutVars>
          <dgm:bulletEnabled val="1"/>
        </dgm:presLayoutVars>
      </dgm:prSet>
      <dgm:spPr/>
      <dgm:t>
        <a:bodyPr/>
        <a:lstStyle/>
        <a:p>
          <a:endParaRPr lang="en-US"/>
        </a:p>
      </dgm:t>
    </dgm:pt>
    <dgm:pt modelId="{16E6D4EE-A79F-421D-836E-2878C97EBFF1}" type="pres">
      <dgm:prSet presAssocID="{D8503213-1B0A-4A61-9366-8BA8E4034B51}" presName="FiveNodes_5" presStyleLbl="node1" presStyleIdx="4" presStyleCnt="5">
        <dgm:presLayoutVars>
          <dgm:bulletEnabled val="1"/>
        </dgm:presLayoutVars>
      </dgm:prSet>
      <dgm:spPr/>
      <dgm:t>
        <a:bodyPr/>
        <a:lstStyle/>
        <a:p>
          <a:endParaRPr lang="en-US"/>
        </a:p>
      </dgm:t>
    </dgm:pt>
    <dgm:pt modelId="{8856A17B-0DD4-4D98-9D36-26AFF0E1C40D}" type="pres">
      <dgm:prSet presAssocID="{D8503213-1B0A-4A61-9366-8BA8E4034B51}" presName="FiveConn_1-2" presStyleLbl="fgAccFollowNode1" presStyleIdx="0" presStyleCnt="4">
        <dgm:presLayoutVars>
          <dgm:bulletEnabled val="1"/>
        </dgm:presLayoutVars>
      </dgm:prSet>
      <dgm:spPr/>
      <dgm:t>
        <a:bodyPr/>
        <a:lstStyle/>
        <a:p>
          <a:endParaRPr lang="en-GB"/>
        </a:p>
      </dgm:t>
    </dgm:pt>
    <dgm:pt modelId="{E7DE50A5-A880-47CC-BEF6-0AAE29AFFF5C}" type="pres">
      <dgm:prSet presAssocID="{D8503213-1B0A-4A61-9366-8BA8E4034B51}" presName="FiveConn_2-3" presStyleLbl="fgAccFollowNode1" presStyleIdx="1" presStyleCnt="4">
        <dgm:presLayoutVars>
          <dgm:bulletEnabled val="1"/>
        </dgm:presLayoutVars>
      </dgm:prSet>
      <dgm:spPr/>
      <dgm:t>
        <a:bodyPr/>
        <a:lstStyle/>
        <a:p>
          <a:endParaRPr lang="en-GB"/>
        </a:p>
      </dgm:t>
    </dgm:pt>
    <dgm:pt modelId="{92BA3A0C-59AA-4C06-9DCF-6666729C116D}" type="pres">
      <dgm:prSet presAssocID="{D8503213-1B0A-4A61-9366-8BA8E4034B51}" presName="FiveConn_3-4" presStyleLbl="fgAccFollowNode1" presStyleIdx="2" presStyleCnt="4">
        <dgm:presLayoutVars>
          <dgm:bulletEnabled val="1"/>
        </dgm:presLayoutVars>
      </dgm:prSet>
      <dgm:spPr/>
      <dgm:t>
        <a:bodyPr/>
        <a:lstStyle/>
        <a:p>
          <a:endParaRPr lang="en-GB"/>
        </a:p>
      </dgm:t>
    </dgm:pt>
    <dgm:pt modelId="{61AB904F-AB41-4317-8554-79F4F98E5260}" type="pres">
      <dgm:prSet presAssocID="{D8503213-1B0A-4A61-9366-8BA8E4034B51}" presName="FiveConn_4-5" presStyleLbl="fgAccFollowNode1" presStyleIdx="3" presStyleCnt="4">
        <dgm:presLayoutVars>
          <dgm:bulletEnabled val="1"/>
        </dgm:presLayoutVars>
      </dgm:prSet>
      <dgm:spPr/>
      <dgm:t>
        <a:bodyPr/>
        <a:lstStyle/>
        <a:p>
          <a:endParaRPr lang="en-GB"/>
        </a:p>
      </dgm:t>
    </dgm:pt>
    <dgm:pt modelId="{88788478-DC4C-499C-9648-C436F94E32E8}" type="pres">
      <dgm:prSet presAssocID="{D8503213-1B0A-4A61-9366-8BA8E4034B51}" presName="FiveNodes_1_text" presStyleLbl="node1" presStyleIdx="4" presStyleCnt="5">
        <dgm:presLayoutVars>
          <dgm:bulletEnabled val="1"/>
        </dgm:presLayoutVars>
      </dgm:prSet>
      <dgm:spPr/>
      <dgm:t>
        <a:bodyPr/>
        <a:lstStyle/>
        <a:p>
          <a:endParaRPr lang="en-US"/>
        </a:p>
      </dgm:t>
    </dgm:pt>
    <dgm:pt modelId="{1C9E6F85-49BE-4B53-8039-E442BA0656F8}" type="pres">
      <dgm:prSet presAssocID="{D8503213-1B0A-4A61-9366-8BA8E4034B51}" presName="FiveNodes_2_text" presStyleLbl="node1" presStyleIdx="4" presStyleCnt="5">
        <dgm:presLayoutVars>
          <dgm:bulletEnabled val="1"/>
        </dgm:presLayoutVars>
      </dgm:prSet>
      <dgm:spPr/>
      <dgm:t>
        <a:bodyPr/>
        <a:lstStyle/>
        <a:p>
          <a:endParaRPr lang="en-US"/>
        </a:p>
      </dgm:t>
    </dgm:pt>
    <dgm:pt modelId="{831D2AA1-BAC9-4F4A-92EA-285661637175}" type="pres">
      <dgm:prSet presAssocID="{D8503213-1B0A-4A61-9366-8BA8E4034B51}" presName="FiveNodes_3_text" presStyleLbl="node1" presStyleIdx="4" presStyleCnt="5">
        <dgm:presLayoutVars>
          <dgm:bulletEnabled val="1"/>
        </dgm:presLayoutVars>
      </dgm:prSet>
      <dgm:spPr/>
      <dgm:t>
        <a:bodyPr/>
        <a:lstStyle/>
        <a:p>
          <a:endParaRPr lang="en-US"/>
        </a:p>
      </dgm:t>
    </dgm:pt>
    <dgm:pt modelId="{6D29DB26-8CD3-4A52-9788-0C99BD941CDD}" type="pres">
      <dgm:prSet presAssocID="{D8503213-1B0A-4A61-9366-8BA8E4034B51}" presName="FiveNodes_4_text" presStyleLbl="node1" presStyleIdx="4" presStyleCnt="5">
        <dgm:presLayoutVars>
          <dgm:bulletEnabled val="1"/>
        </dgm:presLayoutVars>
      </dgm:prSet>
      <dgm:spPr/>
      <dgm:t>
        <a:bodyPr/>
        <a:lstStyle/>
        <a:p>
          <a:endParaRPr lang="en-US"/>
        </a:p>
      </dgm:t>
    </dgm:pt>
    <dgm:pt modelId="{CA87335A-6647-489F-A986-B534902A5B81}" type="pres">
      <dgm:prSet presAssocID="{D8503213-1B0A-4A61-9366-8BA8E4034B51}" presName="FiveNodes_5_text" presStyleLbl="node1" presStyleIdx="4" presStyleCnt="5">
        <dgm:presLayoutVars>
          <dgm:bulletEnabled val="1"/>
        </dgm:presLayoutVars>
      </dgm:prSet>
      <dgm:spPr/>
      <dgm:t>
        <a:bodyPr/>
        <a:lstStyle/>
        <a:p>
          <a:endParaRPr lang="en-US"/>
        </a:p>
      </dgm:t>
    </dgm:pt>
  </dgm:ptLst>
  <dgm:cxnLst>
    <dgm:cxn modelId="{3E2B690D-4ABD-469C-88A7-95395F7C1591}" srcId="{D8503213-1B0A-4A61-9366-8BA8E4034B51}" destId="{444D6A05-2BDE-4EBF-B9E7-4EEE198D6D9E}" srcOrd="2" destOrd="0" parTransId="{FFB481AF-3D1D-404F-AF70-CCEBDF2B5244}" sibTransId="{C0C194EB-A338-4399-8647-883959764B54}"/>
    <dgm:cxn modelId="{E37EEDB3-170C-4C18-86A3-662061FCE9DF}" type="presOf" srcId="{1530AE96-B42F-44EE-A919-71BD998A4844}" destId="{16E6D4EE-A79F-421D-836E-2878C97EBFF1}" srcOrd="0" destOrd="0" presId="urn:microsoft.com/office/officeart/2005/8/layout/vProcess5"/>
    <dgm:cxn modelId="{00449431-CAEC-4A23-98C6-92E89EB9EDA4}" type="presOf" srcId="{A3A864D4-E21B-4069-BA50-93897D9B04F8}" destId="{E7DE50A5-A880-47CC-BEF6-0AAE29AFFF5C}" srcOrd="0" destOrd="0" presId="urn:microsoft.com/office/officeart/2005/8/layout/vProcess5"/>
    <dgm:cxn modelId="{F5785747-D382-462D-B752-806B6B0B3AF5}" type="presOf" srcId="{D8503213-1B0A-4A61-9366-8BA8E4034B51}" destId="{6FD4BAC3-FE23-4D41-BBD3-76917DE3D39E}" srcOrd="0" destOrd="0" presId="urn:microsoft.com/office/officeart/2005/8/layout/vProcess5"/>
    <dgm:cxn modelId="{3EBEB114-7261-43D9-8B11-8F4F14A426DB}" type="presOf" srcId="{F4BBEBE1-22EC-4892-8670-6F6E78DAAFC0}" destId="{97DF66A6-095B-48BD-9A8F-BA70072ED9EA}" srcOrd="0" destOrd="0" presId="urn:microsoft.com/office/officeart/2005/8/layout/vProcess5"/>
    <dgm:cxn modelId="{2F48F758-C653-43C3-9D8E-881848A4F911}" type="presOf" srcId="{444D6A05-2BDE-4EBF-B9E7-4EEE198D6D9E}" destId="{831D2AA1-BAC9-4F4A-92EA-285661637175}" srcOrd="1" destOrd="0" presId="urn:microsoft.com/office/officeart/2005/8/layout/vProcess5"/>
    <dgm:cxn modelId="{F049EF89-FA95-45D6-B05A-FC23D94872BA}" type="presOf" srcId="{3E768945-799F-4B23-8CC8-0632B6E73417}" destId="{22171E28-12A9-400B-AA43-B0AA8E407CF8}" srcOrd="0" destOrd="0" presId="urn:microsoft.com/office/officeart/2005/8/layout/vProcess5"/>
    <dgm:cxn modelId="{62B0B267-C809-4051-92F0-68422499D54C}" type="presOf" srcId="{3E768945-799F-4B23-8CC8-0632B6E73417}" destId="{88788478-DC4C-499C-9648-C436F94E32E8}" srcOrd="1" destOrd="0" presId="urn:microsoft.com/office/officeart/2005/8/layout/vProcess5"/>
    <dgm:cxn modelId="{637101A2-43C5-42B0-B056-E0AB2905EBBF}" type="presOf" srcId="{901D0024-E941-4684-A79F-F8AAD3E38852}" destId="{6D29DB26-8CD3-4A52-9788-0C99BD941CDD}" srcOrd="1" destOrd="0" presId="urn:microsoft.com/office/officeart/2005/8/layout/vProcess5"/>
    <dgm:cxn modelId="{ACB9504A-9860-4BE1-823F-A65AD4586CBB}" srcId="{D8503213-1B0A-4A61-9366-8BA8E4034B51}" destId="{3E768945-799F-4B23-8CC8-0632B6E73417}" srcOrd="0" destOrd="0" parTransId="{50D36C7D-B98B-4124-81C7-9B7F75419EC3}" sibTransId="{903D7D7B-2F0E-4AC2-A975-64F650C7A53B}"/>
    <dgm:cxn modelId="{5D7347BC-3730-4324-9B63-43FB3481A38B}" type="presOf" srcId="{444D6A05-2BDE-4EBF-B9E7-4EEE198D6D9E}" destId="{1FBC2E5E-788E-41F2-93EA-DD8AE1868A9F}" srcOrd="0" destOrd="0" presId="urn:microsoft.com/office/officeart/2005/8/layout/vProcess5"/>
    <dgm:cxn modelId="{C275717D-0BD6-4644-B6EE-A6CDA4080D1F}" type="presOf" srcId="{F4BBEBE1-22EC-4892-8670-6F6E78DAAFC0}" destId="{1C9E6F85-49BE-4B53-8039-E442BA0656F8}" srcOrd="1" destOrd="0" presId="urn:microsoft.com/office/officeart/2005/8/layout/vProcess5"/>
    <dgm:cxn modelId="{855C19B1-1935-4B2D-95CC-FF9FD9B3C984}" type="presOf" srcId="{903D7D7B-2F0E-4AC2-A975-64F650C7A53B}" destId="{8856A17B-0DD4-4D98-9D36-26AFF0E1C40D}" srcOrd="0" destOrd="0" presId="urn:microsoft.com/office/officeart/2005/8/layout/vProcess5"/>
    <dgm:cxn modelId="{4AA70721-7045-4CC4-8945-EDA22AB02CDE}" type="presOf" srcId="{762C71F2-4DB9-4B5C-9370-D33B828E2047}" destId="{61AB904F-AB41-4317-8554-79F4F98E5260}" srcOrd="0" destOrd="0" presId="urn:microsoft.com/office/officeart/2005/8/layout/vProcess5"/>
    <dgm:cxn modelId="{AD20DBEB-46F6-4D2C-8184-70574C5CD0E0}" type="presOf" srcId="{1530AE96-B42F-44EE-A919-71BD998A4844}" destId="{CA87335A-6647-489F-A986-B534902A5B81}" srcOrd="1" destOrd="0" presId="urn:microsoft.com/office/officeart/2005/8/layout/vProcess5"/>
    <dgm:cxn modelId="{9BBBFB7C-86C8-4C3E-860C-D0D580CCAA7A}" type="presOf" srcId="{901D0024-E941-4684-A79F-F8AAD3E38852}" destId="{589ACF1F-0D66-4E46-8D21-8D482E5E4086}" srcOrd="0" destOrd="0" presId="urn:microsoft.com/office/officeart/2005/8/layout/vProcess5"/>
    <dgm:cxn modelId="{78A86A8E-1405-4F25-B3F9-4E75A2010506}" srcId="{D8503213-1B0A-4A61-9366-8BA8E4034B51}" destId="{F4BBEBE1-22EC-4892-8670-6F6E78DAAFC0}" srcOrd="1" destOrd="0" parTransId="{85C4AB67-B4C6-4469-B47F-15272322EFAD}" sibTransId="{A3A864D4-E21B-4069-BA50-93897D9B04F8}"/>
    <dgm:cxn modelId="{47EA8C38-FB3F-4A55-90EC-D43E2CD4D6AA}" type="presOf" srcId="{C0C194EB-A338-4399-8647-883959764B54}" destId="{92BA3A0C-59AA-4C06-9DCF-6666729C116D}" srcOrd="0" destOrd="0" presId="urn:microsoft.com/office/officeart/2005/8/layout/vProcess5"/>
    <dgm:cxn modelId="{8A2D96C3-FD79-499E-82C6-BD0863784E68}" srcId="{D8503213-1B0A-4A61-9366-8BA8E4034B51}" destId="{901D0024-E941-4684-A79F-F8AAD3E38852}" srcOrd="3" destOrd="0" parTransId="{0A4F5983-2B13-4D82-A6DA-6D85505AE065}" sibTransId="{762C71F2-4DB9-4B5C-9370-D33B828E2047}"/>
    <dgm:cxn modelId="{169A52C4-39C0-41C9-A845-FCD9A56F2ADE}" srcId="{D8503213-1B0A-4A61-9366-8BA8E4034B51}" destId="{1530AE96-B42F-44EE-A919-71BD998A4844}" srcOrd="4" destOrd="0" parTransId="{E5C8C276-61E4-4826-9272-9D52DBFCF5C9}" sibTransId="{4A250AA9-E618-4D40-83B4-DDC8ED268ED0}"/>
    <dgm:cxn modelId="{3A5D2F25-7D8B-4E23-8846-2FDCB60EC0A6}" type="presParOf" srcId="{6FD4BAC3-FE23-4D41-BBD3-76917DE3D39E}" destId="{A7A18715-D753-419F-8B8E-4B2FADFE530C}" srcOrd="0" destOrd="0" presId="urn:microsoft.com/office/officeart/2005/8/layout/vProcess5"/>
    <dgm:cxn modelId="{C94D2EDE-8531-47ED-AAB1-3B7DB17625BE}" type="presParOf" srcId="{6FD4BAC3-FE23-4D41-BBD3-76917DE3D39E}" destId="{22171E28-12A9-400B-AA43-B0AA8E407CF8}" srcOrd="1" destOrd="0" presId="urn:microsoft.com/office/officeart/2005/8/layout/vProcess5"/>
    <dgm:cxn modelId="{63C56D7E-8E13-4CFC-9F60-678902224738}" type="presParOf" srcId="{6FD4BAC3-FE23-4D41-BBD3-76917DE3D39E}" destId="{97DF66A6-095B-48BD-9A8F-BA70072ED9EA}" srcOrd="2" destOrd="0" presId="urn:microsoft.com/office/officeart/2005/8/layout/vProcess5"/>
    <dgm:cxn modelId="{8E7C4699-2191-4C13-AC33-7F3E3AFD9E62}" type="presParOf" srcId="{6FD4BAC3-FE23-4D41-BBD3-76917DE3D39E}" destId="{1FBC2E5E-788E-41F2-93EA-DD8AE1868A9F}" srcOrd="3" destOrd="0" presId="urn:microsoft.com/office/officeart/2005/8/layout/vProcess5"/>
    <dgm:cxn modelId="{1ECF8D1E-8C9B-443D-BF6D-9519565F9CC2}" type="presParOf" srcId="{6FD4BAC3-FE23-4D41-BBD3-76917DE3D39E}" destId="{589ACF1F-0D66-4E46-8D21-8D482E5E4086}" srcOrd="4" destOrd="0" presId="urn:microsoft.com/office/officeart/2005/8/layout/vProcess5"/>
    <dgm:cxn modelId="{24C7B424-3AFC-4DC3-8366-93EF9004A9BC}" type="presParOf" srcId="{6FD4BAC3-FE23-4D41-BBD3-76917DE3D39E}" destId="{16E6D4EE-A79F-421D-836E-2878C97EBFF1}" srcOrd="5" destOrd="0" presId="urn:microsoft.com/office/officeart/2005/8/layout/vProcess5"/>
    <dgm:cxn modelId="{2B1097EE-5F7C-4CBC-A852-8C32E08EB30A}" type="presParOf" srcId="{6FD4BAC3-FE23-4D41-BBD3-76917DE3D39E}" destId="{8856A17B-0DD4-4D98-9D36-26AFF0E1C40D}" srcOrd="6" destOrd="0" presId="urn:microsoft.com/office/officeart/2005/8/layout/vProcess5"/>
    <dgm:cxn modelId="{547FBEF9-C481-42C6-9365-E869468C8BF8}" type="presParOf" srcId="{6FD4BAC3-FE23-4D41-BBD3-76917DE3D39E}" destId="{E7DE50A5-A880-47CC-BEF6-0AAE29AFFF5C}" srcOrd="7" destOrd="0" presId="urn:microsoft.com/office/officeart/2005/8/layout/vProcess5"/>
    <dgm:cxn modelId="{F908F16A-C0FC-44E9-B796-AA6C25D9E783}" type="presParOf" srcId="{6FD4BAC3-FE23-4D41-BBD3-76917DE3D39E}" destId="{92BA3A0C-59AA-4C06-9DCF-6666729C116D}" srcOrd="8" destOrd="0" presId="urn:microsoft.com/office/officeart/2005/8/layout/vProcess5"/>
    <dgm:cxn modelId="{7C6DCFD2-C59B-45E1-81E5-3984A4AEC697}" type="presParOf" srcId="{6FD4BAC3-FE23-4D41-BBD3-76917DE3D39E}" destId="{61AB904F-AB41-4317-8554-79F4F98E5260}" srcOrd="9" destOrd="0" presId="urn:microsoft.com/office/officeart/2005/8/layout/vProcess5"/>
    <dgm:cxn modelId="{0B11288B-512B-481B-AA17-CD095B1E058E}" type="presParOf" srcId="{6FD4BAC3-FE23-4D41-BBD3-76917DE3D39E}" destId="{88788478-DC4C-499C-9648-C436F94E32E8}" srcOrd="10" destOrd="0" presId="urn:microsoft.com/office/officeart/2005/8/layout/vProcess5"/>
    <dgm:cxn modelId="{7C564990-936D-4B60-A742-A18AA5D090E4}" type="presParOf" srcId="{6FD4BAC3-FE23-4D41-BBD3-76917DE3D39E}" destId="{1C9E6F85-49BE-4B53-8039-E442BA0656F8}" srcOrd="11" destOrd="0" presId="urn:microsoft.com/office/officeart/2005/8/layout/vProcess5"/>
    <dgm:cxn modelId="{5861F53F-663F-44ED-96BD-7578826EE1F2}" type="presParOf" srcId="{6FD4BAC3-FE23-4D41-BBD3-76917DE3D39E}" destId="{831D2AA1-BAC9-4F4A-92EA-285661637175}" srcOrd="12" destOrd="0" presId="urn:microsoft.com/office/officeart/2005/8/layout/vProcess5"/>
    <dgm:cxn modelId="{B7E81244-6372-4EE9-AEE3-3C2D5FDDBE29}" type="presParOf" srcId="{6FD4BAC3-FE23-4D41-BBD3-76917DE3D39E}" destId="{6D29DB26-8CD3-4A52-9788-0C99BD941CDD}" srcOrd="13" destOrd="0" presId="urn:microsoft.com/office/officeart/2005/8/layout/vProcess5"/>
    <dgm:cxn modelId="{1CE4A8AC-F13D-4D95-B943-A018A29DCC66}" type="presParOf" srcId="{6FD4BAC3-FE23-4D41-BBD3-76917DE3D39E}" destId="{CA87335A-6647-489F-A986-B534902A5B81}"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9EAFA52-3D88-4477-B40D-3D0FB7739521}"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n-US"/>
        </a:p>
      </dgm:t>
    </dgm:pt>
    <dgm:pt modelId="{C1675816-5B3B-45A8-AFB2-13139C47FD22}">
      <dgm:prSet phldrT="[Text]"/>
      <dgm:spPr/>
      <dgm:t>
        <a:bodyPr/>
        <a:lstStyle/>
        <a:p>
          <a:r>
            <a:rPr lang="en-US" dirty="0" smtClean="0"/>
            <a:t>EOQ</a:t>
          </a:r>
          <a:endParaRPr lang="en-US" dirty="0"/>
        </a:p>
      </dgm:t>
    </dgm:pt>
    <dgm:pt modelId="{7696D6AE-0C9B-414D-A1FC-DECFBFE75966}" type="parTrans" cxnId="{7D523F06-5E1D-40E4-8E76-2DFF26E2FEE6}">
      <dgm:prSet/>
      <dgm:spPr/>
      <dgm:t>
        <a:bodyPr/>
        <a:lstStyle/>
        <a:p>
          <a:endParaRPr lang="en-US"/>
        </a:p>
      </dgm:t>
    </dgm:pt>
    <dgm:pt modelId="{F041BEBA-45E8-4605-A42C-C34600C9B5D1}" type="sibTrans" cxnId="{7D523F06-5E1D-40E4-8E76-2DFF26E2FEE6}">
      <dgm:prSet/>
      <dgm:spPr/>
      <dgm:t>
        <a:bodyPr/>
        <a:lstStyle/>
        <a:p>
          <a:endParaRPr lang="en-US"/>
        </a:p>
      </dgm:t>
    </dgm:pt>
    <dgm:pt modelId="{5410C1E3-E0E3-4A73-8B33-ECA4BE0D13A5}">
      <dgm:prSet phldrT="[Text]"/>
      <dgm:spPr/>
      <dgm:t>
        <a:bodyPr/>
        <a:lstStyle/>
        <a:p>
          <a:r>
            <a:rPr lang="en-US" dirty="0" smtClean="0"/>
            <a:t>Safety Stock</a:t>
          </a:r>
          <a:endParaRPr lang="en-US" dirty="0"/>
        </a:p>
      </dgm:t>
    </dgm:pt>
    <dgm:pt modelId="{86D3CC1A-3D95-44DD-B46B-76BEB931E58E}" type="parTrans" cxnId="{78E88837-225E-4DFF-9F0C-7A94B2C19C9A}">
      <dgm:prSet/>
      <dgm:spPr/>
      <dgm:t>
        <a:bodyPr/>
        <a:lstStyle/>
        <a:p>
          <a:endParaRPr lang="en-US"/>
        </a:p>
      </dgm:t>
    </dgm:pt>
    <dgm:pt modelId="{1BFE3AD4-06C1-443A-9015-F4E9925EC5A1}" type="sibTrans" cxnId="{78E88837-225E-4DFF-9F0C-7A94B2C19C9A}">
      <dgm:prSet/>
      <dgm:spPr/>
      <dgm:t>
        <a:bodyPr/>
        <a:lstStyle/>
        <a:p>
          <a:endParaRPr lang="en-US"/>
        </a:p>
      </dgm:t>
    </dgm:pt>
    <dgm:pt modelId="{8E66048A-C36B-4D97-A02F-3A1C19ABE859}">
      <dgm:prSet phldrT="[Text]"/>
      <dgm:spPr/>
      <dgm:t>
        <a:bodyPr/>
        <a:lstStyle/>
        <a:p>
          <a:r>
            <a:rPr lang="en-US" dirty="0" smtClean="0"/>
            <a:t>ROP</a:t>
          </a:r>
          <a:endParaRPr lang="en-US" dirty="0"/>
        </a:p>
      </dgm:t>
    </dgm:pt>
    <dgm:pt modelId="{FE3FE766-7C8D-48C9-B5A5-71FF469B2E99}" type="parTrans" cxnId="{C9E64638-778D-4F1C-9226-782F5561C7A3}">
      <dgm:prSet/>
      <dgm:spPr/>
      <dgm:t>
        <a:bodyPr/>
        <a:lstStyle/>
        <a:p>
          <a:endParaRPr lang="en-US"/>
        </a:p>
      </dgm:t>
    </dgm:pt>
    <dgm:pt modelId="{61FABF53-D377-4E92-A1ED-4C92BD22D312}" type="sibTrans" cxnId="{C9E64638-778D-4F1C-9226-782F5561C7A3}">
      <dgm:prSet/>
      <dgm:spPr/>
      <dgm:t>
        <a:bodyPr/>
        <a:lstStyle/>
        <a:p>
          <a:endParaRPr lang="en-US"/>
        </a:p>
      </dgm:t>
    </dgm:pt>
    <dgm:pt modelId="{CAB92D58-1FBD-47C0-91A4-3058C4DE029C}">
      <dgm:prSet phldrT="[Text]"/>
      <dgm:spPr/>
      <dgm:t>
        <a:bodyPr/>
        <a:lstStyle/>
        <a:p>
          <a:r>
            <a:rPr lang="en-US" dirty="0" smtClean="0"/>
            <a:t>Time Between Order</a:t>
          </a:r>
          <a:endParaRPr lang="en-US" dirty="0"/>
        </a:p>
      </dgm:t>
    </dgm:pt>
    <dgm:pt modelId="{A9A6E70A-3F60-4993-8531-A1995C0F276F}" type="parTrans" cxnId="{64838FAD-BF41-4697-8528-053C604CEDE8}">
      <dgm:prSet/>
      <dgm:spPr/>
      <dgm:t>
        <a:bodyPr/>
        <a:lstStyle/>
        <a:p>
          <a:endParaRPr lang="en-US"/>
        </a:p>
      </dgm:t>
    </dgm:pt>
    <dgm:pt modelId="{281A2242-E6E1-4741-BCE5-40B41E7A3BA2}" type="sibTrans" cxnId="{64838FAD-BF41-4697-8528-053C604CEDE8}">
      <dgm:prSet/>
      <dgm:spPr/>
      <dgm:t>
        <a:bodyPr/>
        <a:lstStyle/>
        <a:p>
          <a:endParaRPr lang="en-US"/>
        </a:p>
      </dgm:t>
    </dgm:pt>
    <dgm:pt modelId="{6A09396A-9B96-41B6-94EB-E1ECB144FE68}">
      <dgm:prSet custT="1"/>
      <dgm:spPr/>
      <dgm:t>
        <a:bodyPr/>
        <a:lstStyle/>
        <a:p>
          <a:pPr algn="ctr"/>
          <a:r>
            <a:rPr lang="en-US" sz="1600" dirty="0" smtClean="0"/>
            <a:t>Demand*lead time + SS</a:t>
          </a:r>
          <a:endParaRPr lang="en-US" sz="1600" dirty="0"/>
        </a:p>
      </dgm:t>
    </dgm:pt>
    <dgm:pt modelId="{2C830447-94CC-49FD-9ACE-DCB41FB04C83}" type="parTrans" cxnId="{5C7778B6-8A1D-496A-83BE-61731525B2A9}">
      <dgm:prSet/>
      <dgm:spPr/>
      <dgm:t>
        <a:bodyPr/>
        <a:lstStyle/>
        <a:p>
          <a:endParaRPr lang="en-US"/>
        </a:p>
      </dgm:t>
    </dgm:pt>
    <dgm:pt modelId="{A273680A-60E2-48A4-9A99-AAC9E5953FE8}" type="sibTrans" cxnId="{5C7778B6-8A1D-496A-83BE-61731525B2A9}">
      <dgm:prSet/>
      <dgm:spPr/>
      <dgm:t>
        <a:bodyPr/>
        <a:lstStyle/>
        <a:p>
          <a:endParaRPr lang="en-US"/>
        </a:p>
      </dgm:t>
    </dgm:pt>
    <dgm:pt modelId="{140D1E72-1217-4354-9534-FAFBA2255E8A}">
      <dgm:prSet custT="1"/>
      <dgm:spPr/>
      <dgm:t>
        <a:bodyPr/>
        <a:lstStyle/>
        <a:p>
          <a:pPr algn="ctr"/>
          <a:endParaRPr lang="en-US" sz="1600" dirty="0"/>
        </a:p>
      </dgm:t>
    </dgm:pt>
    <dgm:pt modelId="{BA67BAD8-1DAA-4971-8A74-9CB435F614A5}" type="parTrans" cxnId="{469CF8C9-AAA4-4DE9-AC21-8829C7FED9E7}">
      <dgm:prSet/>
      <dgm:spPr/>
      <dgm:t>
        <a:bodyPr/>
        <a:lstStyle/>
        <a:p>
          <a:endParaRPr lang="en-US"/>
        </a:p>
      </dgm:t>
    </dgm:pt>
    <dgm:pt modelId="{74E84D75-66D6-47BD-89FE-8435CBE6C06E}" type="sibTrans" cxnId="{469CF8C9-AAA4-4DE9-AC21-8829C7FED9E7}">
      <dgm:prSet/>
      <dgm:spPr/>
      <dgm:t>
        <a:bodyPr/>
        <a:lstStyle/>
        <a:p>
          <a:endParaRPr lang="en-US"/>
        </a:p>
      </dgm:t>
    </dgm:pt>
    <dgm:pt modelId="{8EA6B87C-EB1F-490A-AD83-64829E5E4880}">
      <dgm:prSet phldrT="[Text]" custT="1"/>
      <dgm:spPr/>
      <dgm:t>
        <a:bodyPr/>
        <a:lstStyle/>
        <a:p>
          <a:r>
            <a:rPr lang="en-US" sz="1600" dirty="0" smtClean="0"/>
            <a:t>EOQ/ Demand</a:t>
          </a:r>
          <a:endParaRPr lang="en-US" sz="1600" dirty="0"/>
        </a:p>
      </dgm:t>
    </dgm:pt>
    <dgm:pt modelId="{A0109534-059F-4D9F-A926-EA34ACCE4643}" type="sibTrans" cxnId="{30DC8E67-0910-433A-98C3-87924DCF96CA}">
      <dgm:prSet/>
      <dgm:spPr/>
      <dgm:t>
        <a:bodyPr/>
        <a:lstStyle/>
        <a:p>
          <a:endParaRPr lang="en-US"/>
        </a:p>
      </dgm:t>
    </dgm:pt>
    <dgm:pt modelId="{888A2308-CA7E-4BC3-A95F-95D08C0EA999}" type="parTrans" cxnId="{30DC8E67-0910-433A-98C3-87924DCF96CA}">
      <dgm:prSet/>
      <dgm:spPr/>
      <dgm:t>
        <a:bodyPr/>
        <a:lstStyle/>
        <a:p>
          <a:endParaRPr lang="en-US"/>
        </a:p>
      </dgm:t>
    </dgm:pt>
    <dgm:pt modelId="{0FAF9A64-C804-43EF-ADF5-6358F44FB921}">
      <dgm:prSet phldrT="[Text]" custT="1"/>
      <dgm:spPr/>
      <dgm:t>
        <a:bodyPr/>
        <a:lstStyle/>
        <a:p>
          <a:endParaRPr lang="en-US" sz="1800" dirty="0"/>
        </a:p>
      </dgm:t>
    </dgm:pt>
    <dgm:pt modelId="{C7EA4990-79E6-47BB-A2CF-5A3D0004190E}" type="parTrans" cxnId="{AA075AFB-2582-4E4C-8CA3-245577B93D32}">
      <dgm:prSet/>
      <dgm:spPr/>
      <dgm:t>
        <a:bodyPr/>
        <a:lstStyle/>
        <a:p>
          <a:endParaRPr lang="en-US"/>
        </a:p>
      </dgm:t>
    </dgm:pt>
    <dgm:pt modelId="{A6EE06E7-E964-43E2-8DA1-26E84B0FF16C}" type="sibTrans" cxnId="{AA075AFB-2582-4E4C-8CA3-245577B93D32}">
      <dgm:prSet/>
      <dgm:spPr/>
      <dgm:t>
        <a:bodyPr/>
        <a:lstStyle/>
        <a:p>
          <a:endParaRPr lang="en-US"/>
        </a:p>
      </dgm:t>
    </dgm:pt>
    <dgm:pt modelId="{94504C32-12E3-4805-92D9-FF027EE9AA5C}" type="pres">
      <dgm:prSet presAssocID="{59EAFA52-3D88-4477-B40D-3D0FB7739521}" presName="Name0" presStyleCnt="0">
        <dgm:presLayoutVars>
          <dgm:dir/>
          <dgm:animLvl val="lvl"/>
          <dgm:resizeHandles/>
        </dgm:presLayoutVars>
      </dgm:prSet>
      <dgm:spPr/>
      <dgm:t>
        <a:bodyPr/>
        <a:lstStyle/>
        <a:p>
          <a:endParaRPr lang="en-GB"/>
        </a:p>
      </dgm:t>
    </dgm:pt>
    <dgm:pt modelId="{2F0FECAD-467D-4F54-A0C4-FDE2F61183B2}" type="pres">
      <dgm:prSet presAssocID="{C1675816-5B3B-45A8-AFB2-13139C47FD22}" presName="linNode" presStyleCnt="0"/>
      <dgm:spPr/>
    </dgm:pt>
    <dgm:pt modelId="{8A501F2F-9DE3-48E0-856E-C4FE0EEE6CAD}" type="pres">
      <dgm:prSet presAssocID="{C1675816-5B3B-45A8-AFB2-13139C47FD22}" presName="parentShp" presStyleLbl="node1" presStyleIdx="0" presStyleCnt="4">
        <dgm:presLayoutVars>
          <dgm:bulletEnabled val="1"/>
        </dgm:presLayoutVars>
      </dgm:prSet>
      <dgm:spPr/>
      <dgm:t>
        <a:bodyPr/>
        <a:lstStyle/>
        <a:p>
          <a:endParaRPr lang="en-GB"/>
        </a:p>
      </dgm:t>
    </dgm:pt>
    <dgm:pt modelId="{3FD447D7-9720-4C77-A713-F6A33E2D4D7E}" type="pres">
      <dgm:prSet presAssocID="{C1675816-5B3B-45A8-AFB2-13139C47FD22}" presName="childShp" presStyleLbl="bgAccFollowNode1" presStyleIdx="0" presStyleCnt="4">
        <dgm:presLayoutVars>
          <dgm:bulletEnabled val="1"/>
        </dgm:presLayoutVars>
      </dgm:prSet>
      <dgm:spPr/>
      <dgm:t>
        <a:bodyPr/>
        <a:lstStyle/>
        <a:p>
          <a:endParaRPr lang="en-US"/>
        </a:p>
      </dgm:t>
    </dgm:pt>
    <dgm:pt modelId="{795A34D7-7959-4BA0-BFC3-9C9494429850}" type="pres">
      <dgm:prSet presAssocID="{F041BEBA-45E8-4605-A42C-C34600C9B5D1}" presName="spacing" presStyleCnt="0"/>
      <dgm:spPr/>
    </dgm:pt>
    <dgm:pt modelId="{3349250C-6874-4F77-B7C7-7D5E76DBE7EC}" type="pres">
      <dgm:prSet presAssocID="{5410C1E3-E0E3-4A73-8B33-ECA4BE0D13A5}" presName="linNode" presStyleCnt="0"/>
      <dgm:spPr/>
    </dgm:pt>
    <dgm:pt modelId="{EEF029D0-E15B-4014-914D-AF6E78B9D64D}" type="pres">
      <dgm:prSet presAssocID="{5410C1E3-E0E3-4A73-8B33-ECA4BE0D13A5}" presName="parentShp" presStyleLbl="node1" presStyleIdx="1" presStyleCnt="4">
        <dgm:presLayoutVars>
          <dgm:bulletEnabled val="1"/>
        </dgm:presLayoutVars>
      </dgm:prSet>
      <dgm:spPr/>
      <dgm:t>
        <a:bodyPr/>
        <a:lstStyle/>
        <a:p>
          <a:endParaRPr lang="en-GB"/>
        </a:p>
      </dgm:t>
    </dgm:pt>
    <dgm:pt modelId="{18F892D8-9AC0-4DBC-AF30-843810CAA50B}" type="pres">
      <dgm:prSet presAssocID="{5410C1E3-E0E3-4A73-8B33-ECA4BE0D13A5}" presName="childShp" presStyleLbl="bgAccFollowNode1" presStyleIdx="1" presStyleCnt="4">
        <dgm:presLayoutVars>
          <dgm:bulletEnabled val="1"/>
        </dgm:presLayoutVars>
      </dgm:prSet>
      <dgm:spPr/>
      <dgm:t>
        <a:bodyPr/>
        <a:lstStyle/>
        <a:p>
          <a:endParaRPr lang="en-US"/>
        </a:p>
      </dgm:t>
    </dgm:pt>
    <dgm:pt modelId="{630AC393-D89A-4B62-A276-F27D9B43B49D}" type="pres">
      <dgm:prSet presAssocID="{1BFE3AD4-06C1-443A-9015-F4E9925EC5A1}" presName="spacing" presStyleCnt="0"/>
      <dgm:spPr/>
    </dgm:pt>
    <dgm:pt modelId="{15AB396D-4B9A-4A08-B3B1-DF1C5646E615}" type="pres">
      <dgm:prSet presAssocID="{8E66048A-C36B-4D97-A02F-3A1C19ABE859}" presName="linNode" presStyleCnt="0"/>
      <dgm:spPr/>
    </dgm:pt>
    <dgm:pt modelId="{EDF52A83-8304-4F00-9B89-D361EF98AF87}" type="pres">
      <dgm:prSet presAssocID="{8E66048A-C36B-4D97-A02F-3A1C19ABE859}" presName="parentShp" presStyleLbl="node1" presStyleIdx="2" presStyleCnt="4">
        <dgm:presLayoutVars>
          <dgm:bulletEnabled val="1"/>
        </dgm:presLayoutVars>
      </dgm:prSet>
      <dgm:spPr/>
      <dgm:t>
        <a:bodyPr/>
        <a:lstStyle/>
        <a:p>
          <a:endParaRPr lang="en-GB"/>
        </a:p>
      </dgm:t>
    </dgm:pt>
    <dgm:pt modelId="{9CF4B85C-C574-4A02-A4DF-903EF06521CF}" type="pres">
      <dgm:prSet presAssocID="{8E66048A-C36B-4D97-A02F-3A1C19ABE859}" presName="childShp" presStyleLbl="bgAccFollowNode1" presStyleIdx="2" presStyleCnt="4" custScaleX="105494">
        <dgm:presLayoutVars>
          <dgm:bulletEnabled val="1"/>
        </dgm:presLayoutVars>
      </dgm:prSet>
      <dgm:spPr/>
      <dgm:t>
        <a:bodyPr/>
        <a:lstStyle/>
        <a:p>
          <a:endParaRPr lang="en-US"/>
        </a:p>
      </dgm:t>
    </dgm:pt>
    <dgm:pt modelId="{021DDCA0-81FF-4C4A-86D5-6890CA8ADE29}" type="pres">
      <dgm:prSet presAssocID="{61FABF53-D377-4E92-A1ED-4C92BD22D312}" presName="spacing" presStyleCnt="0"/>
      <dgm:spPr/>
    </dgm:pt>
    <dgm:pt modelId="{79A32D15-BF5A-4B0A-B4F0-E50D5FE7E8CD}" type="pres">
      <dgm:prSet presAssocID="{CAB92D58-1FBD-47C0-91A4-3058C4DE029C}" presName="linNode" presStyleCnt="0"/>
      <dgm:spPr/>
    </dgm:pt>
    <dgm:pt modelId="{87C585B3-5081-4328-9B22-E9ADA5AECAE3}" type="pres">
      <dgm:prSet presAssocID="{CAB92D58-1FBD-47C0-91A4-3058C4DE029C}" presName="parentShp" presStyleLbl="node1" presStyleIdx="3" presStyleCnt="4">
        <dgm:presLayoutVars>
          <dgm:bulletEnabled val="1"/>
        </dgm:presLayoutVars>
      </dgm:prSet>
      <dgm:spPr/>
      <dgm:t>
        <a:bodyPr/>
        <a:lstStyle/>
        <a:p>
          <a:endParaRPr lang="en-US"/>
        </a:p>
      </dgm:t>
    </dgm:pt>
    <dgm:pt modelId="{7A15C882-581D-4585-8AEB-428783A725CB}" type="pres">
      <dgm:prSet presAssocID="{CAB92D58-1FBD-47C0-91A4-3058C4DE029C}" presName="childShp" presStyleLbl="bgAccFollowNode1" presStyleIdx="3" presStyleCnt="4">
        <dgm:presLayoutVars>
          <dgm:bulletEnabled val="1"/>
        </dgm:presLayoutVars>
      </dgm:prSet>
      <dgm:spPr/>
      <dgm:t>
        <a:bodyPr/>
        <a:lstStyle/>
        <a:p>
          <a:endParaRPr lang="en-US"/>
        </a:p>
      </dgm:t>
    </dgm:pt>
  </dgm:ptLst>
  <dgm:cxnLst>
    <dgm:cxn modelId="{469CF8C9-AAA4-4DE9-AC21-8829C7FED9E7}" srcId="{8E66048A-C36B-4D97-A02F-3A1C19ABE859}" destId="{140D1E72-1217-4354-9534-FAFBA2255E8A}" srcOrd="0" destOrd="0" parTransId="{BA67BAD8-1DAA-4971-8A74-9CB435F614A5}" sibTransId="{74E84D75-66D6-47BD-89FE-8435CBE6C06E}"/>
    <dgm:cxn modelId="{78E88837-225E-4DFF-9F0C-7A94B2C19C9A}" srcId="{59EAFA52-3D88-4477-B40D-3D0FB7739521}" destId="{5410C1E3-E0E3-4A73-8B33-ECA4BE0D13A5}" srcOrd="1" destOrd="0" parTransId="{86D3CC1A-3D95-44DD-B46B-76BEB931E58E}" sibTransId="{1BFE3AD4-06C1-443A-9015-F4E9925EC5A1}"/>
    <dgm:cxn modelId="{860B6609-62B5-4B9F-92EE-6FD625A95FDB}" type="presOf" srcId="{59EAFA52-3D88-4477-B40D-3D0FB7739521}" destId="{94504C32-12E3-4805-92D9-FF027EE9AA5C}" srcOrd="0" destOrd="0" presId="urn:microsoft.com/office/officeart/2005/8/layout/vList6"/>
    <dgm:cxn modelId="{7D523F06-5E1D-40E4-8E76-2DFF26E2FEE6}" srcId="{59EAFA52-3D88-4477-B40D-3D0FB7739521}" destId="{C1675816-5B3B-45A8-AFB2-13139C47FD22}" srcOrd="0" destOrd="0" parTransId="{7696D6AE-0C9B-414D-A1FC-DECFBFE75966}" sibTransId="{F041BEBA-45E8-4605-A42C-C34600C9B5D1}"/>
    <dgm:cxn modelId="{C2D12DA3-6DCC-4B36-B8F8-8D279795DDBE}" type="presOf" srcId="{8E66048A-C36B-4D97-A02F-3A1C19ABE859}" destId="{EDF52A83-8304-4F00-9B89-D361EF98AF87}" srcOrd="0" destOrd="0" presId="urn:microsoft.com/office/officeart/2005/8/layout/vList6"/>
    <dgm:cxn modelId="{2DE15375-C5BD-4260-AF7E-11A1830D01DF}" type="presOf" srcId="{140D1E72-1217-4354-9534-FAFBA2255E8A}" destId="{9CF4B85C-C574-4A02-A4DF-903EF06521CF}" srcOrd="0" destOrd="0" presId="urn:microsoft.com/office/officeart/2005/8/layout/vList6"/>
    <dgm:cxn modelId="{30DC8E67-0910-433A-98C3-87924DCF96CA}" srcId="{CAB92D58-1FBD-47C0-91A4-3058C4DE029C}" destId="{8EA6B87C-EB1F-490A-AD83-64829E5E4880}" srcOrd="1" destOrd="0" parTransId="{888A2308-CA7E-4BC3-A95F-95D08C0EA999}" sibTransId="{A0109534-059F-4D9F-A926-EA34ACCE4643}"/>
    <dgm:cxn modelId="{AA075AFB-2582-4E4C-8CA3-245577B93D32}" srcId="{CAB92D58-1FBD-47C0-91A4-3058C4DE029C}" destId="{0FAF9A64-C804-43EF-ADF5-6358F44FB921}" srcOrd="0" destOrd="0" parTransId="{C7EA4990-79E6-47BB-A2CF-5A3D0004190E}" sibTransId="{A6EE06E7-E964-43E2-8DA1-26E84B0FF16C}"/>
    <dgm:cxn modelId="{27A2B958-A578-4D65-A651-74BA2898A55B}" type="presOf" srcId="{0FAF9A64-C804-43EF-ADF5-6358F44FB921}" destId="{7A15C882-581D-4585-8AEB-428783A725CB}" srcOrd="0" destOrd="0" presId="urn:microsoft.com/office/officeart/2005/8/layout/vList6"/>
    <dgm:cxn modelId="{216C6AB7-96A9-4DDE-81AE-9A202B270607}" type="presOf" srcId="{C1675816-5B3B-45A8-AFB2-13139C47FD22}" destId="{8A501F2F-9DE3-48E0-856E-C4FE0EEE6CAD}" srcOrd="0" destOrd="0" presId="urn:microsoft.com/office/officeart/2005/8/layout/vList6"/>
    <dgm:cxn modelId="{7987B9F6-3393-4C8E-A14B-833F608BECD8}" type="presOf" srcId="{8EA6B87C-EB1F-490A-AD83-64829E5E4880}" destId="{7A15C882-581D-4585-8AEB-428783A725CB}" srcOrd="0" destOrd="1" presId="urn:microsoft.com/office/officeart/2005/8/layout/vList6"/>
    <dgm:cxn modelId="{64838FAD-BF41-4697-8528-053C604CEDE8}" srcId="{59EAFA52-3D88-4477-B40D-3D0FB7739521}" destId="{CAB92D58-1FBD-47C0-91A4-3058C4DE029C}" srcOrd="3" destOrd="0" parTransId="{A9A6E70A-3F60-4993-8531-A1995C0F276F}" sibTransId="{281A2242-E6E1-4741-BCE5-40B41E7A3BA2}"/>
    <dgm:cxn modelId="{6629F274-9194-4F70-8A8B-314458C76306}" type="presOf" srcId="{6A09396A-9B96-41B6-94EB-E1ECB144FE68}" destId="{9CF4B85C-C574-4A02-A4DF-903EF06521CF}" srcOrd="0" destOrd="1" presId="urn:microsoft.com/office/officeart/2005/8/layout/vList6"/>
    <dgm:cxn modelId="{5CD58C85-C360-4A10-8C23-2AEC1FDB6B30}" type="presOf" srcId="{5410C1E3-E0E3-4A73-8B33-ECA4BE0D13A5}" destId="{EEF029D0-E15B-4014-914D-AF6E78B9D64D}" srcOrd="0" destOrd="0" presId="urn:microsoft.com/office/officeart/2005/8/layout/vList6"/>
    <dgm:cxn modelId="{5C7778B6-8A1D-496A-83BE-61731525B2A9}" srcId="{8E66048A-C36B-4D97-A02F-3A1C19ABE859}" destId="{6A09396A-9B96-41B6-94EB-E1ECB144FE68}" srcOrd="1" destOrd="0" parTransId="{2C830447-94CC-49FD-9ACE-DCB41FB04C83}" sibTransId="{A273680A-60E2-48A4-9A99-AAC9E5953FE8}"/>
    <dgm:cxn modelId="{C9E64638-778D-4F1C-9226-782F5561C7A3}" srcId="{59EAFA52-3D88-4477-B40D-3D0FB7739521}" destId="{8E66048A-C36B-4D97-A02F-3A1C19ABE859}" srcOrd="2" destOrd="0" parTransId="{FE3FE766-7C8D-48C9-B5A5-71FF469B2E99}" sibTransId="{61FABF53-D377-4E92-A1ED-4C92BD22D312}"/>
    <dgm:cxn modelId="{678A0082-98E7-4A8C-96DB-DB9229FC3D50}" type="presOf" srcId="{CAB92D58-1FBD-47C0-91A4-3058C4DE029C}" destId="{87C585B3-5081-4328-9B22-E9ADA5AECAE3}" srcOrd="0" destOrd="0" presId="urn:microsoft.com/office/officeart/2005/8/layout/vList6"/>
    <dgm:cxn modelId="{AF90EA5A-B7B5-45FA-A224-3F5125FBD440}" type="presParOf" srcId="{94504C32-12E3-4805-92D9-FF027EE9AA5C}" destId="{2F0FECAD-467D-4F54-A0C4-FDE2F61183B2}" srcOrd="0" destOrd="0" presId="urn:microsoft.com/office/officeart/2005/8/layout/vList6"/>
    <dgm:cxn modelId="{8A3BED80-7C39-4572-BA84-C90CA1539F98}" type="presParOf" srcId="{2F0FECAD-467D-4F54-A0C4-FDE2F61183B2}" destId="{8A501F2F-9DE3-48E0-856E-C4FE0EEE6CAD}" srcOrd="0" destOrd="0" presId="urn:microsoft.com/office/officeart/2005/8/layout/vList6"/>
    <dgm:cxn modelId="{73B50D74-260F-471D-88F0-20DE9626D39D}" type="presParOf" srcId="{2F0FECAD-467D-4F54-A0C4-FDE2F61183B2}" destId="{3FD447D7-9720-4C77-A713-F6A33E2D4D7E}" srcOrd="1" destOrd="0" presId="urn:microsoft.com/office/officeart/2005/8/layout/vList6"/>
    <dgm:cxn modelId="{A9279800-17F5-4D31-A4F9-886306192CCE}" type="presParOf" srcId="{94504C32-12E3-4805-92D9-FF027EE9AA5C}" destId="{795A34D7-7959-4BA0-BFC3-9C9494429850}" srcOrd="1" destOrd="0" presId="urn:microsoft.com/office/officeart/2005/8/layout/vList6"/>
    <dgm:cxn modelId="{E3DB37D0-DD71-4F2C-B903-3BA99F465C0E}" type="presParOf" srcId="{94504C32-12E3-4805-92D9-FF027EE9AA5C}" destId="{3349250C-6874-4F77-B7C7-7D5E76DBE7EC}" srcOrd="2" destOrd="0" presId="urn:microsoft.com/office/officeart/2005/8/layout/vList6"/>
    <dgm:cxn modelId="{1E68D244-C997-4B37-8FF0-35FA7617BE77}" type="presParOf" srcId="{3349250C-6874-4F77-B7C7-7D5E76DBE7EC}" destId="{EEF029D0-E15B-4014-914D-AF6E78B9D64D}" srcOrd="0" destOrd="0" presId="urn:microsoft.com/office/officeart/2005/8/layout/vList6"/>
    <dgm:cxn modelId="{E0101D56-039C-4337-82AA-3A223D9673E7}" type="presParOf" srcId="{3349250C-6874-4F77-B7C7-7D5E76DBE7EC}" destId="{18F892D8-9AC0-4DBC-AF30-843810CAA50B}" srcOrd="1" destOrd="0" presId="urn:microsoft.com/office/officeart/2005/8/layout/vList6"/>
    <dgm:cxn modelId="{5A473769-EFEF-4214-AFB2-FE2D291F4BA9}" type="presParOf" srcId="{94504C32-12E3-4805-92D9-FF027EE9AA5C}" destId="{630AC393-D89A-4B62-A276-F27D9B43B49D}" srcOrd="3" destOrd="0" presId="urn:microsoft.com/office/officeart/2005/8/layout/vList6"/>
    <dgm:cxn modelId="{56790126-33FC-4944-B20D-BB17957AD7AA}" type="presParOf" srcId="{94504C32-12E3-4805-92D9-FF027EE9AA5C}" destId="{15AB396D-4B9A-4A08-B3B1-DF1C5646E615}" srcOrd="4" destOrd="0" presId="urn:microsoft.com/office/officeart/2005/8/layout/vList6"/>
    <dgm:cxn modelId="{B449BA4A-EDF7-4385-8AD6-48A7464A060A}" type="presParOf" srcId="{15AB396D-4B9A-4A08-B3B1-DF1C5646E615}" destId="{EDF52A83-8304-4F00-9B89-D361EF98AF87}" srcOrd="0" destOrd="0" presId="urn:microsoft.com/office/officeart/2005/8/layout/vList6"/>
    <dgm:cxn modelId="{56462D24-A5DB-4D37-9DC9-3BDEC630F706}" type="presParOf" srcId="{15AB396D-4B9A-4A08-B3B1-DF1C5646E615}" destId="{9CF4B85C-C574-4A02-A4DF-903EF06521CF}" srcOrd="1" destOrd="0" presId="urn:microsoft.com/office/officeart/2005/8/layout/vList6"/>
    <dgm:cxn modelId="{1E669038-D02E-478D-9A9E-370234E1D141}" type="presParOf" srcId="{94504C32-12E3-4805-92D9-FF027EE9AA5C}" destId="{021DDCA0-81FF-4C4A-86D5-6890CA8ADE29}" srcOrd="5" destOrd="0" presId="urn:microsoft.com/office/officeart/2005/8/layout/vList6"/>
    <dgm:cxn modelId="{F8A5D934-826E-48BD-90B1-FB79E24A14D0}" type="presParOf" srcId="{94504C32-12E3-4805-92D9-FF027EE9AA5C}" destId="{79A32D15-BF5A-4B0A-B4F0-E50D5FE7E8CD}" srcOrd="6" destOrd="0" presId="urn:microsoft.com/office/officeart/2005/8/layout/vList6"/>
    <dgm:cxn modelId="{59D19CAE-95B3-4CC7-9839-3EB1EAC92976}" type="presParOf" srcId="{79A32D15-BF5A-4B0A-B4F0-E50D5FE7E8CD}" destId="{87C585B3-5081-4328-9B22-E9ADA5AECAE3}" srcOrd="0" destOrd="0" presId="urn:microsoft.com/office/officeart/2005/8/layout/vList6"/>
    <dgm:cxn modelId="{00F155AB-042B-443C-9040-AF70C0743F91}" type="presParOf" srcId="{79A32D15-BF5A-4B0A-B4F0-E50D5FE7E8CD}" destId="{7A15C882-581D-4585-8AEB-428783A725CB}"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4FC2D6C-2DE6-4078-A46B-0B41FF3A5A78}" type="doc">
      <dgm:prSet loTypeId="urn:microsoft.com/office/officeart/2005/8/layout/arrow2" loCatId="process" qsTypeId="urn:microsoft.com/office/officeart/2005/8/quickstyle/simple1" qsCatId="simple" csTypeId="urn:microsoft.com/office/officeart/2005/8/colors/accent1_2" csCatId="accent1" phldr="1"/>
      <dgm:spPr/>
    </dgm:pt>
    <dgm:pt modelId="{969BA5B9-4317-4C0D-95CB-B29595EE614F}">
      <dgm:prSet phldrT="[Text]"/>
      <dgm:spPr/>
      <dgm:t>
        <a:bodyPr/>
        <a:lstStyle/>
        <a:p>
          <a:pPr algn="ctr"/>
          <a:r>
            <a:rPr lang="en-US" dirty="0" smtClean="0"/>
            <a:t>480000</a:t>
          </a:r>
        </a:p>
        <a:p>
          <a:pPr algn="ctr"/>
          <a:r>
            <a:rPr lang="en-US" dirty="0" smtClean="0"/>
            <a:t>NIS</a:t>
          </a:r>
          <a:endParaRPr lang="en-US" dirty="0"/>
        </a:p>
      </dgm:t>
    </dgm:pt>
    <dgm:pt modelId="{341115F6-646B-4406-921C-3BB548EB53F0}" type="parTrans" cxnId="{E53C2E01-1E37-46D5-959F-ED7EC88E601E}">
      <dgm:prSet/>
      <dgm:spPr/>
      <dgm:t>
        <a:bodyPr/>
        <a:lstStyle/>
        <a:p>
          <a:endParaRPr lang="en-US"/>
        </a:p>
      </dgm:t>
    </dgm:pt>
    <dgm:pt modelId="{6653A0C4-8EC3-49D8-B2F8-463E60FEFE5E}" type="sibTrans" cxnId="{E53C2E01-1E37-46D5-959F-ED7EC88E601E}">
      <dgm:prSet/>
      <dgm:spPr/>
      <dgm:t>
        <a:bodyPr/>
        <a:lstStyle/>
        <a:p>
          <a:endParaRPr lang="en-US"/>
        </a:p>
      </dgm:t>
    </dgm:pt>
    <dgm:pt modelId="{635976CB-069F-43ED-8A3F-1694EE7E8362}">
      <dgm:prSet phldrT="[Text]"/>
      <dgm:spPr/>
      <dgm:t>
        <a:bodyPr/>
        <a:lstStyle/>
        <a:p>
          <a:pPr algn="ctr"/>
          <a:r>
            <a:rPr lang="en-US" dirty="0" smtClean="0"/>
            <a:t>122000</a:t>
          </a:r>
        </a:p>
        <a:p>
          <a:pPr algn="ctr"/>
          <a:r>
            <a:rPr lang="en-US" dirty="0" smtClean="0"/>
            <a:t>NIS</a:t>
          </a:r>
          <a:endParaRPr lang="en-US" dirty="0"/>
        </a:p>
      </dgm:t>
    </dgm:pt>
    <dgm:pt modelId="{07DB0B46-43F9-439F-91DD-3790E98E1AF2}" type="parTrans" cxnId="{A974B8C8-41BC-4DED-B1BB-D3F1B0DBCC3D}">
      <dgm:prSet/>
      <dgm:spPr/>
      <dgm:t>
        <a:bodyPr/>
        <a:lstStyle/>
        <a:p>
          <a:endParaRPr lang="en-US"/>
        </a:p>
      </dgm:t>
    </dgm:pt>
    <dgm:pt modelId="{74122707-482A-4B7C-9F49-2A0C79F7B927}" type="sibTrans" cxnId="{A974B8C8-41BC-4DED-B1BB-D3F1B0DBCC3D}">
      <dgm:prSet/>
      <dgm:spPr/>
      <dgm:t>
        <a:bodyPr/>
        <a:lstStyle/>
        <a:p>
          <a:endParaRPr lang="en-US"/>
        </a:p>
      </dgm:t>
    </dgm:pt>
    <dgm:pt modelId="{D88EFCD0-E92C-4011-8240-997DAB800496}">
      <dgm:prSet phldrT="[Text]"/>
      <dgm:spPr/>
      <dgm:t>
        <a:bodyPr/>
        <a:lstStyle/>
        <a:p>
          <a:pPr algn="ctr"/>
          <a:r>
            <a:rPr lang="en-US" dirty="0" smtClean="0"/>
            <a:t>360000</a:t>
          </a:r>
        </a:p>
        <a:p>
          <a:pPr algn="ctr"/>
          <a:r>
            <a:rPr lang="en-US" dirty="0" smtClean="0"/>
            <a:t>NIS </a:t>
          </a:r>
          <a:endParaRPr lang="en-US" dirty="0"/>
        </a:p>
      </dgm:t>
    </dgm:pt>
    <dgm:pt modelId="{4256A248-9365-4719-9747-8DA5C9C69FA5}" type="parTrans" cxnId="{467A3B14-EB0A-445F-8759-89FB900608A4}">
      <dgm:prSet/>
      <dgm:spPr/>
      <dgm:t>
        <a:bodyPr/>
        <a:lstStyle/>
        <a:p>
          <a:endParaRPr lang="en-US"/>
        </a:p>
      </dgm:t>
    </dgm:pt>
    <dgm:pt modelId="{8EC09DA9-17BD-43FA-9889-B9DE9209656B}" type="sibTrans" cxnId="{467A3B14-EB0A-445F-8759-89FB900608A4}">
      <dgm:prSet/>
      <dgm:spPr/>
      <dgm:t>
        <a:bodyPr/>
        <a:lstStyle/>
        <a:p>
          <a:endParaRPr lang="en-US"/>
        </a:p>
      </dgm:t>
    </dgm:pt>
    <dgm:pt modelId="{3BFEF233-2A9E-4A27-BBEB-E798EF5F317B}" type="pres">
      <dgm:prSet presAssocID="{64FC2D6C-2DE6-4078-A46B-0B41FF3A5A78}" presName="arrowDiagram" presStyleCnt="0">
        <dgm:presLayoutVars>
          <dgm:chMax val="5"/>
          <dgm:dir/>
          <dgm:resizeHandles val="exact"/>
        </dgm:presLayoutVars>
      </dgm:prSet>
      <dgm:spPr/>
    </dgm:pt>
    <dgm:pt modelId="{17BDDA8A-1900-4EA4-85A3-70D85A1A61A0}" type="pres">
      <dgm:prSet presAssocID="{64FC2D6C-2DE6-4078-A46B-0B41FF3A5A78}" presName="arrow" presStyleLbl="bgShp" presStyleIdx="0" presStyleCnt="1" custLinFactNeighborX="1631" custLinFactNeighborY="-2174"/>
      <dgm:spPr/>
    </dgm:pt>
    <dgm:pt modelId="{C0B0F420-4BA9-4185-B171-97396026D420}" type="pres">
      <dgm:prSet presAssocID="{64FC2D6C-2DE6-4078-A46B-0B41FF3A5A78}" presName="arrowDiagram3" presStyleCnt="0"/>
      <dgm:spPr/>
    </dgm:pt>
    <dgm:pt modelId="{29F8E22D-700E-4432-ACFD-DDDB728880DA}" type="pres">
      <dgm:prSet presAssocID="{969BA5B9-4317-4C0D-95CB-B29595EE614F}" presName="bullet3a" presStyleLbl="node1" presStyleIdx="0" presStyleCnt="3"/>
      <dgm:spPr/>
    </dgm:pt>
    <dgm:pt modelId="{F32FF49F-7B02-401D-AD8E-D1629208A824}" type="pres">
      <dgm:prSet presAssocID="{969BA5B9-4317-4C0D-95CB-B29595EE614F}" presName="textBox3a" presStyleLbl="revTx" presStyleIdx="0" presStyleCnt="3" custScaleX="139037" custLinFactNeighborY="7524">
        <dgm:presLayoutVars>
          <dgm:bulletEnabled val="1"/>
        </dgm:presLayoutVars>
      </dgm:prSet>
      <dgm:spPr/>
      <dgm:t>
        <a:bodyPr/>
        <a:lstStyle/>
        <a:p>
          <a:endParaRPr lang="en-US"/>
        </a:p>
      </dgm:t>
    </dgm:pt>
    <dgm:pt modelId="{BFC38B6F-84E0-4957-9924-61D32CA14546}" type="pres">
      <dgm:prSet presAssocID="{635976CB-069F-43ED-8A3F-1694EE7E8362}" presName="bullet3b" presStyleLbl="node1" presStyleIdx="1" presStyleCnt="3"/>
      <dgm:spPr/>
    </dgm:pt>
    <dgm:pt modelId="{22EFBA7C-709A-48D0-8C95-69CCEC0D24CE}" type="pres">
      <dgm:prSet presAssocID="{635976CB-069F-43ED-8A3F-1694EE7E8362}" presName="textBox3b" presStyleLbl="revTx" presStyleIdx="1" presStyleCnt="3" custScaleX="158516">
        <dgm:presLayoutVars>
          <dgm:bulletEnabled val="1"/>
        </dgm:presLayoutVars>
      </dgm:prSet>
      <dgm:spPr/>
      <dgm:t>
        <a:bodyPr/>
        <a:lstStyle/>
        <a:p>
          <a:endParaRPr lang="en-US"/>
        </a:p>
      </dgm:t>
    </dgm:pt>
    <dgm:pt modelId="{2741CF4E-9F86-4DCD-8687-5757B340C15B}" type="pres">
      <dgm:prSet presAssocID="{D88EFCD0-E92C-4011-8240-997DAB800496}" presName="bullet3c" presStyleLbl="node1" presStyleIdx="2" presStyleCnt="3"/>
      <dgm:spPr/>
    </dgm:pt>
    <dgm:pt modelId="{2734C9F9-E34C-4007-810B-702B3397EA12}" type="pres">
      <dgm:prSet presAssocID="{D88EFCD0-E92C-4011-8240-997DAB800496}" presName="textBox3c" presStyleLbl="revTx" presStyleIdx="2" presStyleCnt="3">
        <dgm:presLayoutVars>
          <dgm:bulletEnabled val="1"/>
        </dgm:presLayoutVars>
      </dgm:prSet>
      <dgm:spPr/>
      <dgm:t>
        <a:bodyPr/>
        <a:lstStyle/>
        <a:p>
          <a:endParaRPr lang="en-US"/>
        </a:p>
      </dgm:t>
    </dgm:pt>
  </dgm:ptLst>
  <dgm:cxnLst>
    <dgm:cxn modelId="{52E8143B-9C62-4373-A37B-DBAFF8D2599F}" type="presOf" srcId="{64FC2D6C-2DE6-4078-A46B-0B41FF3A5A78}" destId="{3BFEF233-2A9E-4A27-BBEB-E798EF5F317B}" srcOrd="0" destOrd="0" presId="urn:microsoft.com/office/officeart/2005/8/layout/arrow2"/>
    <dgm:cxn modelId="{E53C2E01-1E37-46D5-959F-ED7EC88E601E}" srcId="{64FC2D6C-2DE6-4078-A46B-0B41FF3A5A78}" destId="{969BA5B9-4317-4C0D-95CB-B29595EE614F}" srcOrd="0" destOrd="0" parTransId="{341115F6-646B-4406-921C-3BB548EB53F0}" sibTransId="{6653A0C4-8EC3-49D8-B2F8-463E60FEFE5E}"/>
    <dgm:cxn modelId="{A974B8C8-41BC-4DED-B1BB-D3F1B0DBCC3D}" srcId="{64FC2D6C-2DE6-4078-A46B-0B41FF3A5A78}" destId="{635976CB-069F-43ED-8A3F-1694EE7E8362}" srcOrd="1" destOrd="0" parTransId="{07DB0B46-43F9-439F-91DD-3790E98E1AF2}" sibTransId="{74122707-482A-4B7C-9F49-2A0C79F7B927}"/>
    <dgm:cxn modelId="{467A3B14-EB0A-445F-8759-89FB900608A4}" srcId="{64FC2D6C-2DE6-4078-A46B-0B41FF3A5A78}" destId="{D88EFCD0-E92C-4011-8240-997DAB800496}" srcOrd="2" destOrd="0" parTransId="{4256A248-9365-4719-9747-8DA5C9C69FA5}" sibTransId="{8EC09DA9-17BD-43FA-9889-B9DE9209656B}"/>
    <dgm:cxn modelId="{355FFC0A-D7A9-47DC-931C-5CE2ED705CED}" type="presOf" srcId="{D88EFCD0-E92C-4011-8240-997DAB800496}" destId="{2734C9F9-E34C-4007-810B-702B3397EA12}" srcOrd="0" destOrd="0" presId="urn:microsoft.com/office/officeart/2005/8/layout/arrow2"/>
    <dgm:cxn modelId="{0D85CC43-7F89-4657-BFEF-3D7682BEC550}" type="presOf" srcId="{635976CB-069F-43ED-8A3F-1694EE7E8362}" destId="{22EFBA7C-709A-48D0-8C95-69CCEC0D24CE}" srcOrd="0" destOrd="0" presId="urn:microsoft.com/office/officeart/2005/8/layout/arrow2"/>
    <dgm:cxn modelId="{5332FCFD-7A51-4099-A350-6C00664BEB12}" type="presOf" srcId="{969BA5B9-4317-4C0D-95CB-B29595EE614F}" destId="{F32FF49F-7B02-401D-AD8E-D1629208A824}" srcOrd="0" destOrd="0" presId="urn:microsoft.com/office/officeart/2005/8/layout/arrow2"/>
    <dgm:cxn modelId="{49CC6871-78F2-48BC-ABA6-A65F8D23FCE7}" type="presParOf" srcId="{3BFEF233-2A9E-4A27-BBEB-E798EF5F317B}" destId="{17BDDA8A-1900-4EA4-85A3-70D85A1A61A0}" srcOrd="0" destOrd="0" presId="urn:microsoft.com/office/officeart/2005/8/layout/arrow2"/>
    <dgm:cxn modelId="{F4F0E5AC-55B3-4EF8-AAFD-58B6E529FAA9}" type="presParOf" srcId="{3BFEF233-2A9E-4A27-BBEB-E798EF5F317B}" destId="{C0B0F420-4BA9-4185-B171-97396026D420}" srcOrd="1" destOrd="0" presId="urn:microsoft.com/office/officeart/2005/8/layout/arrow2"/>
    <dgm:cxn modelId="{3E78A09E-8023-434D-A077-585E8FF9B786}" type="presParOf" srcId="{C0B0F420-4BA9-4185-B171-97396026D420}" destId="{29F8E22D-700E-4432-ACFD-DDDB728880DA}" srcOrd="0" destOrd="0" presId="urn:microsoft.com/office/officeart/2005/8/layout/arrow2"/>
    <dgm:cxn modelId="{FCA8CE46-D251-4ACC-82DC-D4B1A662C87D}" type="presParOf" srcId="{C0B0F420-4BA9-4185-B171-97396026D420}" destId="{F32FF49F-7B02-401D-AD8E-D1629208A824}" srcOrd="1" destOrd="0" presId="urn:microsoft.com/office/officeart/2005/8/layout/arrow2"/>
    <dgm:cxn modelId="{087A1C6F-4160-4D5D-8102-D6242D09050B}" type="presParOf" srcId="{C0B0F420-4BA9-4185-B171-97396026D420}" destId="{BFC38B6F-84E0-4957-9924-61D32CA14546}" srcOrd="2" destOrd="0" presId="urn:microsoft.com/office/officeart/2005/8/layout/arrow2"/>
    <dgm:cxn modelId="{309CB28E-73E1-4ED9-853E-55C73D8F0DB9}" type="presParOf" srcId="{C0B0F420-4BA9-4185-B171-97396026D420}" destId="{22EFBA7C-709A-48D0-8C95-69CCEC0D24CE}" srcOrd="3" destOrd="0" presId="urn:microsoft.com/office/officeart/2005/8/layout/arrow2"/>
    <dgm:cxn modelId="{A2E0D4F7-E721-4E64-BED9-DA2D189F9A72}" type="presParOf" srcId="{C0B0F420-4BA9-4185-B171-97396026D420}" destId="{2741CF4E-9F86-4DCD-8687-5757B340C15B}" srcOrd="4" destOrd="0" presId="urn:microsoft.com/office/officeart/2005/8/layout/arrow2"/>
    <dgm:cxn modelId="{7CD5BE77-568A-470B-B71C-27638F68EF04}" type="presParOf" srcId="{C0B0F420-4BA9-4185-B171-97396026D420}" destId="{2734C9F9-E34C-4007-810B-702B3397EA12}" srcOrd="5"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0AFD2D1-5747-4ED9-8FBB-AE70E303AE66}"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233F917F-4821-4000-B646-D4DFE634C630}">
      <dgm:prSet phldrT="[Text]"/>
      <dgm:spPr/>
      <dgm:t>
        <a:bodyPr/>
        <a:lstStyle/>
        <a:p>
          <a:r>
            <a:rPr lang="en-US" dirty="0" smtClean="0"/>
            <a:t>Zero Safety Stock!</a:t>
          </a:r>
          <a:endParaRPr lang="en-US" dirty="0"/>
        </a:p>
      </dgm:t>
    </dgm:pt>
    <dgm:pt modelId="{C5F9B059-5802-4576-9FBE-E74EB05313ED}" type="parTrans" cxnId="{2E14E0E7-38A6-4E9D-A168-06CD6D69FB56}">
      <dgm:prSet/>
      <dgm:spPr/>
      <dgm:t>
        <a:bodyPr/>
        <a:lstStyle/>
        <a:p>
          <a:endParaRPr lang="en-US"/>
        </a:p>
      </dgm:t>
    </dgm:pt>
    <dgm:pt modelId="{42B51B7D-1958-41BD-84C8-DA480CA2FF19}" type="sibTrans" cxnId="{2E14E0E7-38A6-4E9D-A168-06CD6D69FB56}">
      <dgm:prSet/>
      <dgm:spPr/>
      <dgm:t>
        <a:bodyPr/>
        <a:lstStyle/>
        <a:p>
          <a:endParaRPr lang="en-US"/>
        </a:p>
      </dgm:t>
    </dgm:pt>
    <dgm:pt modelId="{407793D6-FD3F-4EE5-8153-52F23667F5DF}">
      <dgm:prSet phldrT="[Text]"/>
      <dgm:spPr/>
      <dgm:t>
        <a:bodyPr/>
        <a:lstStyle/>
        <a:p>
          <a:r>
            <a:rPr lang="en-US" dirty="0" smtClean="0"/>
            <a:t>Sugar Crystal</a:t>
          </a:r>
          <a:endParaRPr lang="en-US" dirty="0"/>
        </a:p>
      </dgm:t>
    </dgm:pt>
    <dgm:pt modelId="{F54A0269-9C74-4ADA-9BB1-10867F793B98}" type="parTrans" cxnId="{5722217A-BE70-4ACC-BB33-0E2F81D3EA0D}">
      <dgm:prSet/>
      <dgm:spPr/>
      <dgm:t>
        <a:bodyPr/>
        <a:lstStyle/>
        <a:p>
          <a:endParaRPr lang="en-US"/>
        </a:p>
      </dgm:t>
    </dgm:pt>
    <dgm:pt modelId="{1F779F68-8987-43FA-91A8-A933F4A9D2D8}" type="sibTrans" cxnId="{5722217A-BE70-4ACC-BB33-0E2F81D3EA0D}">
      <dgm:prSet/>
      <dgm:spPr/>
      <dgm:t>
        <a:bodyPr/>
        <a:lstStyle/>
        <a:p>
          <a:endParaRPr lang="en-US"/>
        </a:p>
      </dgm:t>
    </dgm:pt>
    <dgm:pt modelId="{891F34F7-4502-4680-A43C-953E1BBD7B4E}">
      <dgm:prSet phldrT="[Text]"/>
      <dgm:spPr/>
      <dgm:t>
        <a:bodyPr/>
        <a:lstStyle/>
        <a:p>
          <a:r>
            <a:rPr lang="en-US" dirty="0" smtClean="0"/>
            <a:t>Talc and WATER PURIFIED</a:t>
          </a:r>
          <a:endParaRPr lang="en-US" dirty="0"/>
        </a:p>
      </dgm:t>
    </dgm:pt>
    <dgm:pt modelId="{498D5227-3703-4243-9CA9-9ABCCFA085E8}" type="parTrans" cxnId="{43CD4A15-C818-48B8-B118-244863836ABF}">
      <dgm:prSet/>
      <dgm:spPr/>
      <dgm:t>
        <a:bodyPr/>
        <a:lstStyle/>
        <a:p>
          <a:endParaRPr lang="en-US"/>
        </a:p>
      </dgm:t>
    </dgm:pt>
    <dgm:pt modelId="{817BE2DB-2B19-4F5B-8C6E-22BAFEEBC3C8}" type="sibTrans" cxnId="{43CD4A15-C818-48B8-B118-244863836ABF}">
      <dgm:prSet/>
      <dgm:spPr/>
      <dgm:t>
        <a:bodyPr/>
        <a:lstStyle/>
        <a:p>
          <a:endParaRPr lang="en-US"/>
        </a:p>
      </dgm:t>
    </dgm:pt>
    <dgm:pt modelId="{EF44FF5F-65A4-4AF5-AFE9-1D7CC31D5963}">
      <dgm:prSet phldrT="[Text]"/>
      <dgm:spPr/>
      <dgm:t>
        <a:bodyPr/>
        <a:lstStyle/>
        <a:p>
          <a:endParaRPr lang="en-US" dirty="0"/>
        </a:p>
      </dgm:t>
    </dgm:pt>
    <dgm:pt modelId="{65B8E308-5828-4AD6-A472-290A6D8B8200}" type="parTrans" cxnId="{8EBC38BA-EDCC-4827-8C46-95B8562001AA}">
      <dgm:prSet/>
      <dgm:spPr/>
      <dgm:t>
        <a:bodyPr/>
        <a:lstStyle/>
        <a:p>
          <a:endParaRPr lang="en-US"/>
        </a:p>
      </dgm:t>
    </dgm:pt>
    <dgm:pt modelId="{4D547AB2-F80E-4394-9C3A-91ED400E60D5}" type="sibTrans" cxnId="{8EBC38BA-EDCC-4827-8C46-95B8562001AA}">
      <dgm:prSet/>
      <dgm:spPr/>
      <dgm:t>
        <a:bodyPr/>
        <a:lstStyle/>
        <a:p>
          <a:endParaRPr lang="en-US"/>
        </a:p>
      </dgm:t>
    </dgm:pt>
    <dgm:pt modelId="{325737E5-C3C2-465C-8B04-416E29267ED4}">
      <dgm:prSet phldrT="[Text]"/>
      <dgm:spPr/>
      <dgm:t>
        <a:bodyPr/>
        <a:lstStyle/>
        <a:p>
          <a:r>
            <a:rPr lang="en-US" dirty="0" smtClean="0"/>
            <a:t>Starch Maize</a:t>
          </a:r>
          <a:endParaRPr lang="en-US" dirty="0"/>
        </a:p>
      </dgm:t>
    </dgm:pt>
    <dgm:pt modelId="{E0FA1F0B-25B4-4FF3-94D4-E98DAE7559DF}" type="parTrans" cxnId="{5B3BC373-6AEF-4D87-B3B2-C0D3C8466A62}">
      <dgm:prSet/>
      <dgm:spPr/>
      <dgm:t>
        <a:bodyPr/>
        <a:lstStyle/>
        <a:p>
          <a:endParaRPr lang="en-US"/>
        </a:p>
      </dgm:t>
    </dgm:pt>
    <dgm:pt modelId="{012FEE76-15B3-4AD0-834B-3AF840857656}" type="sibTrans" cxnId="{5B3BC373-6AEF-4D87-B3B2-C0D3C8466A62}">
      <dgm:prSet/>
      <dgm:spPr/>
      <dgm:t>
        <a:bodyPr/>
        <a:lstStyle/>
        <a:p>
          <a:endParaRPr lang="en-US"/>
        </a:p>
      </dgm:t>
    </dgm:pt>
    <dgm:pt modelId="{F1CA4091-CFBA-48A9-BE29-98F27B1D99F0}">
      <dgm:prSet phldrT="[Text]"/>
      <dgm:spPr/>
      <dgm:t>
        <a:bodyPr/>
        <a:lstStyle/>
        <a:p>
          <a:r>
            <a:rPr lang="en-US" dirty="0" smtClean="0"/>
            <a:t>Bottle  PET 125mL  Brown</a:t>
          </a:r>
          <a:endParaRPr lang="en-US" dirty="0"/>
        </a:p>
      </dgm:t>
    </dgm:pt>
    <dgm:pt modelId="{F6087A43-3FD9-4449-85F0-5DA4FAB354D4}" type="parTrans" cxnId="{06F78F68-5781-45BB-AEEC-C59C3CFADBB3}">
      <dgm:prSet/>
      <dgm:spPr/>
      <dgm:t>
        <a:bodyPr/>
        <a:lstStyle/>
        <a:p>
          <a:endParaRPr lang="en-US"/>
        </a:p>
      </dgm:t>
    </dgm:pt>
    <dgm:pt modelId="{6ED50574-D31F-4A07-B3FC-B29F2E34A68D}" type="sibTrans" cxnId="{06F78F68-5781-45BB-AEEC-C59C3CFADBB3}">
      <dgm:prSet/>
      <dgm:spPr/>
      <dgm:t>
        <a:bodyPr/>
        <a:lstStyle/>
        <a:p>
          <a:endParaRPr lang="en-US"/>
        </a:p>
      </dgm:t>
    </dgm:pt>
    <dgm:pt modelId="{09C6ECF0-542C-4283-9D4A-444E982042ED}">
      <dgm:prSet phldrT="[Text]"/>
      <dgm:spPr/>
      <dgm:t>
        <a:bodyPr/>
        <a:lstStyle/>
        <a:p>
          <a:r>
            <a:rPr lang="en-US" dirty="0" smtClean="0"/>
            <a:t>Measuring Cup, 15 ml Graduate</a:t>
          </a:r>
          <a:endParaRPr lang="en-US" dirty="0"/>
        </a:p>
      </dgm:t>
    </dgm:pt>
    <dgm:pt modelId="{EAA51759-043D-4CF2-B70A-3B6CD2DC5726}" type="parTrans" cxnId="{7C981FE9-D3A8-4001-A153-94D11622FDE4}">
      <dgm:prSet/>
      <dgm:spPr/>
      <dgm:t>
        <a:bodyPr/>
        <a:lstStyle/>
        <a:p>
          <a:endParaRPr lang="en-US"/>
        </a:p>
      </dgm:t>
    </dgm:pt>
    <dgm:pt modelId="{5F983F8E-3116-4217-AD85-91AAC9C2A59A}" type="sibTrans" cxnId="{7C981FE9-D3A8-4001-A153-94D11622FDE4}">
      <dgm:prSet/>
      <dgm:spPr/>
      <dgm:t>
        <a:bodyPr/>
        <a:lstStyle/>
        <a:p>
          <a:endParaRPr lang="en-US"/>
        </a:p>
      </dgm:t>
    </dgm:pt>
    <dgm:pt modelId="{FCD0A3AF-D63A-4A38-95D0-C66CC1D40D26}">
      <dgm:prSet phldrT="[Text]"/>
      <dgm:spPr/>
      <dgm:t>
        <a:bodyPr/>
        <a:lstStyle/>
        <a:p>
          <a:r>
            <a:rPr lang="en-US" dirty="0" smtClean="0"/>
            <a:t>AEROSIL 200 POWDER</a:t>
          </a:r>
          <a:endParaRPr lang="en-US" dirty="0"/>
        </a:p>
      </dgm:t>
    </dgm:pt>
    <dgm:pt modelId="{E990921B-906C-482B-A329-6233AF90AD54}" type="parTrans" cxnId="{603AF228-07F5-4C00-BD96-138CBBFEFD13}">
      <dgm:prSet/>
      <dgm:spPr/>
      <dgm:t>
        <a:bodyPr/>
        <a:lstStyle/>
        <a:p>
          <a:endParaRPr lang="en-US"/>
        </a:p>
      </dgm:t>
    </dgm:pt>
    <dgm:pt modelId="{64A38124-B24F-4C58-A705-2239FE9AD294}" type="sibTrans" cxnId="{603AF228-07F5-4C00-BD96-138CBBFEFD13}">
      <dgm:prSet/>
      <dgm:spPr/>
      <dgm:t>
        <a:bodyPr/>
        <a:lstStyle/>
        <a:p>
          <a:endParaRPr lang="en-US"/>
        </a:p>
      </dgm:t>
    </dgm:pt>
    <dgm:pt modelId="{DBFB2D00-B0DF-48B6-86B3-EDA2FC7614DC}">
      <dgm:prSet/>
      <dgm:spPr/>
      <dgm:t>
        <a:bodyPr/>
        <a:lstStyle/>
        <a:p>
          <a:r>
            <a:rPr lang="en-US" dirty="0" smtClean="0"/>
            <a:t>Cap Alum 28mm </a:t>
          </a:r>
          <a:endParaRPr lang="en-US" dirty="0"/>
        </a:p>
      </dgm:t>
    </dgm:pt>
    <dgm:pt modelId="{D59A33F2-8680-4BFB-A636-F071DA3E561B}" type="parTrans" cxnId="{1EE1E952-F92D-4D8D-8320-EAB202AC527B}">
      <dgm:prSet/>
      <dgm:spPr/>
      <dgm:t>
        <a:bodyPr/>
        <a:lstStyle/>
        <a:p>
          <a:endParaRPr lang="en-US"/>
        </a:p>
      </dgm:t>
    </dgm:pt>
    <dgm:pt modelId="{6084401C-B3C2-449A-8FF7-3BE2A772C614}" type="sibTrans" cxnId="{1EE1E952-F92D-4D8D-8320-EAB202AC527B}">
      <dgm:prSet/>
      <dgm:spPr/>
      <dgm:t>
        <a:bodyPr/>
        <a:lstStyle/>
        <a:p>
          <a:endParaRPr lang="en-US"/>
        </a:p>
      </dgm:t>
    </dgm:pt>
    <dgm:pt modelId="{7C551E3F-271F-4504-9E94-EB500A5D8B1D}" type="pres">
      <dgm:prSet presAssocID="{30AFD2D1-5747-4ED9-8FBB-AE70E303AE66}" presName="cycle" presStyleCnt="0">
        <dgm:presLayoutVars>
          <dgm:chMax val="1"/>
          <dgm:dir/>
          <dgm:animLvl val="ctr"/>
          <dgm:resizeHandles val="exact"/>
        </dgm:presLayoutVars>
      </dgm:prSet>
      <dgm:spPr/>
      <dgm:t>
        <a:bodyPr/>
        <a:lstStyle/>
        <a:p>
          <a:endParaRPr lang="en-US"/>
        </a:p>
      </dgm:t>
    </dgm:pt>
    <dgm:pt modelId="{FB9A0551-B46C-4A9A-A33B-AEBFB1A19B07}" type="pres">
      <dgm:prSet presAssocID="{233F917F-4821-4000-B646-D4DFE634C630}" presName="centerShape" presStyleLbl="node0" presStyleIdx="0" presStyleCnt="1"/>
      <dgm:spPr/>
      <dgm:t>
        <a:bodyPr/>
        <a:lstStyle/>
        <a:p>
          <a:endParaRPr lang="en-US"/>
        </a:p>
      </dgm:t>
    </dgm:pt>
    <dgm:pt modelId="{B1237734-97C1-4786-8017-3BFB4FBCB5BE}" type="pres">
      <dgm:prSet presAssocID="{F54A0269-9C74-4ADA-9BB1-10867F793B98}" presName="parTrans" presStyleLbl="bgSibTrans2D1" presStyleIdx="0" presStyleCnt="7"/>
      <dgm:spPr/>
      <dgm:t>
        <a:bodyPr/>
        <a:lstStyle/>
        <a:p>
          <a:endParaRPr lang="en-US"/>
        </a:p>
      </dgm:t>
    </dgm:pt>
    <dgm:pt modelId="{59A5346C-96B7-4D3A-9AAC-AAB046E4517D}" type="pres">
      <dgm:prSet presAssocID="{407793D6-FD3F-4EE5-8153-52F23667F5DF}" presName="node" presStyleLbl="node1" presStyleIdx="0" presStyleCnt="7">
        <dgm:presLayoutVars>
          <dgm:bulletEnabled val="1"/>
        </dgm:presLayoutVars>
      </dgm:prSet>
      <dgm:spPr/>
      <dgm:t>
        <a:bodyPr/>
        <a:lstStyle/>
        <a:p>
          <a:endParaRPr lang="en-US"/>
        </a:p>
      </dgm:t>
    </dgm:pt>
    <dgm:pt modelId="{A30541C9-4B53-41AB-83A3-ABF6145A9E6B}" type="pres">
      <dgm:prSet presAssocID="{F6087A43-3FD9-4449-85F0-5DA4FAB354D4}" presName="parTrans" presStyleLbl="bgSibTrans2D1" presStyleIdx="1" presStyleCnt="7"/>
      <dgm:spPr/>
      <dgm:t>
        <a:bodyPr/>
        <a:lstStyle/>
        <a:p>
          <a:endParaRPr lang="en-US"/>
        </a:p>
      </dgm:t>
    </dgm:pt>
    <dgm:pt modelId="{B517683D-A441-4C9C-8682-F1D27D7CBE3E}" type="pres">
      <dgm:prSet presAssocID="{F1CA4091-CFBA-48A9-BE29-98F27B1D99F0}" presName="node" presStyleLbl="node1" presStyleIdx="1" presStyleCnt="7">
        <dgm:presLayoutVars>
          <dgm:bulletEnabled val="1"/>
        </dgm:presLayoutVars>
      </dgm:prSet>
      <dgm:spPr/>
      <dgm:t>
        <a:bodyPr/>
        <a:lstStyle/>
        <a:p>
          <a:endParaRPr lang="en-US"/>
        </a:p>
      </dgm:t>
    </dgm:pt>
    <dgm:pt modelId="{DA9B6481-5D6A-4587-8076-AC4AA6F673D2}" type="pres">
      <dgm:prSet presAssocID="{D59A33F2-8680-4BFB-A636-F071DA3E561B}" presName="parTrans" presStyleLbl="bgSibTrans2D1" presStyleIdx="2" presStyleCnt="7"/>
      <dgm:spPr/>
      <dgm:t>
        <a:bodyPr/>
        <a:lstStyle/>
        <a:p>
          <a:endParaRPr lang="en-US"/>
        </a:p>
      </dgm:t>
    </dgm:pt>
    <dgm:pt modelId="{71375276-5A81-47F9-BEAD-69158EB2409F}" type="pres">
      <dgm:prSet presAssocID="{DBFB2D00-B0DF-48B6-86B3-EDA2FC7614DC}" presName="node" presStyleLbl="node1" presStyleIdx="2" presStyleCnt="7">
        <dgm:presLayoutVars>
          <dgm:bulletEnabled val="1"/>
        </dgm:presLayoutVars>
      </dgm:prSet>
      <dgm:spPr/>
      <dgm:t>
        <a:bodyPr/>
        <a:lstStyle/>
        <a:p>
          <a:endParaRPr lang="en-US"/>
        </a:p>
      </dgm:t>
    </dgm:pt>
    <dgm:pt modelId="{284C4B64-A31D-4D2C-8AB4-5C94325C5CCB}" type="pres">
      <dgm:prSet presAssocID="{EAA51759-043D-4CF2-B70A-3B6CD2DC5726}" presName="parTrans" presStyleLbl="bgSibTrans2D1" presStyleIdx="3" presStyleCnt="7"/>
      <dgm:spPr/>
      <dgm:t>
        <a:bodyPr/>
        <a:lstStyle/>
        <a:p>
          <a:endParaRPr lang="en-US"/>
        </a:p>
      </dgm:t>
    </dgm:pt>
    <dgm:pt modelId="{4D835025-E896-4C69-8827-E0E89B286F8E}" type="pres">
      <dgm:prSet presAssocID="{09C6ECF0-542C-4283-9D4A-444E982042ED}" presName="node" presStyleLbl="node1" presStyleIdx="3" presStyleCnt="7">
        <dgm:presLayoutVars>
          <dgm:bulletEnabled val="1"/>
        </dgm:presLayoutVars>
      </dgm:prSet>
      <dgm:spPr/>
      <dgm:t>
        <a:bodyPr/>
        <a:lstStyle/>
        <a:p>
          <a:endParaRPr lang="en-US"/>
        </a:p>
      </dgm:t>
    </dgm:pt>
    <dgm:pt modelId="{65240B73-E222-4247-8247-EBE21CF7D112}" type="pres">
      <dgm:prSet presAssocID="{E990921B-906C-482B-A329-6233AF90AD54}" presName="parTrans" presStyleLbl="bgSibTrans2D1" presStyleIdx="4" presStyleCnt="7"/>
      <dgm:spPr/>
      <dgm:t>
        <a:bodyPr/>
        <a:lstStyle/>
        <a:p>
          <a:endParaRPr lang="en-US"/>
        </a:p>
      </dgm:t>
    </dgm:pt>
    <dgm:pt modelId="{230E6972-358E-4786-BB4D-A56EF8CCFA69}" type="pres">
      <dgm:prSet presAssocID="{FCD0A3AF-D63A-4A38-95D0-C66CC1D40D26}" presName="node" presStyleLbl="node1" presStyleIdx="4" presStyleCnt="7">
        <dgm:presLayoutVars>
          <dgm:bulletEnabled val="1"/>
        </dgm:presLayoutVars>
      </dgm:prSet>
      <dgm:spPr/>
      <dgm:t>
        <a:bodyPr/>
        <a:lstStyle/>
        <a:p>
          <a:endParaRPr lang="en-US"/>
        </a:p>
      </dgm:t>
    </dgm:pt>
    <dgm:pt modelId="{4D6C5668-C85D-421B-ADEE-9F4841AD695E}" type="pres">
      <dgm:prSet presAssocID="{E0FA1F0B-25B4-4FF3-94D4-E98DAE7559DF}" presName="parTrans" presStyleLbl="bgSibTrans2D1" presStyleIdx="5" presStyleCnt="7"/>
      <dgm:spPr/>
      <dgm:t>
        <a:bodyPr/>
        <a:lstStyle/>
        <a:p>
          <a:endParaRPr lang="en-US"/>
        </a:p>
      </dgm:t>
    </dgm:pt>
    <dgm:pt modelId="{244E0F12-A7F4-4764-9E77-A0E60C31828B}" type="pres">
      <dgm:prSet presAssocID="{325737E5-C3C2-465C-8B04-416E29267ED4}" presName="node" presStyleLbl="node1" presStyleIdx="5" presStyleCnt="7">
        <dgm:presLayoutVars>
          <dgm:bulletEnabled val="1"/>
        </dgm:presLayoutVars>
      </dgm:prSet>
      <dgm:spPr/>
      <dgm:t>
        <a:bodyPr/>
        <a:lstStyle/>
        <a:p>
          <a:endParaRPr lang="en-US"/>
        </a:p>
      </dgm:t>
    </dgm:pt>
    <dgm:pt modelId="{2741EACB-7AD4-4A44-B5BC-32563A1A27D1}" type="pres">
      <dgm:prSet presAssocID="{498D5227-3703-4243-9CA9-9ABCCFA085E8}" presName="parTrans" presStyleLbl="bgSibTrans2D1" presStyleIdx="6" presStyleCnt="7"/>
      <dgm:spPr/>
      <dgm:t>
        <a:bodyPr/>
        <a:lstStyle/>
        <a:p>
          <a:endParaRPr lang="en-US"/>
        </a:p>
      </dgm:t>
    </dgm:pt>
    <dgm:pt modelId="{173FFB1F-47DC-4A6A-AC8E-63C76A966A80}" type="pres">
      <dgm:prSet presAssocID="{891F34F7-4502-4680-A43C-953E1BBD7B4E}" presName="node" presStyleLbl="node1" presStyleIdx="6" presStyleCnt="7">
        <dgm:presLayoutVars>
          <dgm:bulletEnabled val="1"/>
        </dgm:presLayoutVars>
      </dgm:prSet>
      <dgm:spPr/>
      <dgm:t>
        <a:bodyPr/>
        <a:lstStyle/>
        <a:p>
          <a:endParaRPr lang="en-US"/>
        </a:p>
      </dgm:t>
    </dgm:pt>
  </dgm:ptLst>
  <dgm:cxnLst>
    <dgm:cxn modelId="{2E14E0E7-38A6-4E9D-A168-06CD6D69FB56}" srcId="{30AFD2D1-5747-4ED9-8FBB-AE70E303AE66}" destId="{233F917F-4821-4000-B646-D4DFE634C630}" srcOrd="0" destOrd="0" parTransId="{C5F9B059-5802-4576-9FBE-E74EB05313ED}" sibTransId="{42B51B7D-1958-41BD-84C8-DA480CA2FF19}"/>
    <dgm:cxn modelId="{8EBC38BA-EDCC-4827-8C46-95B8562001AA}" srcId="{30AFD2D1-5747-4ED9-8FBB-AE70E303AE66}" destId="{EF44FF5F-65A4-4AF5-AFE9-1D7CC31D5963}" srcOrd="1" destOrd="0" parTransId="{65B8E308-5828-4AD6-A472-290A6D8B8200}" sibTransId="{4D547AB2-F80E-4394-9C3A-91ED400E60D5}"/>
    <dgm:cxn modelId="{CD61A203-FA64-4414-A9B6-481E3E9F74BC}" type="presOf" srcId="{E990921B-906C-482B-A329-6233AF90AD54}" destId="{65240B73-E222-4247-8247-EBE21CF7D112}" srcOrd="0" destOrd="0" presId="urn:microsoft.com/office/officeart/2005/8/layout/radial4"/>
    <dgm:cxn modelId="{06F78F68-5781-45BB-AEEC-C59C3CFADBB3}" srcId="{233F917F-4821-4000-B646-D4DFE634C630}" destId="{F1CA4091-CFBA-48A9-BE29-98F27B1D99F0}" srcOrd="1" destOrd="0" parTransId="{F6087A43-3FD9-4449-85F0-5DA4FAB354D4}" sibTransId="{6ED50574-D31F-4A07-B3FC-B29F2E34A68D}"/>
    <dgm:cxn modelId="{94B22069-0C62-4417-9A6C-F7DFC8ED2961}" type="presOf" srcId="{D59A33F2-8680-4BFB-A636-F071DA3E561B}" destId="{DA9B6481-5D6A-4587-8076-AC4AA6F673D2}" srcOrd="0" destOrd="0" presId="urn:microsoft.com/office/officeart/2005/8/layout/radial4"/>
    <dgm:cxn modelId="{4781BB0D-2155-41B7-8E30-5777BAB03A33}" type="presOf" srcId="{325737E5-C3C2-465C-8B04-416E29267ED4}" destId="{244E0F12-A7F4-4764-9E77-A0E60C31828B}" srcOrd="0" destOrd="0" presId="urn:microsoft.com/office/officeart/2005/8/layout/radial4"/>
    <dgm:cxn modelId="{1EE1E952-F92D-4D8D-8320-EAB202AC527B}" srcId="{233F917F-4821-4000-B646-D4DFE634C630}" destId="{DBFB2D00-B0DF-48B6-86B3-EDA2FC7614DC}" srcOrd="2" destOrd="0" parTransId="{D59A33F2-8680-4BFB-A636-F071DA3E561B}" sibTransId="{6084401C-B3C2-449A-8FF7-3BE2A772C614}"/>
    <dgm:cxn modelId="{FD38019A-C8EC-4831-81AE-319553AEA9FB}" type="presOf" srcId="{30AFD2D1-5747-4ED9-8FBB-AE70E303AE66}" destId="{7C551E3F-271F-4504-9E94-EB500A5D8B1D}" srcOrd="0" destOrd="0" presId="urn:microsoft.com/office/officeart/2005/8/layout/radial4"/>
    <dgm:cxn modelId="{1465FA5A-5717-403D-B682-6406ECEE2C8C}" type="presOf" srcId="{F1CA4091-CFBA-48A9-BE29-98F27B1D99F0}" destId="{B517683D-A441-4C9C-8682-F1D27D7CBE3E}" srcOrd="0" destOrd="0" presId="urn:microsoft.com/office/officeart/2005/8/layout/radial4"/>
    <dgm:cxn modelId="{299495F7-E8E1-4994-88CF-78C84E67E844}" type="presOf" srcId="{DBFB2D00-B0DF-48B6-86B3-EDA2FC7614DC}" destId="{71375276-5A81-47F9-BEAD-69158EB2409F}" srcOrd="0" destOrd="0" presId="urn:microsoft.com/office/officeart/2005/8/layout/radial4"/>
    <dgm:cxn modelId="{7C981FE9-D3A8-4001-A153-94D11622FDE4}" srcId="{233F917F-4821-4000-B646-D4DFE634C630}" destId="{09C6ECF0-542C-4283-9D4A-444E982042ED}" srcOrd="3" destOrd="0" parTransId="{EAA51759-043D-4CF2-B70A-3B6CD2DC5726}" sibTransId="{5F983F8E-3116-4217-AD85-91AAC9C2A59A}"/>
    <dgm:cxn modelId="{AE6B92C8-8E8D-4344-9656-8E43B268263C}" type="presOf" srcId="{498D5227-3703-4243-9CA9-9ABCCFA085E8}" destId="{2741EACB-7AD4-4A44-B5BC-32563A1A27D1}" srcOrd="0" destOrd="0" presId="urn:microsoft.com/office/officeart/2005/8/layout/radial4"/>
    <dgm:cxn modelId="{D1D0456D-9364-4A39-890A-2337AEC9100A}" type="presOf" srcId="{EAA51759-043D-4CF2-B70A-3B6CD2DC5726}" destId="{284C4B64-A31D-4D2C-8AB4-5C94325C5CCB}" srcOrd="0" destOrd="0" presId="urn:microsoft.com/office/officeart/2005/8/layout/radial4"/>
    <dgm:cxn modelId="{66CDBE61-889B-4D46-A974-54C22CAC5B83}" type="presOf" srcId="{891F34F7-4502-4680-A43C-953E1BBD7B4E}" destId="{173FFB1F-47DC-4A6A-AC8E-63C76A966A80}" srcOrd="0" destOrd="0" presId="urn:microsoft.com/office/officeart/2005/8/layout/radial4"/>
    <dgm:cxn modelId="{9F08D248-CA7F-49ED-9EAB-6ED151BB9776}" type="presOf" srcId="{09C6ECF0-542C-4283-9D4A-444E982042ED}" destId="{4D835025-E896-4C69-8827-E0E89B286F8E}" srcOrd="0" destOrd="0" presId="urn:microsoft.com/office/officeart/2005/8/layout/radial4"/>
    <dgm:cxn modelId="{437DAD37-9A7C-4006-8EC0-B1F31598A2FD}" type="presOf" srcId="{E0FA1F0B-25B4-4FF3-94D4-E98DAE7559DF}" destId="{4D6C5668-C85D-421B-ADEE-9F4841AD695E}" srcOrd="0" destOrd="0" presId="urn:microsoft.com/office/officeart/2005/8/layout/radial4"/>
    <dgm:cxn modelId="{C33D7D89-3C0C-4635-BFBD-478B5FF51BAF}" type="presOf" srcId="{FCD0A3AF-D63A-4A38-95D0-C66CC1D40D26}" destId="{230E6972-358E-4786-BB4D-A56EF8CCFA69}" srcOrd="0" destOrd="0" presId="urn:microsoft.com/office/officeart/2005/8/layout/radial4"/>
    <dgm:cxn modelId="{43CD4A15-C818-48B8-B118-244863836ABF}" srcId="{233F917F-4821-4000-B646-D4DFE634C630}" destId="{891F34F7-4502-4680-A43C-953E1BBD7B4E}" srcOrd="6" destOrd="0" parTransId="{498D5227-3703-4243-9CA9-9ABCCFA085E8}" sibTransId="{817BE2DB-2B19-4F5B-8C6E-22BAFEEBC3C8}"/>
    <dgm:cxn modelId="{EA55DB1C-3DB1-4941-9C0B-E41E3CE82932}" type="presOf" srcId="{407793D6-FD3F-4EE5-8153-52F23667F5DF}" destId="{59A5346C-96B7-4D3A-9AAC-AAB046E4517D}" srcOrd="0" destOrd="0" presId="urn:microsoft.com/office/officeart/2005/8/layout/radial4"/>
    <dgm:cxn modelId="{15968F22-29EF-4854-B559-26226A903A68}" type="presOf" srcId="{F6087A43-3FD9-4449-85F0-5DA4FAB354D4}" destId="{A30541C9-4B53-41AB-83A3-ABF6145A9E6B}" srcOrd="0" destOrd="0" presId="urn:microsoft.com/office/officeart/2005/8/layout/radial4"/>
    <dgm:cxn modelId="{5B3BC373-6AEF-4D87-B3B2-C0D3C8466A62}" srcId="{233F917F-4821-4000-B646-D4DFE634C630}" destId="{325737E5-C3C2-465C-8B04-416E29267ED4}" srcOrd="5" destOrd="0" parTransId="{E0FA1F0B-25B4-4FF3-94D4-E98DAE7559DF}" sibTransId="{012FEE76-15B3-4AD0-834B-3AF840857656}"/>
    <dgm:cxn modelId="{3799A767-0A97-4B64-9717-32570FBA6D4A}" type="presOf" srcId="{233F917F-4821-4000-B646-D4DFE634C630}" destId="{FB9A0551-B46C-4A9A-A33B-AEBFB1A19B07}" srcOrd="0" destOrd="0" presId="urn:microsoft.com/office/officeart/2005/8/layout/radial4"/>
    <dgm:cxn modelId="{5722217A-BE70-4ACC-BB33-0E2F81D3EA0D}" srcId="{233F917F-4821-4000-B646-D4DFE634C630}" destId="{407793D6-FD3F-4EE5-8153-52F23667F5DF}" srcOrd="0" destOrd="0" parTransId="{F54A0269-9C74-4ADA-9BB1-10867F793B98}" sibTransId="{1F779F68-8987-43FA-91A8-A933F4A9D2D8}"/>
    <dgm:cxn modelId="{FC9A6418-BBD4-40AE-9F9E-5E4C03B8EBE8}" type="presOf" srcId="{F54A0269-9C74-4ADA-9BB1-10867F793B98}" destId="{B1237734-97C1-4786-8017-3BFB4FBCB5BE}" srcOrd="0" destOrd="0" presId="urn:microsoft.com/office/officeart/2005/8/layout/radial4"/>
    <dgm:cxn modelId="{603AF228-07F5-4C00-BD96-138CBBFEFD13}" srcId="{233F917F-4821-4000-B646-D4DFE634C630}" destId="{FCD0A3AF-D63A-4A38-95D0-C66CC1D40D26}" srcOrd="4" destOrd="0" parTransId="{E990921B-906C-482B-A329-6233AF90AD54}" sibTransId="{64A38124-B24F-4C58-A705-2239FE9AD294}"/>
    <dgm:cxn modelId="{160B9095-C13A-495A-A5CA-8CA0B12910F0}" type="presParOf" srcId="{7C551E3F-271F-4504-9E94-EB500A5D8B1D}" destId="{FB9A0551-B46C-4A9A-A33B-AEBFB1A19B07}" srcOrd="0" destOrd="0" presId="urn:microsoft.com/office/officeart/2005/8/layout/radial4"/>
    <dgm:cxn modelId="{BE617CE3-D9B6-4A06-9564-C585014AB442}" type="presParOf" srcId="{7C551E3F-271F-4504-9E94-EB500A5D8B1D}" destId="{B1237734-97C1-4786-8017-3BFB4FBCB5BE}" srcOrd="1" destOrd="0" presId="urn:microsoft.com/office/officeart/2005/8/layout/radial4"/>
    <dgm:cxn modelId="{3858451E-433B-462D-A16C-7081D11F4416}" type="presParOf" srcId="{7C551E3F-271F-4504-9E94-EB500A5D8B1D}" destId="{59A5346C-96B7-4D3A-9AAC-AAB046E4517D}" srcOrd="2" destOrd="0" presId="urn:microsoft.com/office/officeart/2005/8/layout/radial4"/>
    <dgm:cxn modelId="{C96B05E1-1172-4CA1-AEF8-B494F6A709A9}" type="presParOf" srcId="{7C551E3F-271F-4504-9E94-EB500A5D8B1D}" destId="{A30541C9-4B53-41AB-83A3-ABF6145A9E6B}" srcOrd="3" destOrd="0" presId="urn:microsoft.com/office/officeart/2005/8/layout/radial4"/>
    <dgm:cxn modelId="{A160E49E-A7E1-4103-8E80-45F820EE9795}" type="presParOf" srcId="{7C551E3F-271F-4504-9E94-EB500A5D8B1D}" destId="{B517683D-A441-4C9C-8682-F1D27D7CBE3E}" srcOrd="4" destOrd="0" presId="urn:microsoft.com/office/officeart/2005/8/layout/radial4"/>
    <dgm:cxn modelId="{659783B7-466A-4D84-8DC3-F9DC8AAA9636}" type="presParOf" srcId="{7C551E3F-271F-4504-9E94-EB500A5D8B1D}" destId="{DA9B6481-5D6A-4587-8076-AC4AA6F673D2}" srcOrd="5" destOrd="0" presId="urn:microsoft.com/office/officeart/2005/8/layout/radial4"/>
    <dgm:cxn modelId="{ED2D5B99-8736-45CA-89B5-7B278DCD8FF6}" type="presParOf" srcId="{7C551E3F-271F-4504-9E94-EB500A5D8B1D}" destId="{71375276-5A81-47F9-BEAD-69158EB2409F}" srcOrd="6" destOrd="0" presId="urn:microsoft.com/office/officeart/2005/8/layout/radial4"/>
    <dgm:cxn modelId="{A7923F44-9958-4587-887C-38D49DE318A6}" type="presParOf" srcId="{7C551E3F-271F-4504-9E94-EB500A5D8B1D}" destId="{284C4B64-A31D-4D2C-8AB4-5C94325C5CCB}" srcOrd="7" destOrd="0" presId="urn:microsoft.com/office/officeart/2005/8/layout/radial4"/>
    <dgm:cxn modelId="{E3624BC2-4617-4841-A21C-7DBCEEEE1D75}" type="presParOf" srcId="{7C551E3F-271F-4504-9E94-EB500A5D8B1D}" destId="{4D835025-E896-4C69-8827-E0E89B286F8E}" srcOrd="8" destOrd="0" presId="urn:microsoft.com/office/officeart/2005/8/layout/radial4"/>
    <dgm:cxn modelId="{6C384588-4F3C-4876-9351-EBC7681568CB}" type="presParOf" srcId="{7C551E3F-271F-4504-9E94-EB500A5D8B1D}" destId="{65240B73-E222-4247-8247-EBE21CF7D112}" srcOrd="9" destOrd="0" presId="urn:microsoft.com/office/officeart/2005/8/layout/radial4"/>
    <dgm:cxn modelId="{C7D7DC10-C56F-4FDB-9360-11117A02AE37}" type="presParOf" srcId="{7C551E3F-271F-4504-9E94-EB500A5D8B1D}" destId="{230E6972-358E-4786-BB4D-A56EF8CCFA69}" srcOrd="10" destOrd="0" presId="urn:microsoft.com/office/officeart/2005/8/layout/radial4"/>
    <dgm:cxn modelId="{514FB742-53EF-4A09-B367-0B2F5E2EC307}" type="presParOf" srcId="{7C551E3F-271F-4504-9E94-EB500A5D8B1D}" destId="{4D6C5668-C85D-421B-ADEE-9F4841AD695E}" srcOrd="11" destOrd="0" presId="urn:microsoft.com/office/officeart/2005/8/layout/radial4"/>
    <dgm:cxn modelId="{00A639E5-A156-4C57-AD4F-4DBE8B8A55ED}" type="presParOf" srcId="{7C551E3F-271F-4504-9E94-EB500A5D8B1D}" destId="{244E0F12-A7F4-4764-9E77-A0E60C31828B}" srcOrd="12" destOrd="0" presId="urn:microsoft.com/office/officeart/2005/8/layout/radial4"/>
    <dgm:cxn modelId="{53576D00-E698-4831-950B-5CCECFAB713A}" type="presParOf" srcId="{7C551E3F-271F-4504-9E94-EB500A5D8B1D}" destId="{2741EACB-7AD4-4A44-B5BC-32563A1A27D1}" srcOrd="13" destOrd="0" presId="urn:microsoft.com/office/officeart/2005/8/layout/radial4"/>
    <dgm:cxn modelId="{9EA4F5F7-F028-413F-8FDF-C51F1287654D}" type="presParOf" srcId="{7C551E3F-271F-4504-9E94-EB500A5D8B1D}" destId="{173FFB1F-47DC-4A6A-AC8E-63C76A966A80}" srcOrd="14"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2E94AE1-BE7E-44B1-BC5D-1B0ABA106D73}"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DAD49474-FC91-4DB5-BB0A-86FFB4D9427F}">
      <dgm:prSet phldrT="[Text]"/>
      <dgm:spPr/>
      <dgm:t>
        <a:bodyPr/>
        <a:lstStyle/>
        <a:p>
          <a:r>
            <a:rPr lang="en-US" dirty="0"/>
            <a:t>Forecast</a:t>
          </a:r>
        </a:p>
      </dgm:t>
    </dgm:pt>
    <dgm:pt modelId="{16541C1F-6CB3-4363-A400-16CE4E9FFF35}" type="parTrans" cxnId="{DEF88056-1213-4EDC-AC79-5EE16A45FD30}">
      <dgm:prSet/>
      <dgm:spPr/>
      <dgm:t>
        <a:bodyPr/>
        <a:lstStyle/>
        <a:p>
          <a:endParaRPr lang="en-US"/>
        </a:p>
      </dgm:t>
    </dgm:pt>
    <dgm:pt modelId="{F324A661-2486-4401-8F55-7091DF479BC6}" type="sibTrans" cxnId="{DEF88056-1213-4EDC-AC79-5EE16A45FD30}">
      <dgm:prSet/>
      <dgm:spPr/>
      <dgm:t>
        <a:bodyPr/>
        <a:lstStyle/>
        <a:p>
          <a:endParaRPr lang="en-US"/>
        </a:p>
      </dgm:t>
    </dgm:pt>
    <dgm:pt modelId="{AFEFC4F1-D0A4-4A52-8F00-DC48015DC3D6}">
      <dgm:prSet phldrT="[Text]"/>
      <dgm:spPr/>
      <dgm:t>
        <a:bodyPr/>
        <a:lstStyle/>
        <a:p>
          <a:r>
            <a:rPr lang="en-US" dirty="0"/>
            <a:t>Simple Moving Average</a:t>
          </a:r>
        </a:p>
      </dgm:t>
    </dgm:pt>
    <dgm:pt modelId="{A98D1926-F7E1-4124-AAFA-D215CCF48F38}" type="parTrans" cxnId="{40289789-DD79-464F-BEA1-F8B3256EBF9C}">
      <dgm:prSet/>
      <dgm:spPr/>
      <dgm:t>
        <a:bodyPr/>
        <a:lstStyle/>
        <a:p>
          <a:endParaRPr lang="en-US"/>
        </a:p>
      </dgm:t>
    </dgm:pt>
    <dgm:pt modelId="{EBCA17B4-083C-4520-904D-1D1950C42AF6}" type="sibTrans" cxnId="{40289789-DD79-464F-BEA1-F8B3256EBF9C}">
      <dgm:prSet/>
      <dgm:spPr/>
      <dgm:t>
        <a:bodyPr/>
        <a:lstStyle/>
        <a:p>
          <a:endParaRPr lang="en-US"/>
        </a:p>
      </dgm:t>
    </dgm:pt>
    <dgm:pt modelId="{EF0E6EAD-BB1E-43AC-AE08-947F503BCC63}">
      <dgm:prSet phldrT="[Text]"/>
      <dgm:spPr/>
      <dgm:t>
        <a:bodyPr/>
        <a:lstStyle/>
        <a:p>
          <a:r>
            <a:rPr lang="en-US" dirty="0"/>
            <a:t>Graph</a:t>
          </a:r>
        </a:p>
      </dgm:t>
    </dgm:pt>
    <dgm:pt modelId="{6C544A18-08C4-447B-B706-7C64D2FF4D79}" type="parTrans" cxnId="{E1DA7A27-E7E9-4423-B8D0-F6B43429703D}">
      <dgm:prSet/>
      <dgm:spPr/>
      <dgm:t>
        <a:bodyPr/>
        <a:lstStyle/>
        <a:p>
          <a:endParaRPr lang="en-US"/>
        </a:p>
      </dgm:t>
    </dgm:pt>
    <dgm:pt modelId="{99BB0A54-BE47-4B61-B87C-1BFF8AD8085D}" type="sibTrans" cxnId="{E1DA7A27-E7E9-4423-B8D0-F6B43429703D}">
      <dgm:prSet/>
      <dgm:spPr/>
      <dgm:t>
        <a:bodyPr/>
        <a:lstStyle/>
        <a:p>
          <a:endParaRPr lang="en-US"/>
        </a:p>
      </dgm:t>
    </dgm:pt>
    <dgm:pt modelId="{CFD21B93-17F3-4348-B1E8-D18EC32BE79A}">
      <dgm:prSet phldrT="[Text]" phldr="1"/>
      <dgm:spPr>
        <a:blipFill rotWithShape="0">
          <a:blip xmlns:r="http://schemas.openxmlformats.org/officeDocument/2006/relationships" r:embed="rId1"/>
          <a:stretch>
            <a:fillRect/>
          </a:stretch>
        </a:blipFill>
      </dgm:spPr>
      <dgm:t>
        <a:bodyPr/>
        <a:lstStyle/>
        <a:p>
          <a:endParaRPr lang="en-US" dirty="0"/>
        </a:p>
      </dgm:t>
    </dgm:pt>
    <dgm:pt modelId="{7EABCE89-BEB6-4499-8A05-51839F804CD4}" type="parTrans" cxnId="{3AB58760-C14F-4D7B-A8E2-0E8B53EBCC0D}">
      <dgm:prSet/>
      <dgm:spPr/>
      <dgm:t>
        <a:bodyPr/>
        <a:lstStyle/>
        <a:p>
          <a:endParaRPr lang="en-US"/>
        </a:p>
      </dgm:t>
    </dgm:pt>
    <dgm:pt modelId="{8A33FBF6-C73F-4B87-937E-D832780884CE}" type="sibTrans" cxnId="{3AB58760-C14F-4D7B-A8E2-0E8B53EBCC0D}">
      <dgm:prSet/>
      <dgm:spPr/>
      <dgm:t>
        <a:bodyPr/>
        <a:lstStyle/>
        <a:p>
          <a:endParaRPr lang="en-US"/>
        </a:p>
      </dgm:t>
    </dgm:pt>
    <dgm:pt modelId="{3F15D245-43EB-4CBF-943A-31EC14321A94}">
      <dgm:prSet phldrT="[Text]"/>
      <dgm:spPr/>
      <dgm:t>
        <a:bodyPr/>
        <a:lstStyle/>
        <a:p>
          <a:r>
            <a:rPr lang="en-US" dirty="0"/>
            <a:t>Last Data Point</a:t>
          </a:r>
        </a:p>
      </dgm:t>
    </dgm:pt>
    <dgm:pt modelId="{721DE3C7-4678-47A7-ACFF-05FC976BC0A8}" type="parTrans" cxnId="{1056E9AE-FB00-4A84-95A6-A614916C6987}">
      <dgm:prSet/>
      <dgm:spPr/>
      <dgm:t>
        <a:bodyPr/>
        <a:lstStyle/>
        <a:p>
          <a:endParaRPr lang="en-US"/>
        </a:p>
      </dgm:t>
    </dgm:pt>
    <dgm:pt modelId="{F5D04316-FF3A-4964-A48C-E62E23A9FA66}" type="sibTrans" cxnId="{1056E9AE-FB00-4A84-95A6-A614916C6987}">
      <dgm:prSet/>
      <dgm:spPr/>
      <dgm:t>
        <a:bodyPr/>
        <a:lstStyle/>
        <a:p>
          <a:endParaRPr lang="en-US"/>
        </a:p>
      </dgm:t>
    </dgm:pt>
    <dgm:pt modelId="{621168A6-B99C-4C91-AD38-36B07E94F929}">
      <dgm:prSet phldrT="[Text]"/>
      <dgm:spPr/>
      <dgm:t>
        <a:bodyPr/>
        <a:lstStyle/>
        <a:p>
          <a:r>
            <a:rPr lang="en-US" dirty="0" smtClean="0"/>
            <a:t>Exponential </a:t>
          </a:r>
          <a:r>
            <a:rPr lang="en-US" dirty="0"/>
            <a:t>Smoothing</a:t>
          </a:r>
        </a:p>
      </dgm:t>
    </dgm:pt>
    <dgm:pt modelId="{F581675E-B86C-4D0B-924C-F5B8F2A12314}" type="parTrans" cxnId="{8524A1CB-1F65-4494-8C9F-759C5BF47E16}">
      <dgm:prSet/>
      <dgm:spPr/>
      <dgm:t>
        <a:bodyPr/>
        <a:lstStyle/>
        <a:p>
          <a:endParaRPr lang="en-US"/>
        </a:p>
      </dgm:t>
    </dgm:pt>
    <dgm:pt modelId="{8CEB0F28-3F32-436D-AE27-877A33333B52}" type="sibTrans" cxnId="{8524A1CB-1F65-4494-8C9F-759C5BF47E16}">
      <dgm:prSet/>
      <dgm:spPr/>
      <dgm:t>
        <a:bodyPr/>
        <a:lstStyle/>
        <a:p>
          <a:endParaRPr lang="en-US"/>
        </a:p>
      </dgm:t>
    </dgm:pt>
    <dgm:pt modelId="{1BEF8E70-CD44-4A21-8676-4FB52FEF8E4F}" type="pres">
      <dgm:prSet presAssocID="{72E94AE1-BE7E-44B1-BC5D-1B0ABA106D73}" presName="diagram" presStyleCnt="0">
        <dgm:presLayoutVars>
          <dgm:chPref val="1"/>
          <dgm:dir/>
          <dgm:animOne val="branch"/>
          <dgm:animLvl val="lvl"/>
          <dgm:resizeHandles/>
        </dgm:presLayoutVars>
      </dgm:prSet>
      <dgm:spPr/>
      <dgm:t>
        <a:bodyPr/>
        <a:lstStyle/>
        <a:p>
          <a:endParaRPr lang="en-US"/>
        </a:p>
      </dgm:t>
    </dgm:pt>
    <dgm:pt modelId="{294925BF-2550-498F-A1AC-685D07D1D715}" type="pres">
      <dgm:prSet presAssocID="{DAD49474-FC91-4DB5-BB0A-86FFB4D9427F}" presName="root" presStyleCnt="0"/>
      <dgm:spPr/>
    </dgm:pt>
    <dgm:pt modelId="{47F839E2-83F2-4856-A4E1-4EBCDC620A49}" type="pres">
      <dgm:prSet presAssocID="{DAD49474-FC91-4DB5-BB0A-86FFB4D9427F}" presName="rootComposite" presStyleCnt="0"/>
      <dgm:spPr/>
    </dgm:pt>
    <dgm:pt modelId="{140E91E7-48E9-4337-9253-FB42008402CA}" type="pres">
      <dgm:prSet presAssocID="{DAD49474-FC91-4DB5-BB0A-86FFB4D9427F}" presName="rootText" presStyleLbl="node1" presStyleIdx="0" presStyleCnt="2"/>
      <dgm:spPr/>
      <dgm:t>
        <a:bodyPr/>
        <a:lstStyle/>
        <a:p>
          <a:endParaRPr lang="en-US"/>
        </a:p>
      </dgm:t>
    </dgm:pt>
    <dgm:pt modelId="{25E55E1D-9ED5-4927-BFDA-DD60105E2B6A}" type="pres">
      <dgm:prSet presAssocID="{DAD49474-FC91-4DB5-BB0A-86FFB4D9427F}" presName="rootConnector" presStyleLbl="node1" presStyleIdx="0" presStyleCnt="2"/>
      <dgm:spPr/>
      <dgm:t>
        <a:bodyPr/>
        <a:lstStyle/>
        <a:p>
          <a:endParaRPr lang="en-US"/>
        </a:p>
      </dgm:t>
    </dgm:pt>
    <dgm:pt modelId="{986BC816-45AB-4E81-A47A-AA4270B187FE}" type="pres">
      <dgm:prSet presAssocID="{DAD49474-FC91-4DB5-BB0A-86FFB4D9427F}" presName="childShape" presStyleCnt="0"/>
      <dgm:spPr/>
    </dgm:pt>
    <dgm:pt modelId="{0600702D-4322-4A14-A10D-8ADA4D91DA83}" type="pres">
      <dgm:prSet presAssocID="{A98D1926-F7E1-4124-AAFA-D215CCF48F38}" presName="Name13" presStyleLbl="parChTrans1D2" presStyleIdx="0" presStyleCnt="4"/>
      <dgm:spPr/>
      <dgm:t>
        <a:bodyPr/>
        <a:lstStyle/>
        <a:p>
          <a:endParaRPr lang="en-US"/>
        </a:p>
      </dgm:t>
    </dgm:pt>
    <dgm:pt modelId="{E74EFEC8-3DD3-4464-9CF0-AEA7DDE9EEEC}" type="pres">
      <dgm:prSet presAssocID="{AFEFC4F1-D0A4-4A52-8F00-DC48015DC3D6}" presName="childText" presStyleLbl="bgAcc1" presStyleIdx="0" presStyleCnt="4">
        <dgm:presLayoutVars>
          <dgm:bulletEnabled val="1"/>
        </dgm:presLayoutVars>
      </dgm:prSet>
      <dgm:spPr/>
      <dgm:t>
        <a:bodyPr/>
        <a:lstStyle/>
        <a:p>
          <a:endParaRPr lang="en-US"/>
        </a:p>
      </dgm:t>
    </dgm:pt>
    <dgm:pt modelId="{DB5DA5E0-E1E3-4029-B179-28314423696F}" type="pres">
      <dgm:prSet presAssocID="{721DE3C7-4678-47A7-ACFF-05FC976BC0A8}" presName="Name13" presStyleLbl="parChTrans1D2" presStyleIdx="1" presStyleCnt="4"/>
      <dgm:spPr/>
      <dgm:t>
        <a:bodyPr/>
        <a:lstStyle/>
        <a:p>
          <a:endParaRPr lang="en-US"/>
        </a:p>
      </dgm:t>
    </dgm:pt>
    <dgm:pt modelId="{FB434C1C-8CFA-4621-A664-7C300DC642D1}" type="pres">
      <dgm:prSet presAssocID="{3F15D245-43EB-4CBF-943A-31EC14321A94}" presName="childText" presStyleLbl="bgAcc1" presStyleIdx="1" presStyleCnt="4">
        <dgm:presLayoutVars>
          <dgm:bulletEnabled val="1"/>
        </dgm:presLayoutVars>
      </dgm:prSet>
      <dgm:spPr/>
      <dgm:t>
        <a:bodyPr/>
        <a:lstStyle/>
        <a:p>
          <a:endParaRPr lang="en-US"/>
        </a:p>
      </dgm:t>
    </dgm:pt>
    <dgm:pt modelId="{E47CF671-78F1-4E40-8DEC-904B40B9E79A}" type="pres">
      <dgm:prSet presAssocID="{F581675E-B86C-4D0B-924C-F5B8F2A12314}" presName="Name13" presStyleLbl="parChTrans1D2" presStyleIdx="2" presStyleCnt="4"/>
      <dgm:spPr/>
      <dgm:t>
        <a:bodyPr/>
        <a:lstStyle/>
        <a:p>
          <a:endParaRPr lang="en-US"/>
        </a:p>
      </dgm:t>
    </dgm:pt>
    <dgm:pt modelId="{54034D9E-1AD4-4ECC-9635-FE96B6315074}" type="pres">
      <dgm:prSet presAssocID="{621168A6-B99C-4C91-AD38-36B07E94F929}" presName="childText" presStyleLbl="bgAcc1" presStyleIdx="2" presStyleCnt="4">
        <dgm:presLayoutVars>
          <dgm:bulletEnabled val="1"/>
        </dgm:presLayoutVars>
      </dgm:prSet>
      <dgm:spPr/>
      <dgm:t>
        <a:bodyPr/>
        <a:lstStyle/>
        <a:p>
          <a:endParaRPr lang="en-US"/>
        </a:p>
      </dgm:t>
    </dgm:pt>
    <dgm:pt modelId="{3B120A3E-C7F5-4A11-A623-646AF2BEF85E}" type="pres">
      <dgm:prSet presAssocID="{EF0E6EAD-BB1E-43AC-AE08-947F503BCC63}" presName="root" presStyleCnt="0"/>
      <dgm:spPr/>
    </dgm:pt>
    <dgm:pt modelId="{D4CC75A2-BBDF-4CD1-986E-34F05993D5FC}" type="pres">
      <dgm:prSet presAssocID="{EF0E6EAD-BB1E-43AC-AE08-947F503BCC63}" presName="rootComposite" presStyleCnt="0"/>
      <dgm:spPr/>
    </dgm:pt>
    <dgm:pt modelId="{6C9C7C9F-F8C4-4255-8F04-7A33DFDFF035}" type="pres">
      <dgm:prSet presAssocID="{EF0E6EAD-BB1E-43AC-AE08-947F503BCC63}" presName="rootText" presStyleLbl="node1" presStyleIdx="1" presStyleCnt="2"/>
      <dgm:spPr/>
      <dgm:t>
        <a:bodyPr/>
        <a:lstStyle/>
        <a:p>
          <a:endParaRPr lang="en-US"/>
        </a:p>
      </dgm:t>
    </dgm:pt>
    <dgm:pt modelId="{099D7D53-2955-49F8-B6B4-8D5BBCB45A1E}" type="pres">
      <dgm:prSet presAssocID="{EF0E6EAD-BB1E-43AC-AE08-947F503BCC63}" presName="rootConnector" presStyleLbl="node1" presStyleIdx="1" presStyleCnt="2"/>
      <dgm:spPr/>
      <dgm:t>
        <a:bodyPr/>
        <a:lstStyle/>
        <a:p>
          <a:endParaRPr lang="en-US"/>
        </a:p>
      </dgm:t>
    </dgm:pt>
    <dgm:pt modelId="{0E2356CA-2A2C-4663-8E60-495B9F28FF10}" type="pres">
      <dgm:prSet presAssocID="{EF0E6EAD-BB1E-43AC-AE08-947F503BCC63}" presName="childShape" presStyleCnt="0"/>
      <dgm:spPr/>
    </dgm:pt>
    <dgm:pt modelId="{3D3E97EA-A342-4C5A-A3C0-36059189FB9A}" type="pres">
      <dgm:prSet presAssocID="{7EABCE89-BEB6-4499-8A05-51839F804CD4}" presName="Name13" presStyleLbl="parChTrans1D2" presStyleIdx="3" presStyleCnt="4"/>
      <dgm:spPr/>
      <dgm:t>
        <a:bodyPr/>
        <a:lstStyle/>
        <a:p>
          <a:endParaRPr lang="en-US"/>
        </a:p>
      </dgm:t>
    </dgm:pt>
    <dgm:pt modelId="{1DDD5056-7B88-4C5C-B464-7C16E792BD23}" type="pres">
      <dgm:prSet presAssocID="{CFD21B93-17F3-4348-B1E8-D18EC32BE79A}" presName="childText" presStyleLbl="bgAcc1" presStyleIdx="3" presStyleCnt="4" custScaleX="277339" custScaleY="320097">
        <dgm:presLayoutVars>
          <dgm:bulletEnabled val="1"/>
        </dgm:presLayoutVars>
      </dgm:prSet>
      <dgm:spPr/>
      <dgm:t>
        <a:bodyPr/>
        <a:lstStyle/>
        <a:p>
          <a:endParaRPr lang="en-US"/>
        </a:p>
      </dgm:t>
    </dgm:pt>
  </dgm:ptLst>
  <dgm:cxnLst>
    <dgm:cxn modelId="{DA7BC363-DA3E-4CF7-B493-B97C53CCBE36}" type="presOf" srcId="{721DE3C7-4678-47A7-ACFF-05FC976BC0A8}" destId="{DB5DA5E0-E1E3-4029-B179-28314423696F}" srcOrd="0" destOrd="0" presId="urn:microsoft.com/office/officeart/2005/8/layout/hierarchy3"/>
    <dgm:cxn modelId="{03767DE6-9BFE-42BA-9676-6FE5C051ED84}" type="presOf" srcId="{72E94AE1-BE7E-44B1-BC5D-1B0ABA106D73}" destId="{1BEF8E70-CD44-4A21-8676-4FB52FEF8E4F}" srcOrd="0" destOrd="0" presId="urn:microsoft.com/office/officeart/2005/8/layout/hierarchy3"/>
    <dgm:cxn modelId="{33E2571E-FCBB-4901-806C-7924DD6AF75C}" type="presOf" srcId="{DAD49474-FC91-4DB5-BB0A-86FFB4D9427F}" destId="{140E91E7-48E9-4337-9253-FB42008402CA}" srcOrd="0" destOrd="0" presId="urn:microsoft.com/office/officeart/2005/8/layout/hierarchy3"/>
    <dgm:cxn modelId="{995CC6C0-A57C-4C0C-8BDD-24E3D274E01D}" type="presOf" srcId="{3F15D245-43EB-4CBF-943A-31EC14321A94}" destId="{FB434C1C-8CFA-4621-A664-7C300DC642D1}" srcOrd="0" destOrd="0" presId="urn:microsoft.com/office/officeart/2005/8/layout/hierarchy3"/>
    <dgm:cxn modelId="{1056E9AE-FB00-4A84-95A6-A614916C6987}" srcId="{DAD49474-FC91-4DB5-BB0A-86FFB4D9427F}" destId="{3F15D245-43EB-4CBF-943A-31EC14321A94}" srcOrd="1" destOrd="0" parTransId="{721DE3C7-4678-47A7-ACFF-05FC976BC0A8}" sibTransId="{F5D04316-FF3A-4964-A48C-E62E23A9FA66}"/>
    <dgm:cxn modelId="{E1DA7A27-E7E9-4423-B8D0-F6B43429703D}" srcId="{72E94AE1-BE7E-44B1-BC5D-1B0ABA106D73}" destId="{EF0E6EAD-BB1E-43AC-AE08-947F503BCC63}" srcOrd="1" destOrd="0" parTransId="{6C544A18-08C4-447B-B706-7C64D2FF4D79}" sibTransId="{99BB0A54-BE47-4B61-B87C-1BFF8AD8085D}"/>
    <dgm:cxn modelId="{9B7C513F-A4E5-4698-B790-C2F76DEEBAF0}" type="presOf" srcId="{621168A6-B99C-4C91-AD38-36B07E94F929}" destId="{54034D9E-1AD4-4ECC-9635-FE96B6315074}" srcOrd="0" destOrd="0" presId="urn:microsoft.com/office/officeart/2005/8/layout/hierarchy3"/>
    <dgm:cxn modelId="{BF24317C-270D-455C-A681-E9FB73AFDB4B}" type="presOf" srcId="{EF0E6EAD-BB1E-43AC-AE08-947F503BCC63}" destId="{6C9C7C9F-F8C4-4255-8F04-7A33DFDFF035}" srcOrd="0" destOrd="0" presId="urn:microsoft.com/office/officeart/2005/8/layout/hierarchy3"/>
    <dgm:cxn modelId="{3AB58760-C14F-4D7B-A8E2-0E8B53EBCC0D}" srcId="{EF0E6EAD-BB1E-43AC-AE08-947F503BCC63}" destId="{CFD21B93-17F3-4348-B1E8-D18EC32BE79A}" srcOrd="0" destOrd="0" parTransId="{7EABCE89-BEB6-4499-8A05-51839F804CD4}" sibTransId="{8A33FBF6-C73F-4B87-937E-D832780884CE}"/>
    <dgm:cxn modelId="{2F9E5F69-B1EC-4B8A-A138-7C34045FDA57}" type="presOf" srcId="{CFD21B93-17F3-4348-B1E8-D18EC32BE79A}" destId="{1DDD5056-7B88-4C5C-B464-7C16E792BD23}" srcOrd="0" destOrd="0" presId="urn:microsoft.com/office/officeart/2005/8/layout/hierarchy3"/>
    <dgm:cxn modelId="{37D71DEA-006B-4112-9C9D-8B41690FCAF2}" type="presOf" srcId="{F581675E-B86C-4D0B-924C-F5B8F2A12314}" destId="{E47CF671-78F1-4E40-8DEC-904B40B9E79A}" srcOrd="0" destOrd="0" presId="urn:microsoft.com/office/officeart/2005/8/layout/hierarchy3"/>
    <dgm:cxn modelId="{40289789-DD79-464F-BEA1-F8B3256EBF9C}" srcId="{DAD49474-FC91-4DB5-BB0A-86FFB4D9427F}" destId="{AFEFC4F1-D0A4-4A52-8F00-DC48015DC3D6}" srcOrd="0" destOrd="0" parTransId="{A98D1926-F7E1-4124-AAFA-D215CCF48F38}" sibTransId="{EBCA17B4-083C-4520-904D-1D1950C42AF6}"/>
    <dgm:cxn modelId="{B7890A48-8EC1-475D-AA7E-D00570B3517D}" type="presOf" srcId="{A98D1926-F7E1-4124-AAFA-D215CCF48F38}" destId="{0600702D-4322-4A14-A10D-8ADA4D91DA83}" srcOrd="0" destOrd="0" presId="urn:microsoft.com/office/officeart/2005/8/layout/hierarchy3"/>
    <dgm:cxn modelId="{EE701639-FF5C-4561-8D62-E14F963B4F5B}" type="presOf" srcId="{EF0E6EAD-BB1E-43AC-AE08-947F503BCC63}" destId="{099D7D53-2955-49F8-B6B4-8D5BBCB45A1E}" srcOrd="1" destOrd="0" presId="urn:microsoft.com/office/officeart/2005/8/layout/hierarchy3"/>
    <dgm:cxn modelId="{DEF88056-1213-4EDC-AC79-5EE16A45FD30}" srcId="{72E94AE1-BE7E-44B1-BC5D-1B0ABA106D73}" destId="{DAD49474-FC91-4DB5-BB0A-86FFB4D9427F}" srcOrd="0" destOrd="0" parTransId="{16541C1F-6CB3-4363-A400-16CE4E9FFF35}" sibTransId="{F324A661-2486-4401-8F55-7091DF479BC6}"/>
    <dgm:cxn modelId="{1B559BD7-6802-4B3C-9922-C55D6A4CE3EA}" type="presOf" srcId="{7EABCE89-BEB6-4499-8A05-51839F804CD4}" destId="{3D3E97EA-A342-4C5A-A3C0-36059189FB9A}" srcOrd="0" destOrd="0" presId="urn:microsoft.com/office/officeart/2005/8/layout/hierarchy3"/>
    <dgm:cxn modelId="{8524A1CB-1F65-4494-8C9F-759C5BF47E16}" srcId="{DAD49474-FC91-4DB5-BB0A-86FFB4D9427F}" destId="{621168A6-B99C-4C91-AD38-36B07E94F929}" srcOrd="2" destOrd="0" parTransId="{F581675E-B86C-4D0B-924C-F5B8F2A12314}" sibTransId="{8CEB0F28-3F32-436D-AE27-877A33333B52}"/>
    <dgm:cxn modelId="{2F2D9DE5-DD8B-4957-A5BF-AF7956D5D006}" type="presOf" srcId="{DAD49474-FC91-4DB5-BB0A-86FFB4D9427F}" destId="{25E55E1D-9ED5-4927-BFDA-DD60105E2B6A}" srcOrd="1" destOrd="0" presId="urn:microsoft.com/office/officeart/2005/8/layout/hierarchy3"/>
    <dgm:cxn modelId="{FB9BD9A6-8ABC-426E-99DC-D2AC3ABBF636}" type="presOf" srcId="{AFEFC4F1-D0A4-4A52-8F00-DC48015DC3D6}" destId="{E74EFEC8-3DD3-4464-9CF0-AEA7DDE9EEEC}" srcOrd="0" destOrd="0" presId="urn:microsoft.com/office/officeart/2005/8/layout/hierarchy3"/>
    <dgm:cxn modelId="{0C635EF8-9E7A-4626-A955-559976E30AE4}" type="presParOf" srcId="{1BEF8E70-CD44-4A21-8676-4FB52FEF8E4F}" destId="{294925BF-2550-498F-A1AC-685D07D1D715}" srcOrd="0" destOrd="0" presId="urn:microsoft.com/office/officeart/2005/8/layout/hierarchy3"/>
    <dgm:cxn modelId="{E0E73F15-CD8A-4814-BF86-2F40FE9CD7F4}" type="presParOf" srcId="{294925BF-2550-498F-A1AC-685D07D1D715}" destId="{47F839E2-83F2-4856-A4E1-4EBCDC620A49}" srcOrd="0" destOrd="0" presId="urn:microsoft.com/office/officeart/2005/8/layout/hierarchy3"/>
    <dgm:cxn modelId="{E9D07585-514A-47A3-828F-CE9C9714720B}" type="presParOf" srcId="{47F839E2-83F2-4856-A4E1-4EBCDC620A49}" destId="{140E91E7-48E9-4337-9253-FB42008402CA}" srcOrd="0" destOrd="0" presId="urn:microsoft.com/office/officeart/2005/8/layout/hierarchy3"/>
    <dgm:cxn modelId="{87C1F211-0389-4F3C-861A-90B376DFC070}" type="presParOf" srcId="{47F839E2-83F2-4856-A4E1-4EBCDC620A49}" destId="{25E55E1D-9ED5-4927-BFDA-DD60105E2B6A}" srcOrd="1" destOrd="0" presId="urn:microsoft.com/office/officeart/2005/8/layout/hierarchy3"/>
    <dgm:cxn modelId="{F2EB0979-1402-479E-B2C8-35B7B42E3CAB}" type="presParOf" srcId="{294925BF-2550-498F-A1AC-685D07D1D715}" destId="{986BC816-45AB-4E81-A47A-AA4270B187FE}" srcOrd="1" destOrd="0" presId="urn:microsoft.com/office/officeart/2005/8/layout/hierarchy3"/>
    <dgm:cxn modelId="{238998A0-2223-48CB-8429-0570F7669D6D}" type="presParOf" srcId="{986BC816-45AB-4E81-A47A-AA4270B187FE}" destId="{0600702D-4322-4A14-A10D-8ADA4D91DA83}" srcOrd="0" destOrd="0" presId="urn:microsoft.com/office/officeart/2005/8/layout/hierarchy3"/>
    <dgm:cxn modelId="{4D7121E0-27BF-42A3-A9D7-3239BD58AF7D}" type="presParOf" srcId="{986BC816-45AB-4E81-A47A-AA4270B187FE}" destId="{E74EFEC8-3DD3-4464-9CF0-AEA7DDE9EEEC}" srcOrd="1" destOrd="0" presId="urn:microsoft.com/office/officeart/2005/8/layout/hierarchy3"/>
    <dgm:cxn modelId="{4383B0A5-D08D-4A0B-92E2-FDD9862E658A}" type="presParOf" srcId="{986BC816-45AB-4E81-A47A-AA4270B187FE}" destId="{DB5DA5E0-E1E3-4029-B179-28314423696F}" srcOrd="2" destOrd="0" presId="urn:microsoft.com/office/officeart/2005/8/layout/hierarchy3"/>
    <dgm:cxn modelId="{0171925E-D6E7-4D25-AD47-6DF55B461903}" type="presParOf" srcId="{986BC816-45AB-4E81-A47A-AA4270B187FE}" destId="{FB434C1C-8CFA-4621-A664-7C300DC642D1}" srcOrd="3" destOrd="0" presId="urn:microsoft.com/office/officeart/2005/8/layout/hierarchy3"/>
    <dgm:cxn modelId="{8C7132FB-D8C3-43A2-9EFF-FCCEE6DAF1EF}" type="presParOf" srcId="{986BC816-45AB-4E81-A47A-AA4270B187FE}" destId="{E47CF671-78F1-4E40-8DEC-904B40B9E79A}" srcOrd="4" destOrd="0" presId="urn:microsoft.com/office/officeart/2005/8/layout/hierarchy3"/>
    <dgm:cxn modelId="{A1D7291E-EB32-43B0-B464-D5BED7F35069}" type="presParOf" srcId="{986BC816-45AB-4E81-A47A-AA4270B187FE}" destId="{54034D9E-1AD4-4ECC-9635-FE96B6315074}" srcOrd="5" destOrd="0" presId="urn:microsoft.com/office/officeart/2005/8/layout/hierarchy3"/>
    <dgm:cxn modelId="{10DF6471-134E-440C-ADB7-0278ACA41226}" type="presParOf" srcId="{1BEF8E70-CD44-4A21-8676-4FB52FEF8E4F}" destId="{3B120A3E-C7F5-4A11-A623-646AF2BEF85E}" srcOrd="1" destOrd="0" presId="urn:microsoft.com/office/officeart/2005/8/layout/hierarchy3"/>
    <dgm:cxn modelId="{9DD64C65-2FCD-48AF-9345-58D74DEBE5A1}" type="presParOf" srcId="{3B120A3E-C7F5-4A11-A623-646AF2BEF85E}" destId="{D4CC75A2-BBDF-4CD1-986E-34F05993D5FC}" srcOrd="0" destOrd="0" presId="urn:microsoft.com/office/officeart/2005/8/layout/hierarchy3"/>
    <dgm:cxn modelId="{31E3ECCA-93C6-4DBA-A3A5-0FEF1D54DCCE}" type="presParOf" srcId="{D4CC75A2-BBDF-4CD1-986E-34F05993D5FC}" destId="{6C9C7C9F-F8C4-4255-8F04-7A33DFDFF035}" srcOrd="0" destOrd="0" presId="urn:microsoft.com/office/officeart/2005/8/layout/hierarchy3"/>
    <dgm:cxn modelId="{30B4AA26-F5CA-47EF-9FD7-71BDEC28CE1A}" type="presParOf" srcId="{D4CC75A2-BBDF-4CD1-986E-34F05993D5FC}" destId="{099D7D53-2955-49F8-B6B4-8D5BBCB45A1E}" srcOrd="1" destOrd="0" presId="urn:microsoft.com/office/officeart/2005/8/layout/hierarchy3"/>
    <dgm:cxn modelId="{9314E363-CEAC-4758-B24E-5E5A61308365}" type="presParOf" srcId="{3B120A3E-C7F5-4A11-A623-646AF2BEF85E}" destId="{0E2356CA-2A2C-4663-8E60-495B9F28FF10}" srcOrd="1" destOrd="0" presId="urn:microsoft.com/office/officeart/2005/8/layout/hierarchy3"/>
    <dgm:cxn modelId="{FFC74403-2C2A-404C-9992-C8079958B097}" type="presParOf" srcId="{0E2356CA-2A2C-4663-8E60-495B9F28FF10}" destId="{3D3E97EA-A342-4C5A-A3C0-36059189FB9A}" srcOrd="0" destOrd="0" presId="urn:microsoft.com/office/officeart/2005/8/layout/hierarchy3"/>
    <dgm:cxn modelId="{CCDA8587-347D-45AA-8851-9366FEDDC96A}" type="presParOf" srcId="{0E2356CA-2A2C-4663-8E60-495B9F28FF10}" destId="{1DDD5056-7B88-4C5C-B464-7C16E792BD23}" srcOrd="1" destOrd="0" presId="urn:microsoft.com/office/officeart/2005/8/layout/hierarchy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23BA8FF-7433-4A48-9ACE-27C3909A3062}" type="doc">
      <dgm:prSet loTypeId="urn:microsoft.com/office/officeart/2005/8/layout/process1" loCatId="process" qsTypeId="urn:microsoft.com/office/officeart/2005/8/quickstyle/simple2" qsCatId="simple" csTypeId="urn:microsoft.com/office/officeart/2005/8/colors/accent1_2" csCatId="accent1" phldr="1"/>
      <dgm:spPr/>
    </dgm:pt>
    <dgm:pt modelId="{76F8DF62-35CC-4DA2-BEB3-C62B807A914C}">
      <dgm:prSet phldrT="[Text]" phldr="1"/>
      <dgm:spPr>
        <a:blipFill rotWithShape="0">
          <a:blip xmlns:r="http://schemas.openxmlformats.org/officeDocument/2006/relationships" r:embed="rId1"/>
          <a:stretch>
            <a:fillRect/>
          </a:stretch>
        </a:blipFill>
      </dgm:spPr>
      <dgm:t>
        <a:bodyPr/>
        <a:lstStyle/>
        <a:p>
          <a:endParaRPr lang="en-US" dirty="0"/>
        </a:p>
      </dgm:t>
    </dgm:pt>
    <dgm:pt modelId="{280207B7-FFEE-456A-B589-7F9E1349EB10}" type="parTrans" cxnId="{C899852A-8ED4-49DC-A03B-E6650CA027FB}">
      <dgm:prSet/>
      <dgm:spPr/>
      <dgm:t>
        <a:bodyPr/>
        <a:lstStyle/>
        <a:p>
          <a:endParaRPr lang="en-US"/>
        </a:p>
      </dgm:t>
    </dgm:pt>
    <dgm:pt modelId="{6D6927C2-7D55-4FDB-8C89-BDCC8C537106}" type="sibTrans" cxnId="{C899852A-8ED4-49DC-A03B-E6650CA027FB}">
      <dgm:prSet/>
      <dgm:spPr/>
      <dgm:t>
        <a:bodyPr/>
        <a:lstStyle/>
        <a:p>
          <a:endParaRPr lang="en-US"/>
        </a:p>
      </dgm:t>
    </dgm:pt>
    <dgm:pt modelId="{4DFAF52F-4BC0-488C-BFB3-D534F55CF4EB}">
      <dgm:prSet phldrT="[Text]" phldr="1"/>
      <dgm:spPr>
        <a:blipFill rotWithShape="0">
          <a:blip xmlns:r="http://schemas.openxmlformats.org/officeDocument/2006/relationships" r:embed="rId2"/>
          <a:stretch>
            <a:fillRect/>
          </a:stretch>
        </a:blipFill>
      </dgm:spPr>
      <dgm:t>
        <a:bodyPr/>
        <a:lstStyle/>
        <a:p>
          <a:endParaRPr lang="en-US" dirty="0"/>
        </a:p>
      </dgm:t>
    </dgm:pt>
    <dgm:pt modelId="{82B49012-B015-4B00-9BCF-226899625767}" type="parTrans" cxnId="{104BCB7B-E774-4720-9071-0B992E3A62F7}">
      <dgm:prSet/>
      <dgm:spPr/>
      <dgm:t>
        <a:bodyPr/>
        <a:lstStyle/>
        <a:p>
          <a:endParaRPr lang="en-US"/>
        </a:p>
      </dgm:t>
    </dgm:pt>
    <dgm:pt modelId="{30810ACA-8C63-470C-AE36-DA4738CE4BB8}" type="sibTrans" cxnId="{104BCB7B-E774-4720-9071-0B992E3A62F7}">
      <dgm:prSet/>
      <dgm:spPr/>
      <dgm:t>
        <a:bodyPr/>
        <a:lstStyle/>
        <a:p>
          <a:endParaRPr lang="en-US"/>
        </a:p>
      </dgm:t>
    </dgm:pt>
    <dgm:pt modelId="{C1087CCF-78EF-47FB-8F87-8E2324576D98}">
      <dgm:prSet phldrT="[Text]" phldr="1"/>
      <dgm:spPr>
        <a:blipFill rotWithShape="0">
          <a:blip xmlns:r="http://schemas.openxmlformats.org/officeDocument/2006/relationships" r:embed="rId3"/>
          <a:stretch>
            <a:fillRect/>
          </a:stretch>
        </a:blipFill>
      </dgm:spPr>
      <dgm:t>
        <a:bodyPr/>
        <a:lstStyle/>
        <a:p>
          <a:endParaRPr lang="en-US" dirty="0"/>
        </a:p>
      </dgm:t>
    </dgm:pt>
    <dgm:pt modelId="{12FC355F-FCE5-4AF4-A0D6-6CAAB233066E}" type="parTrans" cxnId="{E5F52143-F3C3-45DF-B482-8C6480D35C10}">
      <dgm:prSet/>
      <dgm:spPr/>
      <dgm:t>
        <a:bodyPr/>
        <a:lstStyle/>
        <a:p>
          <a:endParaRPr lang="en-US"/>
        </a:p>
      </dgm:t>
    </dgm:pt>
    <dgm:pt modelId="{2FFB5804-1A1D-4FA1-9E09-4CEBA191ECFE}" type="sibTrans" cxnId="{E5F52143-F3C3-45DF-B482-8C6480D35C10}">
      <dgm:prSet/>
      <dgm:spPr/>
      <dgm:t>
        <a:bodyPr/>
        <a:lstStyle/>
        <a:p>
          <a:endParaRPr lang="en-US"/>
        </a:p>
      </dgm:t>
    </dgm:pt>
    <dgm:pt modelId="{35CF1A28-9391-41A7-A504-3B4504930C05}" type="pres">
      <dgm:prSet presAssocID="{623BA8FF-7433-4A48-9ACE-27C3909A3062}" presName="Name0" presStyleCnt="0">
        <dgm:presLayoutVars>
          <dgm:dir/>
          <dgm:resizeHandles val="exact"/>
        </dgm:presLayoutVars>
      </dgm:prSet>
      <dgm:spPr/>
    </dgm:pt>
    <dgm:pt modelId="{E70F2348-A325-4122-96DD-EB0696CBFED2}" type="pres">
      <dgm:prSet presAssocID="{76F8DF62-35CC-4DA2-BEB3-C62B807A914C}" presName="node" presStyleLbl="node1" presStyleIdx="0" presStyleCnt="3" custScaleX="526858" custScaleY="896253" custLinFactNeighborX="-95855" custLinFactNeighborY="2663">
        <dgm:presLayoutVars>
          <dgm:bulletEnabled val="1"/>
        </dgm:presLayoutVars>
      </dgm:prSet>
      <dgm:spPr/>
      <dgm:t>
        <a:bodyPr/>
        <a:lstStyle/>
        <a:p>
          <a:endParaRPr lang="en-GB"/>
        </a:p>
      </dgm:t>
    </dgm:pt>
    <dgm:pt modelId="{14AD53F1-630C-41BA-8798-D0503CBF6C03}" type="pres">
      <dgm:prSet presAssocID="{6D6927C2-7D55-4FDB-8C89-BDCC8C537106}" presName="sibTrans" presStyleLbl="sibTrans2D1" presStyleIdx="0" presStyleCnt="2"/>
      <dgm:spPr/>
      <dgm:t>
        <a:bodyPr/>
        <a:lstStyle/>
        <a:p>
          <a:endParaRPr lang="en-GB"/>
        </a:p>
      </dgm:t>
    </dgm:pt>
    <dgm:pt modelId="{29A553ED-BC1F-4119-9366-D229756B62C7}" type="pres">
      <dgm:prSet presAssocID="{6D6927C2-7D55-4FDB-8C89-BDCC8C537106}" presName="connectorText" presStyleLbl="sibTrans2D1" presStyleIdx="0" presStyleCnt="2"/>
      <dgm:spPr/>
      <dgm:t>
        <a:bodyPr/>
        <a:lstStyle/>
        <a:p>
          <a:endParaRPr lang="en-GB"/>
        </a:p>
      </dgm:t>
    </dgm:pt>
    <dgm:pt modelId="{7594C943-0C63-4C93-AE85-3DD9D6EC5A0D}" type="pres">
      <dgm:prSet presAssocID="{4DFAF52F-4BC0-488C-BFB3-D534F55CF4EB}" presName="node" presStyleLbl="node1" presStyleIdx="1" presStyleCnt="3" custScaleX="662460" custScaleY="868552">
        <dgm:presLayoutVars>
          <dgm:bulletEnabled val="1"/>
        </dgm:presLayoutVars>
      </dgm:prSet>
      <dgm:spPr/>
      <dgm:t>
        <a:bodyPr/>
        <a:lstStyle/>
        <a:p>
          <a:endParaRPr lang="en-GB"/>
        </a:p>
      </dgm:t>
    </dgm:pt>
    <dgm:pt modelId="{0250573F-E088-4609-85E4-4AB6378569B1}" type="pres">
      <dgm:prSet presAssocID="{30810ACA-8C63-470C-AE36-DA4738CE4BB8}" presName="sibTrans" presStyleLbl="sibTrans2D1" presStyleIdx="1" presStyleCnt="2"/>
      <dgm:spPr/>
      <dgm:t>
        <a:bodyPr/>
        <a:lstStyle/>
        <a:p>
          <a:endParaRPr lang="en-GB"/>
        </a:p>
      </dgm:t>
    </dgm:pt>
    <dgm:pt modelId="{DAE3B5FB-C6F3-4135-A462-9B4460799196}" type="pres">
      <dgm:prSet presAssocID="{30810ACA-8C63-470C-AE36-DA4738CE4BB8}" presName="connectorText" presStyleLbl="sibTrans2D1" presStyleIdx="1" presStyleCnt="2"/>
      <dgm:spPr/>
      <dgm:t>
        <a:bodyPr/>
        <a:lstStyle/>
        <a:p>
          <a:endParaRPr lang="en-GB"/>
        </a:p>
      </dgm:t>
    </dgm:pt>
    <dgm:pt modelId="{5D3341A5-07C7-4C5F-B84B-E1A99A036D39}" type="pres">
      <dgm:prSet presAssocID="{C1087CCF-78EF-47FB-8F87-8E2324576D98}" presName="node" presStyleLbl="node1" presStyleIdx="2" presStyleCnt="3" custScaleX="657252" custScaleY="899516">
        <dgm:presLayoutVars>
          <dgm:bulletEnabled val="1"/>
        </dgm:presLayoutVars>
      </dgm:prSet>
      <dgm:spPr/>
      <dgm:t>
        <a:bodyPr/>
        <a:lstStyle/>
        <a:p>
          <a:endParaRPr lang="en-GB"/>
        </a:p>
      </dgm:t>
    </dgm:pt>
  </dgm:ptLst>
  <dgm:cxnLst>
    <dgm:cxn modelId="{EAA53C2D-B08C-4B76-A06B-96A0290F524F}" type="presOf" srcId="{6D6927C2-7D55-4FDB-8C89-BDCC8C537106}" destId="{29A553ED-BC1F-4119-9366-D229756B62C7}" srcOrd="1" destOrd="0" presId="urn:microsoft.com/office/officeart/2005/8/layout/process1"/>
    <dgm:cxn modelId="{95602F7E-5F00-4341-B64F-E1C0B41F1A29}" type="presOf" srcId="{4DFAF52F-4BC0-488C-BFB3-D534F55CF4EB}" destId="{7594C943-0C63-4C93-AE85-3DD9D6EC5A0D}" srcOrd="0" destOrd="0" presId="urn:microsoft.com/office/officeart/2005/8/layout/process1"/>
    <dgm:cxn modelId="{BA9F84AF-47D3-46B6-8B6C-3D6A492A9E8B}" type="presOf" srcId="{30810ACA-8C63-470C-AE36-DA4738CE4BB8}" destId="{DAE3B5FB-C6F3-4135-A462-9B4460799196}" srcOrd="1" destOrd="0" presId="urn:microsoft.com/office/officeart/2005/8/layout/process1"/>
    <dgm:cxn modelId="{BE3867BB-2B78-412A-A4B4-DDFEA2B931E3}" type="presOf" srcId="{623BA8FF-7433-4A48-9ACE-27C3909A3062}" destId="{35CF1A28-9391-41A7-A504-3B4504930C05}" srcOrd="0" destOrd="0" presId="urn:microsoft.com/office/officeart/2005/8/layout/process1"/>
    <dgm:cxn modelId="{750AE36E-E702-4258-91FC-C2B7C0E49DDB}" type="presOf" srcId="{6D6927C2-7D55-4FDB-8C89-BDCC8C537106}" destId="{14AD53F1-630C-41BA-8798-D0503CBF6C03}" srcOrd="0" destOrd="0" presId="urn:microsoft.com/office/officeart/2005/8/layout/process1"/>
    <dgm:cxn modelId="{17267D7E-85F9-4805-9D09-31762A536C9B}" type="presOf" srcId="{76F8DF62-35CC-4DA2-BEB3-C62B807A914C}" destId="{E70F2348-A325-4122-96DD-EB0696CBFED2}" srcOrd="0" destOrd="0" presId="urn:microsoft.com/office/officeart/2005/8/layout/process1"/>
    <dgm:cxn modelId="{42FDF702-74F6-4472-A654-8EA12F1217E1}" type="presOf" srcId="{30810ACA-8C63-470C-AE36-DA4738CE4BB8}" destId="{0250573F-E088-4609-85E4-4AB6378569B1}" srcOrd="0" destOrd="0" presId="urn:microsoft.com/office/officeart/2005/8/layout/process1"/>
    <dgm:cxn modelId="{C899852A-8ED4-49DC-A03B-E6650CA027FB}" srcId="{623BA8FF-7433-4A48-9ACE-27C3909A3062}" destId="{76F8DF62-35CC-4DA2-BEB3-C62B807A914C}" srcOrd="0" destOrd="0" parTransId="{280207B7-FFEE-456A-B589-7F9E1349EB10}" sibTransId="{6D6927C2-7D55-4FDB-8C89-BDCC8C537106}"/>
    <dgm:cxn modelId="{5322F337-9EF0-4955-9330-C485013C2E7A}" type="presOf" srcId="{C1087CCF-78EF-47FB-8F87-8E2324576D98}" destId="{5D3341A5-07C7-4C5F-B84B-E1A99A036D39}" srcOrd="0" destOrd="0" presId="urn:microsoft.com/office/officeart/2005/8/layout/process1"/>
    <dgm:cxn modelId="{E5F52143-F3C3-45DF-B482-8C6480D35C10}" srcId="{623BA8FF-7433-4A48-9ACE-27C3909A3062}" destId="{C1087CCF-78EF-47FB-8F87-8E2324576D98}" srcOrd="2" destOrd="0" parTransId="{12FC355F-FCE5-4AF4-A0D6-6CAAB233066E}" sibTransId="{2FFB5804-1A1D-4FA1-9E09-4CEBA191ECFE}"/>
    <dgm:cxn modelId="{104BCB7B-E774-4720-9071-0B992E3A62F7}" srcId="{623BA8FF-7433-4A48-9ACE-27C3909A3062}" destId="{4DFAF52F-4BC0-488C-BFB3-D534F55CF4EB}" srcOrd="1" destOrd="0" parTransId="{82B49012-B015-4B00-9BCF-226899625767}" sibTransId="{30810ACA-8C63-470C-AE36-DA4738CE4BB8}"/>
    <dgm:cxn modelId="{85B28040-9FEF-4B77-8DFF-40619A95FC1D}" type="presParOf" srcId="{35CF1A28-9391-41A7-A504-3B4504930C05}" destId="{E70F2348-A325-4122-96DD-EB0696CBFED2}" srcOrd="0" destOrd="0" presId="urn:microsoft.com/office/officeart/2005/8/layout/process1"/>
    <dgm:cxn modelId="{59DD2148-ECAE-4E1E-BA8E-0525B221E3B7}" type="presParOf" srcId="{35CF1A28-9391-41A7-A504-3B4504930C05}" destId="{14AD53F1-630C-41BA-8798-D0503CBF6C03}" srcOrd="1" destOrd="0" presId="urn:microsoft.com/office/officeart/2005/8/layout/process1"/>
    <dgm:cxn modelId="{85EEA4DD-B61F-4A3D-981F-0D18327AE652}" type="presParOf" srcId="{14AD53F1-630C-41BA-8798-D0503CBF6C03}" destId="{29A553ED-BC1F-4119-9366-D229756B62C7}" srcOrd="0" destOrd="0" presId="urn:microsoft.com/office/officeart/2005/8/layout/process1"/>
    <dgm:cxn modelId="{17F89E66-3B55-4E6E-BC4A-B0D447FF9542}" type="presParOf" srcId="{35CF1A28-9391-41A7-A504-3B4504930C05}" destId="{7594C943-0C63-4C93-AE85-3DD9D6EC5A0D}" srcOrd="2" destOrd="0" presId="urn:microsoft.com/office/officeart/2005/8/layout/process1"/>
    <dgm:cxn modelId="{23C8AE04-EA1D-4752-B8C8-A8D06989A732}" type="presParOf" srcId="{35CF1A28-9391-41A7-A504-3B4504930C05}" destId="{0250573F-E088-4609-85E4-4AB6378569B1}" srcOrd="3" destOrd="0" presId="urn:microsoft.com/office/officeart/2005/8/layout/process1"/>
    <dgm:cxn modelId="{7B6690B1-9729-4273-BB6E-061BDF7FF18F}" type="presParOf" srcId="{0250573F-E088-4609-85E4-4AB6378569B1}" destId="{DAE3B5FB-C6F3-4135-A462-9B4460799196}" srcOrd="0" destOrd="0" presId="urn:microsoft.com/office/officeart/2005/8/layout/process1"/>
    <dgm:cxn modelId="{2246E108-4250-4963-A084-2C23195C4354}" type="presParOf" srcId="{35CF1A28-9391-41A7-A504-3B4504930C05}" destId="{5D3341A5-07C7-4C5F-B84B-E1A99A036D39}"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718BF6B-0B97-49E5-9256-1B7348045A2E}" type="doc">
      <dgm:prSet loTypeId="urn:microsoft.com/office/officeart/2005/8/layout/process1" loCatId="process" qsTypeId="urn:microsoft.com/office/officeart/2005/8/quickstyle/simple1" qsCatId="simple" csTypeId="urn:microsoft.com/office/officeart/2005/8/colors/accent1_2" csCatId="accent1" phldr="1"/>
      <dgm:spPr/>
    </dgm:pt>
    <dgm:pt modelId="{967441EA-FA40-4343-9887-DCC125528360}">
      <dgm:prSet phldrT="[Text]" phldr="1"/>
      <dgm:spPr>
        <a:blipFill rotWithShape="0">
          <a:blip xmlns:r="http://schemas.openxmlformats.org/officeDocument/2006/relationships" r:embed="rId1"/>
          <a:stretch>
            <a:fillRect/>
          </a:stretch>
        </a:blipFill>
      </dgm:spPr>
      <dgm:t>
        <a:bodyPr/>
        <a:lstStyle/>
        <a:p>
          <a:endParaRPr lang="en-US" dirty="0"/>
        </a:p>
      </dgm:t>
    </dgm:pt>
    <dgm:pt modelId="{E37CC048-AA92-4E2A-AFAF-60FE62D431AA}" type="parTrans" cxnId="{584E6183-1D8F-4A82-A74C-1E54DEDCC8A1}">
      <dgm:prSet/>
      <dgm:spPr/>
      <dgm:t>
        <a:bodyPr/>
        <a:lstStyle/>
        <a:p>
          <a:endParaRPr lang="en-US"/>
        </a:p>
      </dgm:t>
    </dgm:pt>
    <dgm:pt modelId="{0F47D181-F9F4-4063-AF27-DA27A5B4760E}" type="sibTrans" cxnId="{584E6183-1D8F-4A82-A74C-1E54DEDCC8A1}">
      <dgm:prSet/>
      <dgm:spPr/>
      <dgm:t>
        <a:bodyPr/>
        <a:lstStyle/>
        <a:p>
          <a:endParaRPr lang="en-US"/>
        </a:p>
      </dgm:t>
    </dgm:pt>
    <dgm:pt modelId="{B1777601-B490-4628-AEE9-D995D8FE0B7C}">
      <dgm:prSet phldrT="[Text]" phldr="1"/>
      <dgm:spPr>
        <a:blipFill rotWithShape="0">
          <a:blip xmlns:r="http://schemas.openxmlformats.org/officeDocument/2006/relationships" r:embed="rId2"/>
          <a:stretch>
            <a:fillRect/>
          </a:stretch>
        </a:blipFill>
      </dgm:spPr>
      <dgm:t>
        <a:bodyPr/>
        <a:lstStyle/>
        <a:p>
          <a:endParaRPr lang="en-US" dirty="0"/>
        </a:p>
      </dgm:t>
    </dgm:pt>
    <dgm:pt modelId="{0CE02000-D7F2-4A90-A517-2BECE50BEF74}" type="parTrans" cxnId="{A2E7E2B7-CC9F-489D-BA4D-6203D603B9BF}">
      <dgm:prSet/>
      <dgm:spPr/>
      <dgm:t>
        <a:bodyPr/>
        <a:lstStyle/>
        <a:p>
          <a:endParaRPr lang="en-US"/>
        </a:p>
      </dgm:t>
    </dgm:pt>
    <dgm:pt modelId="{4883021E-0D9C-44FA-BF12-F5EF2B10B35B}" type="sibTrans" cxnId="{A2E7E2B7-CC9F-489D-BA4D-6203D603B9BF}">
      <dgm:prSet/>
      <dgm:spPr/>
      <dgm:t>
        <a:bodyPr/>
        <a:lstStyle/>
        <a:p>
          <a:endParaRPr lang="en-US"/>
        </a:p>
      </dgm:t>
    </dgm:pt>
    <dgm:pt modelId="{76EA2693-3B05-4738-A0E0-5006F227922B}">
      <dgm:prSet phldrT="[Text]" phldr="1"/>
      <dgm:spPr>
        <a:blipFill rotWithShape="0">
          <a:blip xmlns:r="http://schemas.openxmlformats.org/officeDocument/2006/relationships" r:embed="rId3"/>
          <a:stretch>
            <a:fillRect/>
          </a:stretch>
        </a:blipFill>
      </dgm:spPr>
      <dgm:t>
        <a:bodyPr/>
        <a:lstStyle/>
        <a:p>
          <a:endParaRPr lang="en-US" dirty="0"/>
        </a:p>
      </dgm:t>
    </dgm:pt>
    <dgm:pt modelId="{6B178277-F4C3-426E-8C66-1DC040195A25}" type="parTrans" cxnId="{CA3A4574-813F-4665-B1EF-DA5CD3B62AB2}">
      <dgm:prSet/>
      <dgm:spPr/>
      <dgm:t>
        <a:bodyPr/>
        <a:lstStyle/>
        <a:p>
          <a:endParaRPr lang="en-US"/>
        </a:p>
      </dgm:t>
    </dgm:pt>
    <dgm:pt modelId="{6DA8C767-1C99-42AD-9A50-E6A661AF8B12}" type="sibTrans" cxnId="{CA3A4574-813F-4665-B1EF-DA5CD3B62AB2}">
      <dgm:prSet/>
      <dgm:spPr/>
      <dgm:t>
        <a:bodyPr/>
        <a:lstStyle/>
        <a:p>
          <a:endParaRPr lang="en-US"/>
        </a:p>
      </dgm:t>
    </dgm:pt>
    <dgm:pt modelId="{44AEC48C-1A1E-4842-8563-562FC9163FE1}" type="pres">
      <dgm:prSet presAssocID="{F718BF6B-0B97-49E5-9256-1B7348045A2E}" presName="Name0" presStyleCnt="0">
        <dgm:presLayoutVars>
          <dgm:dir/>
          <dgm:resizeHandles val="exact"/>
        </dgm:presLayoutVars>
      </dgm:prSet>
      <dgm:spPr/>
    </dgm:pt>
    <dgm:pt modelId="{8FDB8954-93AF-4039-8CAA-EDFFCC1FB7FB}" type="pres">
      <dgm:prSet presAssocID="{967441EA-FA40-4343-9887-DCC125528360}" presName="node" presStyleLbl="node1" presStyleIdx="0" presStyleCnt="3" custScaleX="283221" custScaleY="451879">
        <dgm:presLayoutVars>
          <dgm:bulletEnabled val="1"/>
        </dgm:presLayoutVars>
      </dgm:prSet>
      <dgm:spPr/>
      <dgm:t>
        <a:bodyPr/>
        <a:lstStyle/>
        <a:p>
          <a:endParaRPr lang="en-GB"/>
        </a:p>
      </dgm:t>
    </dgm:pt>
    <dgm:pt modelId="{11EBF11C-A0A1-4129-A95A-5EFEEF5E3952}" type="pres">
      <dgm:prSet presAssocID="{0F47D181-F9F4-4063-AF27-DA27A5B4760E}" presName="sibTrans" presStyleLbl="sibTrans2D1" presStyleIdx="0" presStyleCnt="2"/>
      <dgm:spPr/>
      <dgm:t>
        <a:bodyPr/>
        <a:lstStyle/>
        <a:p>
          <a:endParaRPr lang="en-GB"/>
        </a:p>
      </dgm:t>
    </dgm:pt>
    <dgm:pt modelId="{4BCFE36F-96F1-4F2D-9052-DC5FF3DAE507}" type="pres">
      <dgm:prSet presAssocID="{0F47D181-F9F4-4063-AF27-DA27A5B4760E}" presName="connectorText" presStyleLbl="sibTrans2D1" presStyleIdx="0" presStyleCnt="2"/>
      <dgm:spPr/>
      <dgm:t>
        <a:bodyPr/>
        <a:lstStyle/>
        <a:p>
          <a:endParaRPr lang="en-GB"/>
        </a:p>
      </dgm:t>
    </dgm:pt>
    <dgm:pt modelId="{EF636940-6BF1-4839-A4C1-6F48DFA7FA7A}" type="pres">
      <dgm:prSet presAssocID="{B1777601-B490-4628-AEE9-D995D8FE0B7C}" presName="node" presStyleLbl="node1" presStyleIdx="1" presStyleCnt="3" custScaleX="310808" custScaleY="433919">
        <dgm:presLayoutVars>
          <dgm:bulletEnabled val="1"/>
        </dgm:presLayoutVars>
      </dgm:prSet>
      <dgm:spPr/>
      <dgm:t>
        <a:bodyPr/>
        <a:lstStyle/>
        <a:p>
          <a:endParaRPr lang="en-GB"/>
        </a:p>
      </dgm:t>
    </dgm:pt>
    <dgm:pt modelId="{67E30E19-4BA1-4899-A786-FD0D3F583972}" type="pres">
      <dgm:prSet presAssocID="{4883021E-0D9C-44FA-BF12-F5EF2B10B35B}" presName="sibTrans" presStyleLbl="sibTrans2D1" presStyleIdx="1" presStyleCnt="2"/>
      <dgm:spPr/>
      <dgm:t>
        <a:bodyPr/>
        <a:lstStyle/>
        <a:p>
          <a:endParaRPr lang="en-GB"/>
        </a:p>
      </dgm:t>
    </dgm:pt>
    <dgm:pt modelId="{F33E2965-5682-4DF0-8647-0C580EAE6017}" type="pres">
      <dgm:prSet presAssocID="{4883021E-0D9C-44FA-BF12-F5EF2B10B35B}" presName="connectorText" presStyleLbl="sibTrans2D1" presStyleIdx="1" presStyleCnt="2"/>
      <dgm:spPr/>
      <dgm:t>
        <a:bodyPr/>
        <a:lstStyle/>
        <a:p>
          <a:endParaRPr lang="en-GB"/>
        </a:p>
      </dgm:t>
    </dgm:pt>
    <dgm:pt modelId="{B736577A-3E61-41F1-8093-FA62A0BA0197}" type="pres">
      <dgm:prSet presAssocID="{76EA2693-3B05-4738-A0E0-5006F227922B}" presName="node" presStyleLbl="node1" presStyleIdx="2" presStyleCnt="3" custScaleX="352295" custScaleY="452479">
        <dgm:presLayoutVars>
          <dgm:bulletEnabled val="1"/>
        </dgm:presLayoutVars>
      </dgm:prSet>
      <dgm:spPr/>
      <dgm:t>
        <a:bodyPr/>
        <a:lstStyle/>
        <a:p>
          <a:endParaRPr lang="en-GB"/>
        </a:p>
      </dgm:t>
    </dgm:pt>
  </dgm:ptLst>
  <dgm:cxnLst>
    <dgm:cxn modelId="{A2E7E2B7-CC9F-489D-BA4D-6203D603B9BF}" srcId="{F718BF6B-0B97-49E5-9256-1B7348045A2E}" destId="{B1777601-B490-4628-AEE9-D995D8FE0B7C}" srcOrd="1" destOrd="0" parTransId="{0CE02000-D7F2-4A90-A517-2BECE50BEF74}" sibTransId="{4883021E-0D9C-44FA-BF12-F5EF2B10B35B}"/>
    <dgm:cxn modelId="{584E6183-1D8F-4A82-A74C-1E54DEDCC8A1}" srcId="{F718BF6B-0B97-49E5-9256-1B7348045A2E}" destId="{967441EA-FA40-4343-9887-DCC125528360}" srcOrd="0" destOrd="0" parTransId="{E37CC048-AA92-4E2A-AFAF-60FE62D431AA}" sibTransId="{0F47D181-F9F4-4063-AF27-DA27A5B4760E}"/>
    <dgm:cxn modelId="{C06064A8-81BE-47E3-BDE3-B812D96C577A}" type="presOf" srcId="{4883021E-0D9C-44FA-BF12-F5EF2B10B35B}" destId="{67E30E19-4BA1-4899-A786-FD0D3F583972}" srcOrd="0" destOrd="0" presId="urn:microsoft.com/office/officeart/2005/8/layout/process1"/>
    <dgm:cxn modelId="{2B906E5F-E644-4DA8-B29D-8B738DC72B1F}" type="presOf" srcId="{76EA2693-3B05-4738-A0E0-5006F227922B}" destId="{B736577A-3E61-41F1-8093-FA62A0BA0197}" srcOrd="0" destOrd="0" presId="urn:microsoft.com/office/officeart/2005/8/layout/process1"/>
    <dgm:cxn modelId="{3D0D8CC2-78A4-45AE-B09E-E1272F0CD0F8}" type="presOf" srcId="{F718BF6B-0B97-49E5-9256-1B7348045A2E}" destId="{44AEC48C-1A1E-4842-8563-562FC9163FE1}" srcOrd="0" destOrd="0" presId="urn:microsoft.com/office/officeart/2005/8/layout/process1"/>
    <dgm:cxn modelId="{2ACA64D1-FECC-4828-AC16-FB881475EB04}" type="presOf" srcId="{0F47D181-F9F4-4063-AF27-DA27A5B4760E}" destId="{11EBF11C-A0A1-4129-A95A-5EFEEF5E3952}" srcOrd="0" destOrd="0" presId="urn:microsoft.com/office/officeart/2005/8/layout/process1"/>
    <dgm:cxn modelId="{C1211A26-594E-4318-973D-B49D75F52F7D}" type="presOf" srcId="{4883021E-0D9C-44FA-BF12-F5EF2B10B35B}" destId="{F33E2965-5682-4DF0-8647-0C580EAE6017}" srcOrd="1" destOrd="0" presId="urn:microsoft.com/office/officeart/2005/8/layout/process1"/>
    <dgm:cxn modelId="{4AC9ED61-275E-40E4-A0D5-829A89324D4C}" type="presOf" srcId="{967441EA-FA40-4343-9887-DCC125528360}" destId="{8FDB8954-93AF-4039-8CAA-EDFFCC1FB7FB}" srcOrd="0" destOrd="0" presId="urn:microsoft.com/office/officeart/2005/8/layout/process1"/>
    <dgm:cxn modelId="{70675471-888B-475B-87A4-489BE6DFECFE}" type="presOf" srcId="{B1777601-B490-4628-AEE9-D995D8FE0B7C}" destId="{EF636940-6BF1-4839-A4C1-6F48DFA7FA7A}" srcOrd="0" destOrd="0" presId="urn:microsoft.com/office/officeart/2005/8/layout/process1"/>
    <dgm:cxn modelId="{90047AEC-4038-49DC-B46A-A05B72F27EDF}" type="presOf" srcId="{0F47D181-F9F4-4063-AF27-DA27A5B4760E}" destId="{4BCFE36F-96F1-4F2D-9052-DC5FF3DAE507}" srcOrd="1" destOrd="0" presId="urn:microsoft.com/office/officeart/2005/8/layout/process1"/>
    <dgm:cxn modelId="{CA3A4574-813F-4665-B1EF-DA5CD3B62AB2}" srcId="{F718BF6B-0B97-49E5-9256-1B7348045A2E}" destId="{76EA2693-3B05-4738-A0E0-5006F227922B}" srcOrd="2" destOrd="0" parTransId="{6B178277-F4C3-426E-8C66-1DC040195A25}" sibTransId="{6DA8C767-1C99-42AD-9A50-E6A661AF8B12}"/>
    <dgm:cxn modelId="{AADF59CC-F1EE-42EB-B031-5B7633B12FDC}" type="presParOf" srcId="{44AEC48C-1A1E-4842-8563-562FC9163FE1}" destId="{8FDB8954-93AF-4039-8CAA-EDFFCC1FB7FB}" srcOrd="0" destOrd="0" presId="urn:microsoft.com/office/officeart/2005/8/layout/process1"/>
    <dgm:cxn modelId="{5814B02B-3D59-4633-BF4B-27C9998EBA78}" type="presParOf" srcId="{44AEC48C-1A1E-4842-8563-562FC9163FE1}" destId="{11EBF11C-A0A1-4129-A95A-5EFEEF5E3952}" srcOrd="1" destOrd="0" presId="urn:microsoft.com/office/officeart/2005/8/layout/process1"/>
    <dgm:cxn modelId="{E9EDFEEE-226D-4BE1-B3D2-D23A299DF835}" type="presParOf" srcId="{11EBF11C-A0A1-4129-A95A-5EFEEF5E3952}" destId="{4BCFE36F-96F1-4F2D-9052-DC5FF3DAE507}" srcOrd="0" destOrd="0" presId="urn:microsoft.com/office/officeart/2005/8/layout/process1"/>
    <dgm:cxn modelId="{F433E613-5013-43B4-9159-B6FD5CF1A6AA}" type="presParOf" srcId="{44AEC48C-1A1E-4842-8563-562FC9163FE1}" destId="{EF636940-6BF1-4839-A4C1-6F48DFA7FA7A}" srcOrd="2" destOrd="0" presId="urn:microsoft.com/office/officeart/2005/8/layout/process1"/>
    <dgm:cxn modelId="{852861D5-0FAD-4D09-BFE3-96F061F65059}" type="presParOf" srcId="{44AEC48C-1A1E-4842-8563-562FC9163FE1}" destId="{67E30E19-4BA1-4899-A786-FD0D3F583972}" srcOrd="3" destOrd="0" presId="urn:microsoft.com/office/officeart/2005/8/layout/process1"/>
    <dgm:cxn modelId="{8C733976-1A1F-42D8-9982-546C5A678BD5}" type="presParOf" srcId="{67E30E19-4BA1-4899-A786-FD0D3F583972}" destId="{F33E2965-5682-4DF0-8647-0C580EAE6017}" srcOrd="0" destOrd="0" presId="urn:microsoft.com/office/officeart/2005/8/layout/process1"/>
    <dgm:cxn modelId="{91CA566C-633D-48E5-A1A0-840BDBB91813}" type="presParOf" srcId="{44AEC48C-1A1E-4842-8563-562FC9163FE1}" destId="{B736577A-3E61-41F1-8093-FA62A0BA0197}"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50E63C5-5E7A-403D-AF31-482DFD22B7FF}" type="doc">
      <dgm:prSet loTypeId="urn:microsoft.com/office/officeart/2005/8/layout/process1" loCatId="process" qsTypeId="urn:microsoft.com/office/officeart/2005/8/quickstyle/simple1" qsCatId="simple" csTypeId="urn:microsoft.com/office/officeart/2005/8/colors/accent1_2" csCatId="accent1" phldr="1"/>
      <dgm:spPr/>
    </dgm:pt>
    <dgm:pt modelId="{4781719E-2655-481A-B4E3-88BA1C5126DC}">
      <dgm:prSet phldrT="[Text]" phldr="1"/>
      <dgm:spPr>
        <a:blipFill rotWithShape="0">
          <a:blip xmlns:r="http://schemas.openxmlformats.org/officeDocument/2006/relationships" r:embed="rId1"/>
          <a:stretch>
            <a:fillRect/>
          </a:stretch>
        </a:blipFill>
      </dgm:spPr>
      <dgm:t>
        <a:bodyPr/>
        <a:lstStyle/>
        <a:p>
          <a:endParaRPr lang="en-US" dirty="0"/>
        </a:p>
      </dgm:t>
    </dgm:pt>
    <dgm:pt modelId="{3D8A529A-D000-459D-B8D9-058582B69F44}" type="parTrans" cxnId="{26422692-6A6C-4E73-99AA-1F97554E2FB6}">
      <dgm:prSet/>
      <dgm:spPr/>
      <dgm:t>
        <a:bodyPr/>
        <a:lstStyle/>
        <a:p>
          <a:endParaRPr lang="en-US"/>
        </a:p>
      </dgm:t>
    </dgm:pt>
    <dgm:pt modelId="{B24230C0-30B1-402F-ACB0-7DBEF55F31E4}" type="sibTrans" cxnId="{26422692-6A6C-4E73-99AA-1F97554E2FB6}">
      <dgm:prSet/>
      <dgm:spPr/>
      <dgm:t>
        <a:bodyPr/>
        <a:lstStyle/>
        <a:p>
          <a:endParaRPr lang="en-US"/>
        </a:p>
      </dgm:t>
    </dgm:pt>
    <dgm:pt modelId="{2C685586-5487-4615-9C48-630817E94132}">
      <dgm:prSet phldrT="[Text]" phldr="1"/>
      <dgm:spPr>
        <a:blipFill rotWithShape="0">
          <a:blip xmlns:r="http://schemas.openxmlformats.org/officeDocument/2006/relationships" r:embed="rId2"/>
          <a:stretch>
            <a:fillRect/>
          </a:stretch>
        </a:blipFill>
      </dgm:spPr>
      <dgm:t>
        <a:bodyPr/>
        <a:lstStyle/>
        <a:p>
          <a:endParaRPr lang="en-US" dirty="0"/>
        </a:p>
      </dgm:t>
    </dgm:pt>
    <dgm:pt modelId="{FE0DE29D-D3AD-4FCC-81EB-CC5239331BCE}" type="parTrans" cxnId="{660FEC8B-2A34-4CA5-BE78-1F1A47637E6D}">
      <dgm:prSet/>
      <dgm:spPr/>
      <dgm:t>
        <a:bodyPr/>
        <a:lstStyle/>
        <a:p>
          <a:endParaRPr lang="en-US"/>
        </a:p>
      </dgm:t>
    </dgm:pt>
    <dgm:pt modelId="{4FD226EC-CB0F-4C74-8565-116B9268AA97}" type="sibTrans" cxnId="{660FEC8B-2A34-4CA5-BE78-1F1A47637E6D}">
      <dgm:prSet/>
      <dgm:spPr/>
      <dgm:t>
        <a:bodyPr/>
        <a:lstStyle/>
        <a:p>
          <a:endParaRPr lang="en-US"/>
        </a:p>
      </dgm:t>
    </dgm:pt>
    <dgm:pt modelId="{0CCE4A86-755D-4433-B69D-1C79DD867BC0}">
      <dgm:prSet phldrT="[Text]"/>
      <dgm:spPr>
        <a:blipFill rotWithShape="0">
          <a:blip xmlns:r="http://schemas.openxmlformats.org/officeDocument/2006/relationships" r:embed="rId3"/>
          <a:stretch>
            <a:fillRect/>
          </a:stretch>
        </a:blipFill>
      </dgm:spPr>
      <dgm:t>
        <a:bodyPr/>
        <a:lstStyle/>
        <a:p>
          <a:endParaRPr lang="en-US" dirty="0"/>
        </a:p>
      </dgm:t>
    </dgm:pt>
    <dgm:pt modelId="{6B2A115E-90BB-42E0-A00D-089BD2E2D72F}" type="parTrans" cxnId="{A5FF410F-D917-484F-B04B-3F1ECD41F608}">
      <dgm:prSet/>
      <dgm:spPr/>
      <dgm:t>
        <a:bodyPr/>
        <a:lstStyle/>
        <a:p>
          <a:endParaRPr lang="en-US"/>
        </a:p>
      </dgm:t>
    </dgm:pt>
    <dgm:pt modelId="{C22299DF-08F4-4709-9CA5-41E1687FAA90}" type="sibTrans" cxnId="{A5FF410F-D917-484F-B04B-3F1ECD41F608}">
      <dgm:prSet/>
      <dgm:spPr/>
      <dgm:t>
        <a:bodyPr/>
        <a:lstStyle/>
        <a:p>
          <a:endParaRPr lang="en-US"/>
        </a:p>
      </dgm:t>
    </dgm:pt>
    <dgm:pt modelId="{B222D6B8-A6D2-422C-9930-4566B464762F}" type="pres">
      <dgm:prSet presAssocID="{250E63C5-5E7A-403D-AF31-482DFD22B7FF}" presName="Name0" presStyleCnt="0">
        <dgm:presLayoutVars>
          <dgm:dir/>
          <dgm:resizeHandles val="exact"/>
        </dgm:presLayoutVars>
      </dgm:prSet>
      <dgm:spPr/>
    </dgm:pt>
    <dgm:pt modelId="{E48F5F1D-F92F-48CB-829F-335C3A0AEBB2}" type="pres">
      <dgm:prSet presAssocID="{4781719E-2655-481A-B4E3-88BA1C5126DC}" presName="node" presStyleLbl="node1" presStyleIdx="0" presStyleCnt="3" custScaleX="416630" custScaleY="599208">
        <dgm:presLayoutVars>
          <dgm:bulletEnabled val="1"/>
        </dgm:presLayoutVars>
      </dgm:prSet>
      <dgm:spPr/>
      <dgm:t>
        <a:bodyPr/>
        <a:lstStyle/>
        <a:p>
          <a:endParaRPr lang="en-GB"/>
        </a:p>
      </dgm:t>
    </dgm:pt>
    <dgm:pt modelId="{BB3D88F7-E458-48A0-8165-DC62D1CD53A7}" type="pres">
      <dgm:prSet presAssocID="{B24230C0-30B1-402F-ACB0-7DBEF55F31E4}" presName="sibTrans" presStyleLbl="sibTrans2D1" presStyleIdx="0" presStyleCnt="2"/>
      <dgm:spPr/>
      <dgm:t>
        <a:bodyPr/>
        <a:lstStyle/>
        <a:p>
          <a:endParaRPr lang="en-GB"/>
        </a:p>
      </dgm:t>
    </dgm:pt>
    <dgm:pt modelId="{ABA4486C-0BB5-4ED9-83A5-85DBDFE9AA7D}" type="pres">
      <dgm:prSet presAssocID="{B24230C0-30B1-402F-ACB0-7DBEF55F31E4}" presName="connectorText" presStyleLbl="sibTrans2D1" presStyleIdx="0" presStyleCnt="2"/>
      <dgm:spPr/>
      <dgm:t>
        <a:bodyPr/>
        <a:lstStyle/>
        <a:p>
          <a:endParaRPr lang="en-GB"/>
        </a:p>
      </dgm:t>
    </dgm:pt>
    <dgm:pt modelId="{052A4982-5073-4B20-85C3-C38AF2195B1B}" type="pres">
      <dgm:prSet presAssocID="{0CCE4A86-755D-4433-B69D-1C79DD867BC0}" presName="node" presStyleLbl="node1" presStyleIdx="1" presStyleCnt="3" custScaleX="443690" custScaleY="603941">
        <dgm:presLayoutVars>
          <dgm:bulletEnabled val="1"/>
        </dgm:presLayoutVars>
      </dgm:prSet>
      <dgm:spPr/>
      <dgm:t>
        <a:bodyPr/>
        <a:lstStyle/>
        <a:p>
          <a:endParaRPr lang="en-GB"/>
        </a:p>
      </dgm:t>
    </dgm:pt>
    <dgm:pt modelId="{CC40F9F1-58F3-4F94-BE16-C7DAC7DF49F9}" type="pres">
      <dgm:prSet presAssocID="{C22299DF-08F4-4709-9CA5-41E1687FAA90}" presName="sibTrans" presStyleLbl="sibTrans2D1" presStyleIdx="1" presStyleCnt="2"/>
      <dgm:spPr/>
      <dgm:t>
        <a:bodyPr/>
        <a:lstStyle/>
        <a:p>
          <a:endParaRPr lang="en-GB"/>
        </a:p>
      </dgm:t>
    </dgm:pt>
    <dgm:pt modelId="{5972EB95-7505-4D21-AEDD-04A22C2B21F3}" type="pres">
      <dgm:prSet presAssocID="{C22299DF-08F4-4709-9CA5-41E1687FAA90}" presName="connectorText" presStyleLbl="sibTrans2D1" presStyleIdx="1" presStyleCnt="2"/>
      <dgm:spPr/>
      <dgm:t>
        <a:bodyPr/>
        <a:lstStyle/>
        <a:p>
          <a:endParaRPr lang="en-GB"/>
        </a:p>
      </dgm:t>
    </dgm:pt>
    <dgm:pt modelId="{2B62CB65-93E6-43D5-BC42-3200C4833C10}" type="pres">
      <dgm:prSet presAssocID="{2C685586-5487-4615-9C48-630817E94132}" presName="node" presStyleLbl="node1" presStyleIdx="2" presStyleCnt="3" custScaleX="378061" custScaleY="615611">
        <dgm:presLayoutVars>
          <dgm:bulletEnabled val="1"/>
        </dgm:presLayoutVars>
      </dgm:prSet>
      <dgm:spPr/>
      <dgm:t>
        <a:bodyPr/>
        <a:lstStyle/>
        <a:p>
          <a:endParaRPr lang="en-GB"/>
        </a:p>
      </dgm:t>
    </dgm:pt>
  </dgm:ptLst>
  <dgm:cxnLst>
    <dgm:cxn modelId="{271C0304-96D3-4C2E-997B-95A02B4AC5E1}" type="presOf" srcId="{4781719E-2655-481A-B4E3-88BA1C5126DC}" destId="{E48F5F1D-F92F-48CB-829F-335C3A0AEBB2}" srcOrd="0" destOrd="0" presId="urn:microsoft.com/office/officeart/2005/8/layout/process1"/>
    <dgm:cxn modelId="{A1DA6E84-266C-43BD-B5F3-6DAC25AE7FB9}" type="presOf" srcId="{2C685586-5487-4615-9C48-630817E94132}" destId="{2B62CB65-93E6-43D5-BC42-3200C4833C10}" srcOrd="0" destOrd="0" presId="urn:microsoft.com/office/officeart/2005/8/layout/process1"/>
    <dgm:cxn modelId="{2C7EBDE1-90F1-4BEF-ACE6-DDADAD35B4D1}" type="presOf" srcId="{B24230C0-30B1-402F-ACB0-7DBEF55F31E4}" destId="{ABA4486C-0BB5-4ED9-83A5-85DBDFE9AA7D}" srcOrd="1" destOrd="0" presId="urn:microsoft.com/office/officeart/2005/8/layout/process1"/>
    <dgm:cxn modelId="{660FEC8B-2A34-4CA5-BE78-1F1A47637E6D}" srcId="{250E63C5-5E7A-403D-AF31-482DFD22B7FF}" destId="{2C685586-5487-4615-9C48-630817E94132}" srcOrd="2" destOrd="0" parTransId="{FE0DE29D-D3AD-4FCC-81EB-CC5239331BCE}" sibTransId="{4FD226EC-CB0F-4C74-8565-116B9268AA97}"/>
    <dgm:cxn modelId="{541E07D3-8E1F-448E-8C1D-155DCA6DF042}" type="presOf" srcId="{C22299DF-08F4-4709-9CA5-41E1687FAA90}" destId="{CC40F9F1-58F3-4F94-BE16-C7DAC7DF49F9}" srcOrd="0" destOrd="0" presId="urn:microsoft.com/office/officeart/2005/8/layout/process1"/>
    <dgm:cxn modelId="{54E58081-06B0-48B6-ADCA-73488BBAC6B5}" type="presOf" srcId="{0CCE4A86-755D-4433-B69D-1C79DD867BC0}" destId="{052A4982-5073-4B20-85C3-C38AF2195B1B}" srcOrd="0" destOrd="0" presId="urn:microsoft.com/office/officeart/2005/8/layout/process1"/>
    <dgm:cxn modelId="{A5FF410F-D917-484F-B04B-3F1ECD41F608}" srcId="{250E63C5-5E7A-403D-AF31-482DFD22B7FF}" destId="{0CCE4A86-755D-4433-B69D-1C79DD867BC0}" srcOrd="1" destOrd="0" parTransId="{6B2A115E-90BB-42E0-A00D-089BD2E2D72F}" sibTransId="{C22299DF-08F4-4709-9CA5-41E1687FAA90}"/>
    <dgm:cxn modelId="{10978B26-C846-4867-9461-6CA3FB4F7A8C}" type="presOf" srcId="{C22299DF-08F4-4709-9CA5-41E1687FAA90}" destId="{5972EB95-7505-4D21-AEDD-04A22C2B21F3}" srcOrd="1" destOrd="0" presId="urn:microsoft.com/office/officeart/2005/8/layout/process1"/>
    <dgm:cxn modelId="{26422692-6A6C-4E73-99AA-1F97554E2FB6}" srcId="{250E63C5-5E7A-403D-AF31-482DFD22B7FF}" destId="{4781719E-2655-481A-B4E3-88BA1C5126DC}" srcOrd="0" destOrd="0" parTransId="{3D8A529A-D000-459D-B8D9-058582B69F44}" sibTransId="{B24230C0-30B1-402F-ACB0-7DBEF55F31E4}"/>
    <dgm:cxn modelId="{E2010E90-2E7F-42BC-A2B0-2B7E525D9F45}" type="presOf" srcId="{250E63C5-5E7A-403D-AF31-482DFD22B7FF}" destId="{B222D6B8-A6D2-422C-9930-4566B464762F}" srcOrd="0" destOrd="0" presId="urn:microsoft.com/office/officeart/2005/8/layout/process1"/>
    <dgm:cxn modelId="{0DC06509-3468-417D-AD09-AF93E105BCCE}" type="presOf" srcId="{B24230C0-30B1-402F-ACB0-7DBEF55F31E4}" destId="{BB3D88F7-E458-48A0-8165-DC62D1CD53A7}" srcOrd="0" destOrd="0" presId="urn:microsoft.com/office/officeart/2005/8/layout/process1"/>
    <dgm:cxn modelId="{8881B0CC-47F6-4F25-B402-608082A3EBC3}" type="presParOf" srcId="{B222D6B8-A6D2-422C-9930-4566B464762F}" destId="{E48F5F1D-F92F-48CB-829F-335C3A0AEBB2}" srcOrd="0" destOrd="0" presId="urn:microsoft.com/office/officeart/2005/8/layout/process1"/>
    <dgm:cxn modelId="{4A98A638-250C-43CC-955E-46555E78D7B0}" type="presParOf" srcId="{B222D6B8-A6D2-422C-9930-4566B464762F}" destId="{BB3D88F7-E458-48A0-8165-DC62D1CD53A7}" srcOrd="1" destOrd="0" presId="urn:microsoft.com/office/officeart/2005/8/layout/process1"/>
    <dgm:cxn modelId="{E0BB6CCE-323E-472F-8D91-1F2C50DD8A5B}" type="presParOf" srcId="{BB3D88F7-E458-48A0-8165-DC62D1CD53A7}" destId="{ABA4486C-0BB5-4ED9-83A5-85DBDFE9AA7D}" srcOrd="0" destOrd="0" presId="urn:microsoft.com/office/officeart/2005/8/layout/process1"/>
    <dgm:cxn modelId="{A909866E-C632-452C-911D-BE0A11F9BEFD}" type="presParOf" srcId="{B222D6B8-A6D2-422C-9930-4566B464762F}" destId="{052A4982-5073-4B20-85C3-C38AF2195B1B}" srcOrd="2" destOrd="0" presId="urn:microsoft.com/office/officeart/2005/8/layout/process1"/>
    <dgm:cxn modelId="{95658001-7DC9-4971-A7BB-B0BD6F39B644}" type="presParOf" srcId="{B222D6B8-A6D2-422C-9930-4566B464762F}" destId="{CC40F9F1-58F3-4F94-BE16-C7DAC7DF49F9}" srcOrd="3" destOrd="0" presId="urn:microsoft.com/office/officeart/2005/8/layout/process1"/>
    <dgm:cxn modelId="{F85C87A4-8A38-49B7-A49D-83FE1E0D7AB4}" type="presParOf" srcId="{CC40F9F1-58F3-4F94-BE16-C7DAC7DF49F9}" destId="{5972EB95-7505-4D21-AEDD-04A22C2B21F3}" srcOrd="0" destOrd="0" presId="urn:microsoft.com/office/officeart/2005/8/layout/process1"/>
    <dgm:cxn modelId="{744AFD24-0B09-4C1B-889C-DC688286931E}" type="presParOf" srcId="{B222D6B8-A6D2-422C-9930-4566B464762F}" destId="{2B62CB65-93E6-43D5-BC42-3200C4833C10}"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40DE03-2106-42D6-A87A-7A619A697424}" type="doc">
      <dgm:prSet loTypeId="urn:microsoft.com/office/officeart/2005/8/layout/hList7#1" loCatId="list" qsTypeId="urn:microsoft.com/office/officeart/2005/8/quickstyle/simple1" qsCatId="simple" csTypeId="urn:microsoft.com/office/officeart/2005/8/colors/accent1_3" csCatId="accent1" phldr="1"/>
      <dgm:spPr/>
      <dgm:t>
        <a:bodyPr/>
        <a:lstStyle/>
        <a:p>
          <a:endParaRPr lang="en-GB"/>
        </a:p>
      </dgm:t>
    </dgm:pt>
    <dgm:pt modelId="{25F3C9E1-D229-425E-A002-32FD733E88D4}">
      <dgm:prSet/>
      <dgm:spPr/>
      <dgm:t>
        <a:bodyPr/>
        <a:lstStyle/>
        <a:p>
          <a:pPr rtl="0"/>
          <a:r>
            <a:rPr lang="en-US" dirty="0" smtClean="0"/>
            <a:t>Insufficient purchasing quantities</a:t>
          </a:r>
          <a:endParaRPr lang="en-GB" dirty="0"/>
        </a:p>
      </dgm:t>
    </dgm:pt>
    <dgm:pt modelId="{352C9F95-763A-4D2C-A4D8-C83C774839CF}" type="parTrans" cxnId="{730FB15F-1D02-49F0-B830-6CDF4ED569AC}">
      <dgm:prSet/>
      <dgm:spPr/>
      <dgm:t>
        <a:bodyPr/>
        <a:lstStyle/>
        <a:p>
          <a:endParaRPr lang="en-GB"/>
        </a:p>
      </dgm:t>
    </dgm:pt>
    <dgm:pt modelId="{2FB9C1E4-51A1-43A6-8412-262D1C8DF16C}" type="sibTrans" cxnId="{730FB15F-1D02-49F0-B830-6CDF4ED569AC}">
      <dgm:prSet/>
      <dgm:spPr/>
      <dgm:t>
        <a:bodyPr/>
        <a:lstStyle/>
        <a:p>
          <a:endParaRPr lang="en-GB"/>
        </a:p>
      </dgm:t>
    </dgm:pt>
    <dgm:pt modelId="{62C25ED0-FA22-43E8-9631-96F2B27D3E4C}">
      <dgm:prSet/>
      <dgm:spPr/>
      <dgm:t>
        <a:bodyPr/>
        <a:lstStyle/>
        <a:p>
          <a:pPr rtl="0"/>
          <a:r>
            <a:rPr lang="en-GB" dirty="0" smtClean="0"/>
            <a:t>Lack of </a:t>
          </a:r>
          <a:r>
            <a:rPr lang="en-US" dirty="0" smtClean="0"/>
            <a:t>priorities of inventory items</a:t>
          </a:r>
          <a:endParaRPr lang="en-GB" dirty="0"/>
        </a:p>
      </dgm:t>
    </dgm:pt>
    <dgm:pt modelId="{4F462A3D-2877-4477-BE39-76B2B4AD3F0E}" type="parTrans" cxnId="{90BA0D7F-0573-4F81-B4C4-E4923355FBB2}">
      <dgm:prSet/>
      <dgm:spPr/>
      <dgm:t>
        <a:bodyPr/>
        <a:lstStyle/>
        <a:p>
          <a:endParaRPr lang="en-GB"/>
        </a:p>
      </dgm:t>
    </dgm:pt>
    <dgm:pt modelId="{C534013A-C688-491C-86D9-D0EF7043731C}" type="sibTrans" cxnId="{90BA0D7F-0573-4F81-B4C4-E4923355FBB2}">
      <dgm:prSet/>
      <dgm:spPr/>
      <dgm:t>
        <a:bodyPr/>
        <a:lstStyle/>
        <a:p>
          <a:endParaRPr lang="en-GB"/>
        </a:p>
      </dgm:t>
    </dgm:pt>
    <dgm:pt modelId="{146D517C-9EB4-4076-B890-FD36325F0B83}">
      <dgm:prSet/>
      <dgm:spPr/>
      <dgm:t>
        <a:bodyPr/>
        <a:lstStyle/>
        <a:p>
          <a:pPr rtl="0"/>
          <a:r>
            <a:rPr lang="en-US" dirty="0" smtClean="0"/>
            <a:t>Excessive quantities in stores</a:t>
          </a:r>
          <a:endParaRPr lang="en-GB" dirty="0"/>
        </a:p>
      </dgm:t>
    </dgm:pt>
    <dgm:pt modelId="{31F0CA62-B37E-4B5B-8A6C-0F383804E08C}" type="parTrans" cxnId="{9FC94628-310A-4FD2-AAC3-1163150168E8}">
      <dgm:prSet/>
      <dgm:spPr/>
      <dgm:t>
        <a:bodyPr/>
        <a:lstStyle/>
        <a:p>
          <a:endParaRPr lang="en-GB"/>
        </a:p>
      </dgm:t>
    </dgm:pt>
    <dgm:pt modelId="{C06162FE-6B65-465A-B67D-E186521754CD}" type="sibTrans" cxnId="{9FC94628-310A-4FD2-AAC3-1163150168E8}">
      <dgm:prSet/>
      <dgm:spPr/>
      <dgm:t>
        <a:bodyPr/>
        <a:lstStyle/>
        <a:p>
          <a:endParaRPr lang="en-GB"/>
        </a:p>
      </dgm:t>
    </dgm:pt>
    <dgm:pt modelId="{283F58EB-85B5-4F12-BDC9-022D362DC920}">
      <dgm:prSet/>
      <dgm:spPr/>
      <dgm:t>
        <a:bodyPr/>
        <a:lstStyle/>
        <a:p>
          <a:pPr rtl="0"/>
          <a:r>
            <a:rPr lang="en-GB" dirty="0" smtClean="0"/>
            <a:t>Delays in receiving orders due to political issues</a:t>
          </a:r>
          <a:endParaRPr lang="en-GB" dirty="0"/>
        </a:p>
      </dgm:t>
    </dgm:pt>
    <dgm:pt modelId="{3882F1F9-2948-4AF5-99EE-8538312FCBB2}" type="parTrans" cxnId="{D0C8FA88-B55D-4F50-9BA6-2439FE52A099}">
      <dgm:prSet/>
      <dgm:spPr/>
      <dgm:t>
        <a:bodyPr/>
        <a:lstStyle/>
        <a:p>
          <a:endParaRPr lang="en-GB"/>
        </a:p>
      </dgm:t>
    </dgm:pt>
    <dgm:pt modelId="{70625396-DEED-4D2B-8539-B1575AF31BB2}" type="sibTrans" cxnId="{D0C8FA88-B55D-4F50-9BA6-2439FE52A099}">
      <dgm:prSet/>
      <dgm:spPr/>
      <dgm:t>
        <a:bodyPr/>
        <a:lstStyle/>
        <a:p>
          <a:endParaRPr lang="en-GB"/>
        </a:p>
      </dgm:t>
    </dgm:pt>
    <dgm:pt modelId="{A7F9293B-0E9F-40FF-916D-F597512F8B25}" type="pres">
      <dgm:prSet presAssocID="{0040DE03-2106-42D6-A87A-7A619A697424}" presName="Name0" presStyleCnt="0">
        <dgm:presLayoutVars>
          <dgm:dir/>
          <dgm:resizeHandles val="exact"/>
        </dgm:presLayoutVars>
      </dgm:prSet>
      <dgm:spPr/>
      <dgm:t>
        <a:bodyPr/>
        <a:lstStyle/>
        <a:p>
          <a:endParaRPr lang="en-US"/>
        </a:p>
      </dgm:t>
    </dgm:pt>
    <dgm:pt modelId="{19FAF670-ADB3-4B74-B7C2-7A1A95ADE950}" type="pres">
      <dgm:prSet presAssocID="{0040DE03-2106-42D6-A87A-7A619A697424}" presName="fgShape" presStyleLbl="fgShp" presStyleIdx="0" presStyleCnt="1"/>
      <dgm:spPr>
        <a:noFill/>
        <a:ln>
          <a:noFill/>
        </a:ln>
      </dgm:spPr>
      <dgm:t>
        <a:bodyPr/>
        <a:lstStyle/>
        <a:p>
          <a:endParaRPr lang="en-US"/>
        </a:p>
      </dgm:t>
    </dgm:pt>
    <dgm:pt modelId="{5A377CA6-3912-433A-B15F-911EDCB23F92}" type="pres">
      <dgm:prSet presAssocID="{0040DE03-2106-42D6-A87A-7A619A697424}" presName="linComp" presStyleCnt="0"/>
      <dgm:spPr/>
    </dgm:pt>
    <dgm:pt modelId="{2E080589-233E-46BD-9EB5-0D6356F17E2F}" type="pres">
      <dgm:prSet presAssocID="{25F3C9E1-D229-425E-A002-32FD733E88D4}" presName="compNode" presStyleCnt="0"/>
      <dgm:spPr/>
    </dgm:pt>
    <dgm:pt modelId="{228CB277-DCF9-4409-959D-8084675FE1F1}" type="pres">
      <dgm:prSet presAssocID="{25F3C9E1-D229-425E-A002-32FD733E88D4}" presName="bkgdShape" presStyleLbl="node1" presStyleIdx="0" presStyleCnt="4"/>
      <dgm:spPr/>
      <dgm:t>
        <a:bodyPr/>
        <a:lstStyle/>
        <a:p>
          <a:endParaRPr lang="en-US"/>
        </a:p>
      </dgm:t>
    </dgm:pt>
    <dgm:pt modelId="{9BD4F83D-92A7-485D-85A7-7E643FE15530}" type="pres">
      <dgm:prSet presAssocID="{25F3C9E1-D229-425E-A002-32FD733E88D4}" presName="nodeTx" presStyleLbl="node1" presStyleIdx="0" presStyleCnt="4">
        <dgm:presLayoutVars>
          <dgm:bulletEnabled val="1"/>
        </dgm:presLayoutVars>
      </dgm:prSet>
      <dgm:spPr/>
      <dgm:t>
        <a:bodyPr/>
        <a:lstStyle/>
        <a:p>
          <a:endParaRPr lang="en-US"/>
        </a:p>
      </dgm:t>
    </dgm:pt>
    <dgm:pt modelId="{C46B729B-3276-4547-8425-EB1F58EBE87D}" type="pres">
      <dgm:prSet presAssocID="{25F3C9E1-D229-425E-A002-32FD733E88D4}" presName="invisiNode" presStyleLbl="node1" presStyleIdx="0" presStyleCnt="4"/>
      <dgm:spPr/>
    </dgm:pt>
    <dgm:pt modelId="{CAB7AB1A-5E8F-4B08-8F5A-C5D7F3F63AD1}" type="pres">
      <dgm:prSet presAssocID="{25F3C9E1-D229-425E-A002-32FD733E88D4}" presName="imagNode" presStyleLbl="fgImgPlace1" presStyleIdx="0" presStyleCnt="4"/>
      <dgm:spPr>
        <a:blipFill rotWithShape="0">
          <a:blip xmlns:r="http://schemas.openxmlformats.org/officeDocument/2006/relationships" r:embed="rId1"/>
          <a:stretch>
            <a:fillRect/>
          </a:stretch>
        </a:blipFill>
      </dgm:spPr>
    </dgm:pt>
    <dgm:pt modelId="{F5949DB6-6E6F-4500-AE3D-C55C1B30D081}" type="pres">
      <dgm:prSet presAssocID="{2FB9C1E4-51A1-43A6-8412-262D1C8DF16C}" presName="sibTrans" presStyleLbl="sibTrans2D1" presStyleIdx="0" presStyleCnt="0"/>
      <dgm:spPr/>
      <dgm:t>
        <a:bodyPr/>
        <a:lstStyle/>
        <a:p>
          <a:endParaRPr lang="en-US"/>
        </a:p>
      </dgm:t>
    </dgm:pt>
    <dgm:pt modelId="{4B0F2E65-4EE5-4817-BB6A-CB36356B55B4}" type="pres">
      <dgm:prSet presAssocID="{62C25ED0-FA22-43E8-9631-96F2B27D3E4C}" presName="compNode" presStyleCnt="0"/>
      <dgm:spPr/>
    </dgm:pt>
    <dgm:pt modelId="{2117371F-9944-4C2A-8DDC-33CC7926ABB6}" type="pres">
      <dgm:prSet presAssocID="{62C25ED0-FA22-43E8-9631-96F2B27D3E4C}" presName="bkgdShape" presStyleLbl="node1" presStyleIdx="1" presStyleCnt="4"/>
      <dgm:spPr/>
      <dgm:t>
        <a:bodyPr/>
        <a:lstStyle/>
        <a:p>
          <a:endParaRPr lang="en-US"/>
        </a:p>
      </dgm:t>
    </dgm:pt>
    <dgm:pt modelId="{2CEDB9FF-4D2F-4790-B64E-BDD3D31A2F57}" type="pres">
      <dgm:prSet presAssocID="{62C25ED0-FA22-43E8-9631-96F2B27D3E4C}" presName="nodeTx" presStyleLbl="node1" presStyleIdx="1" presStyleCnt="4">
        <dgm:presLayoutVars>
          <dgm:bulletEnabled val="1"/>
        </dgm:presLayoutVars>
      </dgm:prSet>
      <dgm:spPr/>
      <dgm:t>
        <a:bodyPr/>
        <a:lstStyle/>
        <a:p>
          <a:endParaRPr lang="en-US"/>
        </a:p>
      </dgm:t>
    </dgm:pt>
    <dgm:pt modelId="{CAD0AFC9-A21C-40FA-9DE6-61FD62370889}" type="pres">
      <dgm:prSet presAssocID="{62C25ED0-FA22-43E8-9631-96F2B27D3E4C}" presName="invisiNode" presStyleLbl="node1" presStyleIdx="1" presStyleCnt="4"/>
      <dgm:spPr/>
    </dgm:pt>
    <dgm:pt modelId="{11AC244B-A02F-43B3-915B-B4231C6B0C25}" type="pres">
      <dgm:prSet presAssocID="{62C25ED0-FA22-43E8-9631-96F2B27D3E4C}" presName="imagNode" presStyleLbl="fgImgPlace1" presStyleIdx="1" presStyleCnt="4"/>
      <dgm:spPr>
        <a:blipFill rotWithShape="0">
          <a:blip xmlns:r="http://schemas.openxmlformats.org/officeDocument/2006/relationships" r:embed="rId2"/>
          <a:stretch>
            <a:fillRect/>
          </a:stretch>
        </a:blipFill>
      </dgm:spPr>
    </dgm:pt>
    <dgm:pt modelId="{8F01E25D-C5E2-4171-A7ED-164C56EAA216}" type="pres">
      <dgm:prSet presAssocID="{C534013A-C688-491C-86D9-D0EF7043731C}" presName="sibTrans" presStyleLbl="sibTrans2D1" presStyleIdx="0" presStyleCnt="0"/>
      <dgm:spPr/>
      <dgm:t>
        <a:bodyPr/>
        <a:lstStyle/>
        <a:p>
          <a:endParaRPr lang="en-US"/>
        </a:p>
      </dgm:t>
    </dgm:pt>
    <dgm:pt modelId="{554E408A-E2C2-4D00-8EE8-7C70F9BFEA35}" type="pres">
      <dgm:prSet presAssocID="{146D517C-9EB4-4076-B890-FD36325F0B83}" presName="compNode" presStyleCnt="0"/>
      <dgm:spPr/>
    </dgm:pt>
    <dgm:pt modelId="{0B3614EC-927F-445A-910F-0683BFA4FD1F}" type="pres">
      <dgm:prSet presAssocID="{146D517C-9EB4-4076-B890-FD36325F0B83}" presName="bkgdShape" presStyleLbl="node1" presStyleIdx="2" presStyleCnt="4" custLinFactNeighborX="-66" custLinFactNeighborY="145"/>
      <dgm:spPr/>
      <dgm:t>
        <a:bodyPr/>
        <a:lstStyle/>
        <a:p>
          <a:endParaRPr lang="en-US"/>
        </a:p>
      </dgm:t>
    </dgm:pt>
    <dgm:pt modelId="{6EE5EC2F-EDC6-4C99-8157-36C21F33E6A4}" type="pres">
      <dgm:prSet presAssocID="{146D517C-9EB4-4076-B890-FD36325F0B83}" presName="nodeTx" presStyleLbl="node1" presStyleIdx="2" presStyleCnt="4">
        <dgm:presLayoutVars>
          <dgm:bulletEnabled val="1"/>
        </dgm:presLayoutVars>
      </dgm:prSet>
      <dgm:spPr/>
      <dgm:t>
        <a:bodyPr/>
        <a:lstStyle/>
        <a:p>
          <a:endParaRPr lang="en-US"/>
        </a:p>
      </dgm:t>
    </dgm:pt>
    <dgm:pt modelId="{9B268273-9F9C-40B2-9A51-2C121941754F}" type="pres">
      <dgm:prSet presAssocID="{146D517C-9EB4-4076-B890-FD36325F0B83}" presName="invisiNode" presStyleLbl="node1" presStyleIdx="2" presStyleCnt="4"/>
      <dgm:spPr/>
    </dgm:pt>
    <dgm:pt modelId="{CC4D7F30-CB4C-44B7-906B-C0C6560AA82D}" type="pres">
      <dgm:prSet presAssocID="{146D517C-9EB4-4076-B890-FD36325F0B83}" presName="imagNode" presStyleLbl="fgImgPlace1" presStyleIdx="2" presStyleCnt="4"/>
      <dgm:spPr>
        <a:blipFill rotWithShape="0">
          <a:blip xmlns:r="http://schemas.openxmlformats.org/officeDocument/2006/relationships" r:embed="rId3"/>
          <a:stretch>
            <a:fillRect/>
          </a:stretch>
        </a:blipFill>
      </dgm:spPr>
    </dgm:pt>
    <dgm:pt modelId="{79967954-6731-4059-AF3D-E4E2E19A0864}" type="pres">
      <dgm:prSet presAssocID="{C06162FE-6B65-465A-B67D-E186521754CD}" presName="sibTrans" presStyleLbl="sibTrans2D1" presStyleIdx="0" presStyleCnt="0"/>
      <dgm:spPr/>
      <dgm:t>
        <a:bodyPr/>
        <a:lstStyle/>
        <a:p>
          <a:endParaRPr lang="en-US"/>
        </a:p>
      </dgm:t>
    </dgm:pt>
    <dgm:pt modelId="{980220C4-01A3-4232-BC9A-286976FC717C}" type="pres">
      <dgm:prSet presAssocID="{283F58EB-85B5-4F12-BDC9-022D362DC920}" presName="compNode" presStyleCnt="0"/>
      <dgm:spPr/>
    </dgm:pt>
    <dgm:pt modelId="{69EDE5B4-CD82-4436-A4E1-08A0530A50AA}" type="pres">
      <dgm:prSet presAssocID="{283F58EB-85B5-4F12-BDC9-022D362DC920}" presName="bkgdShape" presStyleLbl="node1" presStyleIdx="3" presStyleCnt="4"/>
      <dgm:spPr/>
      <dgm:t>
        <a:bodyPr/>
        <a:lstStyle/>
        <a:p>
          <a:endParaRPr lang="en-US"/>
        </a:p>
      </dgm:t>
    </dgm:pt>
    <dgm:pt modelId="{1620C06E-8DBA-47D9-B3EF-44AF35D8EB37}" type="pres">
      <dgm:prSet presAssocID="{283F58EB-85B5-4F12-BDC9-022D362DC920}" presName="nodeTx" presStyleLbl="node1" presStyleIdx="3" presStyleCnt="4">
        <dgm:presLayoutVars>
          <dgm:bulletEnabled val="1"/>
        </dgm:presLayoutVars>
      </dgm:prSet>
      <dgm:spPr/>
      <dgm:t>
        <a:bodyPr/>
        <a:lstStyle/>
        <a:p>
          <a:endParaRPr lang="en-US"/>
        </a:p>
      </dgm:t>
    </dgm:pt>
    <dgm:pt modelId="{B3088A3E-AB3B-4684-817E-811F773DAF92}" type="pres">
      <dgm:prSet presAssocID="{283F58EB-85B5-4F12-BDC9-022D362DC920}" presName="invisiNode" presStyleLbl="node1" presStyleIdx="3" presStyleCnt="4"/>
      <dgm:spPr/>
    </dgm:pt>
    <dgm:pt modelId="{F3B06E54-3BF0-4500-A00E-4FE0BAE74047}" type="pres">
      <dgm:prSet presAssocID="{283F58EB-85B5-4F12-BDC9-022D362DC920}" presName="imagNode" presStyleLbl="fgImgPlace1" presStyleIdx="3" presStyleCnt="4"/>
      <dgm:spPr>
        <a:blipFill rotWithShape="0">
          <a:blip xmlns:r="http://schemas.openxmlformats.org/officeDocument/2006/relationships" r:embed="rId4"/>
          <a:stretch>
            <a:fillRect/>
          </a:stretch>
        </a:blipFill>
      </dgm:spPr>
      <dgm:t>
        <a:bodyPr/>
        <a:lstStyle/>
        <a:p>
          <a:endParaRPr lang="en-US"/>
        </a:p>
      </dgm:t>
    </dgm:pt>
  </dgm:ptLst>
  <dgm:cxnLst>
    <dgm:cxn modelId="{90BA0D7F-0573-4F81-B4C4-E4923355FBB2}" srcId="{0040DE03-2106-42D6-A87A-7A619A697424}" destId="{62C25ED0-FA22-43E8-9631-96F2B27D3E4C}" srcOrd="1" destOrd="0" parTransId="{4F462A3D-2877-4477-BE39-76B2B4AD3F0E}" sibTransId="{C534013A-C688-491C-86D9-D0EF7043731C}"/>
    <dgm:cxn modelId="{AADB0354-AE4D-4743-9970-45EB405F6D4C}" type="presOf" srcId="{62C25ED0-FA22-43E8-9631-96F2B27D3E4C}" destId="{2CEDB9FF-4D2F-4790-B64E-BDD3D31A2F57}" srcOrd="1" destOrd="0" presId="urn:microsoft.com/office/officeart/2005/8/layout/hList7#1"/>
    <dgm:cxn modelId="{F6841E3D-5C32-4120-B4B0-630364625496}" type="presOf" srcId="{25F3C9E1-D229-425E-A002-32FD733E88D4}" destId="{9BD4F83D-92A7-485D-85A7-7E643FE15530}" srcOrd="1" destOrd="0" presId="urn:microsoft.com/office/officeart/2005/8/layout/hList7#1"/>
    <dgm:cxn modelId="{1642D677-FDA9-482D-A867-34D235787355}" type="presOf" srcId="{146D517C-9EB4-4076-B890-FD36325F0B83}" destId="{0B3614EC-927F-445A-910F-0683BFA4FD1F}" srcOrd="0" destOrd="0" presId="urn:microsoft.com/office/officeart/2005/8/layout/hList7#1"/>
    <dgm:cxn modelId="{4E7B49BA-0DA4-4BF2-9D76-6D56A830EB6F}" type="presOf" srcId="{146D517C-9EB4-4076-B890-FD36325F0B83}" destId="{6EE5EC2F-EDC6-4C99-8157-36C21F33E6A4}" srcOrd="1" destOrd="0" presId="urn:microsoft.com/office/officeart/2005/8/layout/hList7#1"/>
    <dgm:cxn modelId="{D2445319-5C7D-40C1-B5B1-2C54972F86E1}" type="presOf" srcId="{0040DE03-2106-42D6-A87A-7A619A697424}" destId="{A7F9293B-0E9F-40FF-916D-F597512F8B25}" srcOrd="0" destOrd="0" presId="urn:microsoft.com/office/officeart/2005/8/layout/hList7#1"/>
    <dgm:cxn modelId="{37705907-9832-4E58-A3BE-C516E9153A36}" type="presOf" srcId="{C06162FE-6B65-465A-B67D-E186521754CD}" destId="{79967954-6731-4059-AF3D-E4E2E19A0864}" srcOrd="0" destOrd="0" presId="urn:microsoft.com/office/officeart/2005/8/layout/hList7#1"/>
    <dgm:cxn modelId="{D47D0CB4-C61F-440F-864F-2375D7BD03CA}" type="presOf" srcId="{62C25ED0-FA22-43E8-9631-96F2B27D3E4C}" destId="{2117371F-9944-4C2A-8DDC-33CC7926ABB6}" srcOrd="0" destOrd="0" presId="urn:microsoft.com/office/officeart/2005/8/layout/hList7#1"/>
    <dgm:cxn modelId="{D0C8FA88-B55D-4F50-9BA6-2439FE52A099}" srcId="{0040DE03-2106-42D6-A87A-7A619A697424}" destId="{283F58EB-85B5-4F12-BDC9-022D362DC920}" srcOrd="3" destOrd="0" parTransId="{3882F1F9-2948-4AF5-99EE-8538312FCBB2}" sibTransId="{70625396-DEED-4D2B-8539-B1575AF31BB2}"/>
    <dgm:cxn modelId="{9FC94628-310A-4FD2-AAC3-1163150168E8}" srcId="{0040DE03-2106-42D6-A87A-7A619A697424}" destId="{146D517C-9EB4-4076-B890-FD36325F0B83}" srcOrd="2" destOrd="0" parTransId="{31F0CA62-B37E-4B5B-8A6C-0F383804E08C}" sibTransId="{C06162FE-6B65-465A-B67D-E186521754CD}"/>
    <dgm:cxn modelId="{FE054AA5-5079-4E3D-8B18-3849E3C09D7E}" type="presOf" srcId="{25F3C9E1-D229-425E-A002-32FD733E88D4}" destId="{228CB277-DCF9-4409-959D-8084675FE1F1}" srcOrd="0" destOrd="0" presId="urn:microsoft.com/office/officeart/2005/8/layout/hList7#1"/>
    <dgm:cxn modelId="{730FB15F-1D02-49F0-B830-6CDF4ED569AC}" srcId="{0040DE03-2106-42D6-A87A-7A619A697424}" destId="{25F3C9E1-D229-425E-A002-32FD733E88D4}" srcOrd="0" destOrd="0" parTransId="{352C9F95-763A-4D2C-A4D8-C83C774839CF}" sibTransId="{2FB9C1E4-51A1-43A6-8412-262D1C8DF16C}"/>
    <dgm:cxn modelId="{A15923AE-DC96-4ED3-B04E-3328F0CDBBB0}" type="presOf" srcId="{C534013A-C688-491C-86D9-D0EF7043731C}" destId="{8F01E25D-C5E2-4171-A7ED-164C56EAA216}" srcOrd="0" destOrd="0" presId="urn:microsoft.com/office/officeart/2005/8/layout/hList7#1"/>
    <dgm:cxn modelId="{49DEEA3C-9B9F-4638-BD12-4696790E958C}" type="presOf" srcId="{2FB9C1E4-51A1-43A6-8412-262D1C8DF16C}" destId="{F5949DB6-6E6F-4500-AE3D-C55C1B30D081}" srcOrd="0" destOrd="0" presId="urn:microsoft.com/office/officeart/2005/8/layout/hList7#1"/>
    <dgm:cxn modelId="{6DAB26EB-0E93-4C35-A060-F948AAB7521B}" type="presOf" srcId="{283F58EB-85B5-4F12-BDC9-022D362DC920}" destId="{1620C06E-8DBA-47D9-B3EF-44AF35D8EB37}" srcOrd="1" destOrd="0" presId="urn:microsoft.com/office/officeart/2005/8/layout/hList7#1"/>
    <dgm:cxn modelId="{D4D3F1E6-322D-4965-8C73-421FD67366C6}" type="presOf" srcId="{283F58EB-85B5-4F12-BDC9-022D362DC920}" destId="{69EDE5B4-CD82-4436-A4E1-08A0530A50AA}" srcOrd="0" destOrd="0" presId="urn:microsoft.com/office/officeart/2005/8/layout/hList7#1"/>
    <dgm:cxn modelId="{55E01019-A5F5-4928-88FC-FB04FEB78B65}" type="presParOf" srcId="{A7F9293B-0E9F-40FF-916D-F597512F8B25}" destId="{19FAF670-ADB3-4B74-B7C2-7A1A95ADE950}" srcOrd="0" destOrd="0" presId="urn:microsoft.com/office/officeart/2005/8/layout/hList7#1"/>
    <dgm:cxn modelId="{4549A7EE-382C-485C-96EB-7528E7F25D5E}" type="presParOf" srcId="{A7F9293B-0E9F-40FF-916D-F597512F8B25}" destId="{5A377CA6-3912-433A-B15F-911EDCB23F92}" srcOrd="1" destOrd="0" presId="urn:microsoft.com/office/officeart/2005/8/layout/hList7#1"/>
    <dgm:cxn modelId="{F2217CB9-CAD0-4663-8A3A-4611CA4EC570}" type="presParOf" srcId="{5A377CA6-3912-433A-B15F-911EDCB23F92}" destId="{2E080589-233E-46BD-9EB5-0D6356F17E2F}" srcOrd="0" destOrd="0" presId="urn:microsoft.com/office/officeart/2005/8/layout/hList7#1"/>
    <dgm:cxn modelId="{975AA94C-46D4-46B2-A886-0E42A8F3813E}" type="presParOf" srcId="{2E080589-233E-46BD-9EB5-0D6356F17E2F}" destId="{228CB277-DCF9-4409-959D-8084675FE1F1}" srcOrd="0" destOrd="0" presId="urn:microsoft.com/office/officeart/2005/8/layout/hList7#1"/>
    <dgm:cxn modelId="{A10E7320-7A9F-40DC-B4C5-BC2133A1021F}" type="presParOf" srcId="{2E080589-233E-46BD-9EB5-0D6356F17E2F}" destId="{9BD4F83D-92A7-485D-85A7-7E643FE15530}" srcOrd="1" destOrd="0" presId="urn:microsoft.com/office/officeart/2005/8/layout/hList7#1"/>
    <dgm:cxn modelId="{96ECC72E-D4ED-406E-B1B7-C69A2B7D521D}" type="presParOf" srcId="{2E080589-233E-46BD-9EB5-0D6356F17E2F}" destId="{C46B729B-3276-4547-8425-EB1F58EBE87D}" srcOrd="2" destOrd="0" presId="urn:microsoft.com/office/officeart/2005/8/layout/hList7#1"/>
    <dgm:cxn modelId="{28852EA8-CAC0-4669-99DD-D4C5E505F97E}" type="presParOf" srcId="{2E080589-233E-46BD-9EB5-0D6356F17E2F}" destId="{CAB7AB1A-5E8F-4B08-8F5A-C5D7F3F63AD1}" srcOrd="3" destOrd="0" presId="urn:microsoft.com/office/officeart/2005/8/layout/hList7#1"/>
    <dgm:cxn modelId="{15D0F176-9C59-416F-9788-82BBEAAC257E}" type="presParOf" srcId="{5A377CA6-3912-433A-B15F-911EDCB23F92}" destId="{F5949DB6-6E6F-4500-AE3D-C55C1B30D081}" srcOrd="1" destOrd="0" presId="urn:microsoft.com/office/officeart/2005/8/layout/hList7#1"/>
    <dgm:cxn modelId="{943FAF95-39F0-4268-A756-72EE2FF7F4C8}" type="presParOf" srcId="{5A377CA6-3912-433A-B15F-911EDCB23F92}" destId="{4B0F2E65-4EE5-4817-BB6A-CB36356B55B4}" srcOrd="2" destOrd="0" presId="urn:microsoft.com/office/officeart/2005/8/layout/hList7#1"/>
    <dgm:cxn modelId="{439F831D-12B1-4373-816D-4F200287E401}" type="presParOf" srcId="{4B0F2E65-4EE5-4817-BB6A-CB36356B55B4}" destId="{2117371F-9944-4C2A-8DDC-33CC7926ABB6}" srcOrd="0" destOrd="0" presId="urn:microsoft.com/office/officeart/2005/8/layout/hList7#1"/>
    <dgm:cxn modelId="{56F756E7-8C03-4E13-B093-C7091A6FCC35}" type="presParOf" srcId="{4B0F2E65-4EE5-4817-BB6A-CB36356B55B4}" destId="{2CEDB9FF-4D2F-4790-B64E-BDD3D31A2F57}" srcOrd="1" destOrd="0" presId="urn:microsoft.com/office/officeart/2005/8/layout/hList7#1"/>
    <dgm:cxn modelId="{6BC0C1B8-417C-4EA0-A0C5-66FA6AD7FE15}" type="presParOf" srcId="{4B0F2E65-4EE5-4817-BB6A-CB36356B55B4}" destId="{CAD0AFC9-A21C-40FA-9DE6-61FD62370889}" srcOrd="2" destOrd="0" presId="urn:microsoft.com/office/officeart/2005/8/layout/hList7#1"/>
    <dgm:cxn modelId="{D3CEB34E-C72A-4250-BA97-2AB7F744875E}" type="presParOf" srcId="{4B0F2E65-4EE5-4817-BB6A-CB36356B55B4}" destId="{11AC244B-A02F-43B3-915B-B4231C6B0C25}" srcOrd="3" destOrd="0" presId="urn:microsoft.com/office/officeart/2005/8/layout/hList7#1"/>
    <dgm:cxn modelId="{702FC80D-DE66-4944-9692-0EE3FA40BE10}" type="presParOf" srcId="{5A377CA6-3912-433A-B15F-911EDCB23F92}" destId="{8F01E25D-C5E2-4171-A7ED-164C56EAA216}" srcOrd="3" destOrd="0" presId="urn:microsoft.com/office/officeart/2005/8/layout/hList7#1"/>
    <dgm:cxn modelId="{7E9DDF52-AE80-4ED9-B0A5-106B5073A3F5}" type="presParOf" srcId="{5A377CA6-3912-433A-B15F-911EDCB23F92}" destId="{554E408A-E2C2-4D00-8EE8-7C70F9BFEA35}" srcOrd="4" destOrd="0" presId="urn:microsoft.com/office/officeart/2005/8/layout/hList7#1"/>
    <dgm:cxn modelId="{B61D3487-8DE6-4D8C-9C3A-B3FA7E62CFE9}" type="presParOf" srcId="{554E408A-E2C2-4D00-8EE8-7C70F9BFEA35}" destId="{0B3614EC-927F-445A-910F-0683BFA4FD1F}" srcOrd="0" destOrd="0" presId="urn:microsoft.com/office/officeart/2005/8/layout/hList7#1"/>
    <dgm:cxn modelId="{D04E6609-0C41-4D41-911C-5E2043C40E4F}" type="presParOf" srcId="{554E408A-E2C2-4D00-8EE8-7C70F9BFEA35}" destId="{6EE5EC2F-EDC6-4C99-8157-36C21F33E6A4}" srcOrd="1" destOrd="0" presId="urn:microsoft.com/office/officeart/2005/8/layout/hList7#1"/>
    <dgm:cxn modelId="{FF65A480-4799-485E-822A-2596F0A0B526}" type="presParOf" srcId="{554E408A-E2C2-4D00-8EE8-7C70F9BFEA35}" destId="{9B268273-9F9C-40B2-9A51-2C121941754F}" srcOrd="2" destOrd="0" presId="urn:microsoft.com/office/officeart/2005/8/layout/hList7#1"/>
    <dgm:cxn modelId="{2C8A8444-0467-4B12-A36B-C7DB4E9F968E}" type="presParOf" srcId="{554E408A-E2C2-4D00-8EE8-7C70F9BFEA35}" destId="{CC4D7F30-CB4C-44B7-906B-C0C6560AA82D}" srcOrd="3" destOrd="0" presId="urn:microsoft.com/office/officeart/2005/8/layout/hList7#1"/>
    <dgm:cxn modelId="{3C1D80E5-AB2A-44C0-B9C9-81BCEEE2ADE1}" type="presParOf" srcId="{5A377CA6-3912-433A-B15F-911EDCB23F92}" destId="{79967954-6731-4059-AF3D-E4E2E19A0864}" srcOrd="5" destOrd="0" presId="urn:microsoft.com/office/officeart/2005/8/layout/hList7#1"/>
    <dgm:cxn modelId="{847614EC-CCB9-4185-857B-17FDF347639F}" type="presParOf" srcId="{5A377CA6-3912-433A-B15F-911EDCB23F92}" destId="{980220C4-01A3-4232-BC9A-286976FC717C}" srcOrd="6" destOrd="0" presId="urn:microsoft.com/office/officeart/2005/8/layout/hList7#1"/>
    <dgm:cxn modelId="{E5823242-A887-4897-BEC1-16F0968DE4BD}" type="presParOf" srcId="{980220C4-01A3-4232-BC9A-286976FC717C}" destId="{69EDE5B4-CD82-4436-A4E1-08A0530A50AA}" srcOrd="0" destOrd="0" presId="urn:microsoft.com/office/officeart/2005/8/layout/hList7#1"/>
    <dgm:cxn modelId="{79B2BC31-2B48-46E0-A7A5-15F315F6D9EB}" type="presParOf" srcId="{980220C4-01A3-4232-BC9A-286976FC717C}" destId="{1620C06E-8DBA-47D9-B3EF-44AF35D8EB37}" srcOrd="1" destOrd="0" presId="urn:microsoft.com/office/officeart/2005/8/layout/hList7#1"/>
    <dgm:cxn modelId="{A5DA4A9A-0879-40E8-AA3C-6848D1339A1E}" type="presParOf" srcId="{980220C4-01A3-4232-BC9A-286976FC717C}" destId="{B3088A3E-AB3B-4684-817E-811F773DAF92}" srcOrd="2" destOrd="0" presId="urn:microsoft.com/office/officeart/2005/8/layout/hList7#1"/>
    <dgm:cxn modelId="{6EBD3A82-935A-44B5-B7DF-F17C56012343}" type="presParOf" srcId="{980220C4-01A3-4232-BC9A-286976FC717C}" destId="{F3B06E54-3BF0-4500-A00E-4FE0BAE74047}" srcOrd="3" destOrd="0" presId="urn:microsoft.com/office/officeart/2005/8/layout/hList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0F0413-2AC5-48C8-BAF6-76FE48E4C965}" type="doc">
      <dgm:prSet loTypeId="urn:microsoft.com/office/officeart/2005/8/layout/gear1" loCatId="cycle" qsTypeId="urn:microsoft.com/office/officeart/2005/8/quickstyle/simple1" qsCatId="simple" csTypeId="urn:microsoft.com/office/officeart/2005/8/colors/accent1_2" csCatId="accent1" phldr="1"/>
      <dgm:spPr/>
      <dgm:t>
        <a:bodyPr/>
        <a:lstStyle/>
        <a:p>
          <a:endParaRPr lang="en-GB"/>
        </a:p>
      </dgm:t>
    </dgm:pt>
    <dgm:pt modelId="{BD19DF35-BB2E-416D-9602-CC55435EB1C4}">
      <dgm:prSet custT="1"/>
      <dgm:spPr/>
      <dgm:t>
        <a:bodyPr/>
        <a:lstStyle/>
        <a:p>
          <a:pPr rtl="0"/>
          <a:r>
            <a:rPr lang="en-US" sz="1800" b="1" dirty="0" smtClean="0"/>
            <a:t>Stock optimization</a:t>
          </a:r>
          <a:endParaRPr lang="en-GB" sz="1800" b="1" dirty="0"/>
        </a:p>
      </dgm:t>
    </dgm:pt>
    <dgm:pt modelId="{DBB35A59-9054-4F47-A913-711DBB1F99E6}" type="parTrans" cxnId="{012366B6-65A8-443A-9684-FF221F79552A}">
      <dgm:prSet/>
      <dgm:spPr/>
      <dgm:t>
        <a:bodyPr/>
        <a:lstStyle/>
        <a:p>
          <a:endParaRPr lang="en-GB"/>
        </a:p>
      </dgm:t>
    </dgm:pt>
    <dgm:pt modelId="{5422ED37-27DE-47AD-AC0C-28B288957271}" type="sibTrans" cxnId="{012366B6-65A8-443A-9684-FF221F79552A}">
      <dgm:prSet/>
      <dgm:spPr/>
      <dgm:t>
        <a:bodyPr/>
        <a:lstStyle/>
        <a:p>
          <a:endParaRPr lang="en-GB"/>
        </a:p>
      </dgm:t>
    </dgm:pt>
    <dgm:pt modelId="{0A7A52CF-1596-4782-A70E-02B21834EAB9}">
      <dgm:prSet/>
      <dgm:spPr/>
      <dgm:t>
        <a:bodyPr/>
        <a:lstStyle/>
        <a:p>
          <a:pPr rtl="0"/>
          <a:r>
            <a:rPr lang="en-US" b="1" dirty="0" smtClean="0"/>
            <a:t>Lower levels of Inventory</a:t>
          </a:r>
          <a:endParaRPr lang="en-GB" b="1" dirty="0"/>
        </a:p>
      </dgm:t>
    </dgm:pt>
    <dgm:pt modelId="{6204914A-E950-4A7B-BB32-CF37C679B523}" type="parTrans" cxnId="{8BB864FB-6D17-4000-BFBA-B6C65F8746E2}">
      <dgm:prSet/>
      <dgm:spPr/>
      <dgm:t>
        <a:bodyPr/>
        <a:lstStyle/>
        <a:p>
          <a:endParaRPr lang="en-GB"/>
        </a:p>
      </dgm:t>
    </dgm:pt>
    <dgm:pt modelId="{9C54F38F-FFA4-40F0-9730-65952954D287}" type="sibTrans" cxnId="{8BB864FB-6D17-4000-BFBA-B6C65F8746E2}">
      <dgm:prSet/>
      <dgm:spPr/>
      <dgm:t>
        <a:bodyPr/>
        <a:lstStyle/>
        <a:p>
          <a:endParaRPr lang="en-GB"/>
        </a:p>
      </dgm:t>
    </dgm:pt>
    <dgm:pt modelId="{FBF036FA-06EA-4D35-894A-9B97EC723D9A}">
      <dgm:prSet/>
      <dgm:spPr/>
      <dgm:t>
        <a:bodyPr/>
        <a:lstStyle/>
        <a:p>
          <a:endParaRPr lang="en-US"/>
        </a:p>
      </dgm:t>
    </dgm:pt>
    <dgm:pt modelId="{190FB012-8837-40B1-9AE2-22AE321A3148}" type="parTrans" cxnId="{817DAE61-F8D5-40CE-B492-3134F7C33819}">
      <dgm:prSet/>
      <dgm:spPr/>
      <dgm:t>
        <a:bodyPr/>
        <a:lstStyle/>
        <a:p>
          <a:endParaRPr lang="en-GB"/>
        </a:p>
      </dgm:t>
    </dgm:pt>
    <dgm:pt modelId="{10A8D01E-7C8D-4AE6-AEE5-B3ED9A2BE1DD}" type="sibTrans" cxnId="{817DAE61-F8D5-40CE-B492-3134F7C33819}">
      <dgm:prSet/>
      <dgm:spPr/>
      <dgm:t>
        <a:bodyPr/>
        <a:lstStyle/>
        <a:p>
          <a:endParaRPr lang="en-GB"/>
        </a:p>
      </dgm:t>
    </dgm:pt>
    <dgm:pt modelId="{772AE101-EB89-417F-A005-71D3054D877E}">
      <dgm:prSet/>
      <dgm:spPr/>
      <dgm:t>
        <a:bodyPr/>
        <a:lstStyle/>
        <a:p>
          <a:endParaRPr lang="en-US"/>
        </a:p>
      </dgm:t>
    </dgm:pt>
    <dgm:pt modelId="{660AD5AC-DE7F-420E-ABE7-47EA90FA9572}" type="parTrans" cxnId="{420379DE-6C82-4595-A839-FB361B9B72CB}">
      <dgm:prSet/>
      <dgm:spPr/>
      <dgm:t>
        <a:bodyPr/>
        <a:lstStyle/>
        <a:p>
          <a:endParaRPr lang="en-GB"/>
        </a:p>
      </dgm:t>
    </dgm:pt>
    <dgm:pt modelId="{98EC6878-57C3-42B1-83BB-3F0109BAA15A}" type="sibTrans" cxnId="{420379DE-6C82-4595-A839-FB361B9B72CB}">
      <dgm:prSet/>
      <dgm:spPr/>
      <dgm:t>
        <a:bodyPr/>
        <a:lstStyle/>
        <a:p>
          <a:endParaRPr lang="en-GB"/>
        </a:p>
      </dgm:t>
    </dgm:pt>
    <dgm:pt modelId="{E9930B3F-0A89-46C8-8D8C-6E44A459B447}">
      <dgm:prSet/>
      <dgm:spPr/>
      <dgm:t>
        <a:bodyPr/>
        <a:lstStyle/>
        <a:p>
          <a:endParaRPr lang="en-US"/>
        </a:p>
      </dgm:t>
    </dgm:pt>
    <dgm:pt modelId="{2CA0A24E-C8A1-453A-8DFE-40A852426425}" type="parTrans" cxnId="{A54F1597-4555-4F1C-ACAC-D4DDA3D5C539}">
      <dgm:prSet/>
      <dgm:spPr/>
      <dgm:t>
        <a:bodyPr/>
        <a:lstStyle/>
        <a:p>
          <a:endParaRPr lang="en-GB"/>
        </a:p>
      </dgm:t>
    </dgm:pt>
    <dgm:pt modelId="{DF278928-09A8-4E09-B3E1-DAB1E7E5E32C}" type="sibTrans" cxnId="{A54F1597-4555-4F1C-ACAC-D4DDA3D5C539}">
      <dgm:prSet/>
      <dgm:spPr/>
      <dgm:t>
        <a:bodyPr/>
        <a:lstStyle/>
        <a:p>
          <a:endParaRPr lang="en-GB"/>
        </a:p>
      </dgm:t>
    </dgm:pt>
    <dgm:pt modelId="{B59245C7-146C-4C46-A498-12DC64E1A702}">
      <dgm:prSet/>
      <dgm:spPr/>
      <dgm:t>
        <a:bodyPr/>
        <a:lstStyle/>
        <a:p>
          <a:endParaRPr lang="en-US"/>
        </a:p>
      </dgm:t>
    </dgm:pt>
    <dgm:pt modelId="{C5A56ED9-6021-418B-81B1-68088D13D446}" type="parTrans" cxnId="{7C168598-2365-42FC-AF19-EAD3933CE7D8}">
      <dgm:prSet/>
      <dgm:spPr/>
      <dgm:t>
        <a:bodyPr/>
        <a:lstStyle/>
        <a:p>
          <a:endParaRPr lang="en-GB"/>
        </a:p>
      </dgm:t>
    </dgm:pt>
    <dgm:pt modelId="{CD374B12-02DB-49C2-AFBF-F7A34CD35BDD}" type="sibTrans" cxnId="{7C168598-2365-42FC-AF19-EAD3933CE7D8}">
      <dgm:prSet/>
      <dgm:spPr/>
      <dgm:t>
        <a:bodyPr/>
        <a:lstStyle/>
        <a:p>
          <a:endParaRPr lang="en-GB"/>
        </a:p>
      </dgm:t>
    </dgm:pt>
    <dgm:pt modelId="{8125D352-EA96-46BB-AD57-A322C1CF39BF}">
      <dgm:prSet/>
      <dgm:spPr/>
      <dgm:t>
        <a:bodyPr/>
        <a:lstStyle/>
        <a:p>
          <a:endParaRPr lang="en-US"/>
        </a:p>
      </dgm:t>
    </dgm:pt>
    <dgm:pt modelId="{9053D00C-051E-4361-B91C-FD5A04F1883C}" type="parTrans" cxnId="{82271BCB-29E8-4361-8747-33F75A3E676E}">
      <dgm:prSet/>
      <dgm:spPr/>
      <dgm:t>
        <a:bodyPr/>
        <a:lstStyle/>
        <a:p>
          <a:endParaRPr lang="en-GB"/>
        </a:p>
      </dgm:t>
    </dgm:pt>
    <dgm:pt modelId="{F5130329-E5F5-4097-B698-BF9C0711180D}" type="sibTrans" cxnId="{82271BCB-29E8-4361-8747-33F75A3E676E}">
      <dgm:prSet/>
      <dgm:spPr/>
      <dgm:t>
        <a:bodyPr/>
        <a:lstStyle/>
        <a:p>
          <a:endParaRPr lang="en-GB"/>
        </a:p>
      </dgm:t>
    </dgm:pt>
    <dgm:pt modelId="{D8AB9AB9-38D2-4F6A-AEA2-B9B48CBEC1D8}">
      <dgm:prSet/>
      <dgm:spPr/>
      <dgm:t>
        <a:bodyPr/>
        <a:lstStyle/>
        <a:p>
          <a:endParaRPr lang="en-US"/>
        </a:p>
      </dgm:t>
    </dgm:pt>
    <dgm:pt modelId="{5774BA5B-C2E7-47E4-90FC-EA84B5645BAC}" type="parTrans" cxnId="{445A81C6-9BD7-4455-9AB6-44B12EC7D5A0}">
      <dgm:prSet/>
      <dgm:spPr/>
      <dgm:t>
        <a:bodyPr/>
        <a:lstStyle/>
        <a:p>
          <a:endParaRPr lang="en-GB"/>
        </a:p>
      </dgm:t>
    </dgm:pt>
    <dgm:pt modelId="{06042A8E-B34D-41EC-9A8F-DC9803D44BBA}" type="sibTrans" cxnId="{445A81C6-9BD7-4455-9AB6-44B12EC7D5A0}">
      <dgm:prSet/>
      <dgm:spPr/>
      <dgm:t>
        <a:bodyPr/>
        <a:lstStyle/>
        <a:p>
          <a:endParaRPr lang="en-GB"/>
        </a:p>
      </dgm:t>
    </dgm:pt>
    <dgm:pt modelId="{3F9865F9-1A8E-418E-8E8F-D84E69CF268D}">
      <dgm:prSet/>
      <dgm:spPr/>
      <dgm:t>
        <a:bodyPr/>
        <a:lstStyle/>
        <a:p>
          <a:endParaRPr lang="en-US"/>
        </a:p>
      </dgm:t>
    </dgm:pt>
    <dgm:pt modelId="{37AEEAEE-FE7C-4B07-A75B-D8E20466539A}" type="parTrans" cxnId="{ED91D9D9-11A8-4F37-B4ED-324D9E4A67B0}">
      <dgm:prSet/>
      <dgm:spPr/>
      <dgm:t>
        <a:bodyPr/>
        <a:lstStyle/>
        <a:p>
          <a:endParaRPr lang="en-GB"/>
        </a:p>
      </dgm:t>
    </dgm:pt>
    <dgm:pt modelId="{7E66669D-4AF9-484C-BFC4-866876891E1D}" type="sibTrans" cxnId="{ED91D9D9-11A8-4F37-B4ED-324D9E4A67B0}">
      <dgm:prSet/>
      <dgm:spPr/>
      <dgm:t>
        <a:bodyPr/>
        <a:lstStyle/>
        <a:p>
          <a:endParaRPr lang="en-GB"/>
        </a:p>
      </dgm:t>
    </dgm:pt>
    <dgm:pt modelId="{F0DC8DCC-DDB3-4E9B-A20F-29B826A1FFD0}">
      <dgm:prSet/>
      <dgm:spPr/>
      <dgm:t>
        <a:bodyPr/>
        <a:lstStyle/>
        <a:p>
          <a:pPr rtl="0"/>
          <a:r>
            <a:rPr lang="en-US" b="1" dirty="0" smtClean="0"/>
            <a:t>Greater levels of Stock Turnover</a:t>
          </a:r>
          <a:endParaRPr lang="en-GB" b="1" dirty="0"/>
        </a:p>
      </dgm:t>
    </dgm:pt>
    <dgm:pt modelId="{3140E802-458A-44E6-9D80-97649C3B4F9F}" type="parTrans" cxnId="{646C4F1C-37CD-489B-837E-F77632866C2C}">
      <dgm:prSet/>
      <dgm:spPr/>
      <dgm:t>
        <a:bodyPr/>
        <a:lstStyle/>
        <a:p>
          <a:endParaRPr lang="en-US"/>
        </a:p>
      </dgm:t>
    </dgm:pt>
    <dgm:pt modelId="{F9EDF604-7AB2-4397-BAAA-2799D80930B1}" type="sibTrans" cxnId="{646C4F1C-37CD-489B-837E-F77632866C2C}">
      <dgm:prSet/>
      <dgm:spPr/>
      <dgm:t>
        <a:bodyPr/>
        <a:lstStyle/>
        <a:p>
          <a:endParaRPr lang="en-US"/>
        </a:p>
      </dgm:t>
    </dgm:pt>
    <dgm:pt modelId="{4B82DE3E-C1D9-4C75-AEA3-14DD066D7D43}" type="pres">
      <dgm:prSet presAssocID="{BF0F0413-2AC5-48C8-BAF6-76FE48E4C965}" presName="composite" presStyleCnt="0">
        <dgm:presLayoutVars>
          <dgm:chMax val="3"/>
          <dgm:animLvl val="lvl"/>
          <dgm:resizeHandles val="exact"/>
        </dgm:presLayoutVars>
      </dgm:prSet>
      <dgm:spPr/>
      <dgm:t>
        <a:bodyPr/>
        <a:lstStyle/>
        <a:p>
          <a:endParaRPr lang="en-US"/>
        </a:p>
      </dgm:t>
    </dgm:pt>
    <dgm:pt modelId="{25EBB5DB-5C2D-4982-A2B2-1E1B58AED406}" type="pres">
      <dgm:prSet presAssocID="{BD19DF35-BB2E-416D-9602-CC55435EB1C4}" presName="gear1" presStyleLbl="node1" presStyleIdx="0" presStyleCnt="3" custScaleX="106536">
        <dgm:presLayoutVars>
          <dgm:chMax val="1"/>
          <dgm:bulletEnabled val="1"/>
        </dgm:presLayoutVars>
      </dgm:prSet>
      <dgm:spPr/>
      <dgm:t>
        <a:bodyPr/>
        <a:lstStyle/>
        <a:p>
          <a:endParaRPr lang="en-US"/>
        </a:p>
      </dgm:t>
    </dgm:pt>
    <dgm:pt modelId="{9BAF15A2-07B2-4559-9D22-EB8A1E4D6C6D}" type="pres">
      <dgm:prSet presAssocID="{BD19DF35-BB2E-416D-9602-CC55435EB1C4}" presName="gear1srcNode" presStyleLbl="node1" presStyleIdx="0" presStyleCnt="3"/>
      <dgm:spPr/>
      <dgm:t>
        <a:bodyPr/>
        <a:lstStyle/>
        <a:p>
          <a:endParaRPr lang="en-US"/>
        </a:p>
      </dgm:t>
    </dgm:pt>
    <dgm:pt modelId="{F8473F37-3CF1-4B5D-8352-778A12F30E45}" type="pres">
      <dgm:prSet presAssocID="{BD19DF35-BB2E-416D-9602-CC55435EB1C4}" presName="gear1dstNode" presStyleLbl="node1" presStyleIdx="0" presStyleCnt="3"/>
      <dgm:spPr/>
      <dgm:t>
        <a:bodyPr/>
        <a:lstStyle/>
        <a:p>
          <a:endParaRPr lang="en-US"/>
        </a:p>
      </dgm:t>
    </dgm:pt>
    <dgm:pt modelId="{A7D02C88-BAEE-4332-BA77-3BE02F21413B}" type="pres">
      <dgm:prSet presAssocID="{0A7A52CF-1596-4782-A70E-02B21834EAB9}" presName="gear2" presStyleLbl="node1" presStyleIdx="1" presStyleCnt="3" custLinFactNeighborX="-55" custLinFactNeighborY="-2372">
        <dgm:presLayoutVars>
          <dgm:chMax val="1"/>
          <dgm:bulletEnabled val="1"/>
        </dgm:presLayoutVars>
      </dgm:prSet>
      <dgm:spPr/>
      <dgm:t>
        <a:bodyPr/>
        <a:lstStyle/>
        <a:p>
          <a:endParaRPr lang="en-US"/>
        </a:p>
      </dgm:t>
    </dgm:pt>
    <dgm:pt modelId="{CAF51CCB-5862-43F6-ACCF-A0FD80947154}" type="pres">
      <dgm:prSet presAssocID="{0A7A52CF-1596-4782-A70E-02B21834EAB9}" presName="gear2srcNode" presStyleLbl="node1" presStyleIdx="1" presStyleCnt="3"/>
      <dgm:spPr/>
      <dgm:t>
        <a:bodyPr/>
        <a:lstStyle/>
        <a:p>
          <a:endParaRPr lang="en-US"/>
        </a:p>
      </dgm:t>
    </dgm:pt>
    <dgm:pt modelId="{D61B2C4C-A4E2-4BD6-B8D0-15904E903890}" type="pres">
      <dgm:prSet presAssocID="{0A7A52CF-1596-4782-A70E-02B21834EAB9}" presName="gear2dstNode" presStyleLbl="node1" presStyleIdx="1" presStyleCnt="3"/>
      <dgm:spPr/>
      <dgm:t>
        <a:bodyPr/>
        <a:lstStyle/>
        <a:p>
          <a:endParaRPr lang="en-US"/>
        </a:p>
      </dgm:t>
    </dgm:pt>
    <dgm:pt modelId="{8059CAF4-77B3-4141-AB10-9F656FC4FFE3}" type="pres">
      <dgm:prSet presAssocID="{F0DC8DCC-DDB3-4E9B-A20F-29B826A1FFD0}" presName="gear3" presStyleLbl="node1" presStyleIdx="2" presStyleCnt="3"/>
      <dgm:spPr/>
      <dgm:t>
        <a:bodyPr/>
        <a:lstStyle/>
        <a:p>
          <a:endParaRPr lang="en-US"/>
        </a:p>
      </dgm:t>
    </dgm:pt>
    <dgm:pt modelId="{B5CC558C-8C0B-45FC-A605-6E953064F9B7}" type="pres">
      <dgm:prSet presAssocID="{F0DC8DCC-DDB3-4E9B-A20F-29B826A1FFD0}" presName="gear3tx" presStyleLbl="node1" presStyleIdx="2" presStyleCnt="3">
        <dgm:presLayoutVars>
          <dgm:chMax val="1"/>
          <dgm:bulletEnabled val="1"/>
        </dgm:presLayoutVars>
      </dgm:prSet>
      <dgm:spPr/>
      <dgm:t>
        <a:bodyPr/>
        <a:lstStyle/>
        <a:p>
          <a:endParaRPr lang="en-US"/>
        </a:p>
      </dgm:t>
    </dgm:pt>
    <dgm:pt modelId="{A8A267E9-2F4A-4BB9-9F29-4BA4C682A5EB}" type="pres">
      <dgm:prSet presAssocID="{F0DC8DCC-DDB3-4E9B-A20F-29B826A1FFD0}" presName="gear3srcNode" presStyleLbl="node1" presStyleIdx="2" presStyleCnt="3"/>
      <dgm:spPr/>
      <dgm:t>
        <a:bodyPr/>
        <a:lstStyle/>
        <a:p>
          <a:endParaRPr lang="en-US"/>
        </a:p>
      </dgm:t>
    </dgm:pt>
    <dgm:pt modelId="{D0E03DC3-DBEB-4E03-BDAC-4D599B8B7C3A}" type="pres">
      <dgm:prSet presAssocID="{F0DC8DCC-DDB3-4E9B-A20F-29B826A1FFD0}" presName="gear3dstNode" presStyleLbl="node1" presStyleIdx="2" presStyleCnt="3"/>
      <dgm:spPr/>
      <dgm:t>
        <a:bodyPr/>
        <a:lstStyle/>
        <a:p>
          <a:endParaRPr lang="en-US"/>
        </a:p>
      </dgm:t>
    </dgm:pt>
    <dgm:pt modelId="{E0B3E4EA-3C2C-494F-A5E1-042B98BFBFB9}" type="pres">
      <dgm:prSet presAssocID="{5422ED37-27DE-47AD-AC0C-28B288957271}" presName="connector1" presStyleLbl="sibTrans2D1" presStyleIdx="0" presStyleCnt="3"/>
      <dgm:spPr/>
      <dgm:t>
        <a:bodyPr/>
        <a:lstStyle/>
        <a:p>
          <a:endParaRPr lang="en-US"/>
        </a:p>
      </dgm:t>
    </dgm:pt>
    <dgm:pt modelId="{B631C3C8-3F7A-471C-A4CB-2608F78AE26B}" type="pres">
      <dgm:prSet presAssocID="{9C54F38F-FFA4-40F0-9730-65952954D287}" presName="connector2" presStyleLbl="sibTrans2D1" presStyleIdx="1" presStyleCnt="3"/>
      <dgm:spPr/>
      <dgm:t>
        <a:bodyPr/>
        <a:lstStyle/>
        <a:p>
          <a:endParaRPr lang="en-US"/>
        </a:p>
      </dgm:t>
    </dgm:pt>
    <dgm:pt modelId="{3239E8A5-F797-468D-8A72-8F04684E55F6}" type="pres">
      <dgm:prSet presAssocID="{F9EDF604-7AB2-4397-BAAA-2799D80930B1}" presName="connector3" presStyleLbl="sibTrans2D1" presStyleIdx="2" presStyleCnt="3"/>
      <dgm:spPr/>
      <dgm:t>
        <a:bodyPr/>
        <a:lstStyle/>
        <a:p>
          <a:endParaRPr lang="en-GB"/>
        </a:p>
      </dgm:t>
    </dgm:pt>
  </dgm:ptLst>
  <dgm:cxnLst>
    <dgm:cxn modelId="{420379DE-6C82-4595-A839-FB361B9B72CB}" srcId="{BF0F0413-2AC5-48C8-BAF6-76FE48E4C965}" destId="{772AE101-EB89-417F-A005-71D3054D877E}" srcOrd="4" destOrd="0" parTransId="{660AD5AC-DE7F-420E-ABE7-47EA90FA9572}" sibTransId="{98EC6878-57C3-42B1-83BB-3F0109BAA15A}"/>
    <dgm:cxn modelId="{20184038-17A9-4B21-AA10-4322CB01BBEF}" type="presOf" srcId="{BD19DF35-BB2E-416D-9602-CC55435EB1C4}" destId="{F8473F37-3CF1-4B5D-8352-778A12F30E45}" srcOrd="2" destOrd="0" presId="urn:microsoft.com/office/officeart/2005/8/layout/gear1"/>
    <dgm:cxn modelId="{817DAE61-F8D5-40CE-B492-3134F7C33819}" srcId="{BF0F0413-2AC5-48C8-BAF6-76FE48E4C965}" destId="{FBF036FA-06EA-4D35-894A-9B97EC723D9A}" srcOrd="3" destOrd="0" parTransId="{190FB012-8837-40B1-9AE2-22AE321A3148}" sibTransId="{10A8D01E-7C8D-4AE6-AEE5-B3ED9A2BE1DD}"/>
    <dgm:cxn modelId="{C3B82862-863E-4EBE-B60B-6A7808FD6E28}" type="presOf" srcId="{F0DC8DCC-DDB3-4E9B-A20F-29B826A1FFD0}" destId="{D0E03DC3-DBEB-4E03-BDAC-4D599B8B7C3A}" srcOrd="3" destOrd="0" presId="urn:microsoft.com/office/officeart/2005/8/layout/gear1"/>
    <dgm:cxn modelId="{F28862CD-C14B-4DE4-9263-77BEF32120A4}" type="presOf" srcId="{0A7A52CF-1596-4782-A70E-02B21834EAB9}" destId="{CAF51CCB-5862-43F6-ACCF-A0FD80947154}" srcOrd="1" destOrd="0" presId="urn:microsoft.com/office/officeart/2005/8/layout/gear1"/>
    <dgm:cxn modelId="{012366B6-65A8-443A-9684-FF221F79552A}" srcId="{BF0F0413-2AC5-48C8-BAF6-76FE48E4C965}" destId="{BD19DF35-BB2E-416D-9602-CC55435EB1C4}" srcOrd="0" destOrd="0" parTransId="{DBB35A59-9054-4F47-A913-711DBB1F99E6}" sibTransId="{5422ED37-27DE-47AD-AC0C-28B288957271}"/>
    <dgm:cxn modelId="{3606D86E-7F34-4077-BC0E-FDDFB4D15DAB}" type="presOf" srcId="{0A7A52CF-1596-4782-A70E-02B21834EAB9}" destId="{D61B2C4C-A4E2-4BD6-B8D0-15904E903890}" srcOrd="2" destOrd="0" presId="urn:microsoft.com/office/officeart/2005/8/layout/gear1"/>
    <dgm:cxn modelId="{7C168598-2365-42FC-AF19-EAD3933CE7D8}" srcId="{BF0F0413-2AC5-48C8-BAF6-76FE48E4C965}" destId="{B59245C7-146C-4C46-A498-12DC64E1A702}" srcOrd="6" destOrd="0" parTransId="{C5A56ED9-6021-418B-81B1-68088D13D446}" sibTransId="{CD374B12-02DB-49C2-AFBF-F7A34CD35BDD}"/>
    <dgm:cxn modelId="{355471F9-8D6B-4C38-969D-380FEC768F9D}" type="presOf" srcId="{BD19DF35-BB2E-416D-9602-CC55435EB1C4}" destId="{25EBB5DB-5C2D-4982-A2B2-1E1B58AED406}" srcOrd="0" destOrd="0" presId="urn:microsoft.com/office/officeart/2005/8/layout/gear1"/>
    <dgm:cxn modelId="{19E2F703-6CF0-45B3-B268-EB2F493FC053}" type="presOf" srcId="{F9EDF604-7AB2-4397-BAAA-2799D80930B1}" destId="{3239E8A5-F797-468D-8A72-8F04684E55F6}" srcOrd="0" destOrd="0" presId="urn:microsoft.com/office/officeart/2005/8/layout/gear1"/>
    <dgm:cxn modelId="{17BE004E-B941-48AF-8156-8DD0E37F9429}" type="presOf" srcId="{BD19DF35-BB2E-416D-9602-CC55435EB1C4}" destId="{9BAF15A2-07B2-4559-9D22-EB8A1E4D6C6D}" srcOrd="1" destOrd="0" presId="urn:microsoft.com/office/officeart/2005/8/layout/gear1"/>
    <dgm:cxn modelId="{445A81C6-9BD7-4455-9AB6-44B12EC7D5A0}" srcId="{BF0F0413-2AC5-48C8-BAF6-76FE48E4C965}" destId="{D8AB9AB9-38D2-4F6A-AEA2-B9B48CBEC1D8}" srcOrd="8" destOrd="0" parTransId="{5774BA5B-C2E7-47E4-90FC-EA84B5645BAC}" sibTransId="{06042A8E-B34D-41EC-9A8F-DC9803D44BBA}"/>
    <dgm:cxn modelId="{ED91D9D9-11A8-4F37-B4ED-324D9E4A67B0}" srcId="{BF0F0413-2AC5-48C8-BAF6-76FE48E4C965}" destId="{3F9865F9-1A8E-418E-8E8F-D84E69CF268D}" srcOrd="9" destOrd="0" parTransId="{37AEEAEE-FE7C-4B07-A75B-D8E20466539A}" sibTransId="{7E66669D-4AF9-484C-BFC4-866876891E1D}"/>
    <dgm:cxn modelId="{646C4F1C-37CD-489B-837E-F77632866C2C}" srcId="{BF0F0413-2AC5-48C8-BAF6-76FE48E4C965}" destId="{F0DC8DCC-DDB3-4E9B-A20F-29B826A1FFD0}" srcOrd="2" destOrd="0" parTransId="{3140E802-458A-44E6-9D80-97649C3B4F9F}" sibTransId="{F9EDF604-7AB2-4397-BAAA-2799D80930B1}"/>
    <dgm:cxn modelId="{82271BCB-29E8-4361-8747-33F75A3E676E}" srcId="{BF0F0413-2AC5-48C8-BAF6-76FE48E4C965}" destId="{8125D352-EA96-46BB-AD57-A322C1CF39BF}" srcOrd="7" destOrd="0" parTransId="{9053D00C-051E-4361-B91C-FD5A04F1883C}" sibTransId="{F5130329-E5F5-4097-B698-BF9C0711180D}"/>
    <dgm:cxn modelId="{DF42523B-874D-47A0-A166-494696D32CA8}" type="presOf" srcId="{BF0F0413-2AC5-48C8-BAF6-76FE48E4C965}" destId="{4B82DE3E-C1D9-4C75-AEA3-14DD066D7D43}" srcOrd="0" destOrd="0" presId="urn:microsoft.com/office/officeart/2005/8/layout/gear1"/>
    <dgm:cxn modelId="{7178AD3E-F6AD-486E-BEB6-B30AE72A2340}" type="presOf" srcId="{0A7A52CF-1596-4782-A70E-02B21834EAB9}" destId="{A7D02C88-BAEE-4332-BA77-3BE02F21413B}" srcOrd="0" destOrd="0" presId="urn:microsoft.com/office/officeart/2005/8/layout/gear1"/>
    <dgm:cxn modelId="{17F3D3DD-563D-4B3B-8B3E-E0AEA2FD9E8B}" type="presOf" srcId="{F0DC8DCC-DDB3-4E9B-A20F-29B826A1FFD0}" destId="{B5CC558C-8C0B-45FC-A605-6E953064F9B7}" srcOrd="1" destOrd="0" presId="urn:microsoft.com/office/officeart/2005/8/layout/gear1"/>
    <dgm:cxn modelId="{8BB864FB-6D17-4000-BFBA-B6C65F8746E2}" srcId="{BF0F0413-2AC5-48C8-BAF6-76FE48E4C965}" destId="{0A7A52CF-1596-4782-A70E-02B21834EAB9}" srcOrd="1" destOrd="0" parTransId="{6204914A-E950-4A7B-BB32-CF37C679B523}" sibTransId="{9C54F38F-FFA4-40F0-9730-65952954D287}"/>
    <dgm:cxn modelId="{CC61C041-7635-407C-B202-F4C613F42B45}" type="presOf" srcId="{5422ED37-27DE-47AD-AC0C-28B288957271}" destId="{E0B3E4EA-3C2C-494F-A5E1-042B98BFBFB9}" srcOrd="0" destOrd="0" presId="urn:microsoft.com/office/officeart/2005/8/layout/gear1"/>
    <dgm:cxn modelId="{5831FFE7-51B8-4884-9768-506577906055}" type="presOf" srcId="{F0DC8DCC-DDB3-4E9B-A20F-29B826A1FFD0}" destId="{8059CAF4-77B3-4141-AB10-9F656FC4FFE3}" srcOrd="0" destOrd="0" presId="urn:microsoft.com/office/officeart/2005/8/layout/gear1"/>
    <dgm:cxn modelId="{040D344C-32D3-4C9B-AB0F-9F95720F2E91}" type="presOf" srcId="{F0DC8DCC-DDB3-4E9B-A20F-29B826A1FFD0}" destId="{A8A267E9-2F4A-4BB9-9F29-4BA4C682A5EB}" srcOrd="2" destOrd="0" presId="urn:microsoft.com/office/officeart/2005/8/layout/gear1"/>
    <dgm:cxn modelId="{A54F1597-4555-4F1C-ACAC-D4DDA3D5C539}" srcId="{BF0F0413-2AC5-48C8-BAF6-76FE48E4C965}" destId="{E9930B3F-0A89-46C8-8D8C-6E44A459B447}" srcOrd="5" destOrd="0" parTransId="{2CA0A24E-C8A1-453A-8DFE-40A852426425}" sibTransId="{DF278928-09A8-4E09-B3E1-DAB1E7E5E32C}"/>
    <dgm:cxn modelId="{DAD43AE8-DDCB-4D9A-88C9-59DD248D7631}" type="presOf" srcId="{9C54F38F-FFA4-40F0-9730-65952954D287}" destId="{B631C3C8-3F7A-471C-A4CB-2608F78AE26B}" srcOrd="0" destOrd="0" presId="urn:microsoft.com/office/officeart/2005/8/layout/gear1"/>
    <dgm:cxn modelId="{A6F0D515-D470-44D5-816B-51B2A04B0812}" type="presParOf" srcId="{4B82DE3E-C1D9-4C75-AEA3-14DD066D7D43}" destId="{25EBB5DB-5C2D-4982-A2B2-1E1B58AED406}" srcOrd="0" destOrd="0" presId="urn:microsoft.com/office/officeart/2005/8/layout/gear1"/>
    <dgm:cxn modelId="{83B5165B-EBFB-4761-BEDC-4BB23BB247CE}" type="presParOf" srcId="{4B82DE3E-C1D9-4C75-AEA3-14DD066D7D43}" destId="{9BAF15A2-07B2-4559-9D22-EB8A1E4D6C6D}" srcOrd="1" destOrd="0" presId="urn:microsoft.com/office/officeart/2005/8/layout/gear1"/>
    <dgm:cxn modelId="{FC85C469-0E91-4A80-A237-EB71A212D787}" type="presParOf" srcId="{4B82DE3E-C1D9-4C75-AEA3-14DD066D7D43}" destId="{F8473F37-3CF1-4B5D-8352-778A12F30E45}" srcOrd="2" destOrd="0" presId="urn:microsoft.com/office/officeart/2005/8/layout/gear1"/>
    <dgm:cxn modelId="{320EFAD4-68AA-4ED5-8E28-DF7A0C083D04}" type="presParOf" srcId="{4B82DE3E-C1D9-4C75-AEA3-14DD066D7D43}" destId="{A7D02C88-BAEE-4332-BA77-3BE02F21413B}" srcOrd="3" destOrd="0" presId="urn:microsoft.com/office/officeart/2005/8/layout/gear1"/>
    <dgm:cxn modelId="{61942BD9-83E0-4954-98C2-C199A8A12181}" type="presParOf" srcId="{4B82DE3E-C1D9-4C75-AEA3-14DD066D7D43}" destId="{CAF51CCB-5862-43F6-ACCF-A0FD80947154}" srcOrd="4" destOrd="0" presId="urn:microsoft.com/office/officeart/2005/8/layout/gear1"/>
    <dgm:cxn modelId="{F5A551D9-6149-4134-9C3D-0F1D70BF68D1}" type="presParOf" srcId="{4B82DE3E-C1D9-4C75-AEA3-14DD066D7D43}" destId="{D61B2C4C-A4E2-4BD6-B8D0-15904E903890}" srcOrd="5" destOrd="0" presId="urn:microsoft.com/office/officeart/2005/8/layout/gear1"/>
    <dgm:cxn modelId="{45628FF7-1518-4C79-B9F0-2799B8545FE4}" type="presParOf" srcId="{4B82DE3E-C1D9-4C75-AEA3-14DD066D7D43}" destId="{8059CAF4-77B3-4141-AB10-9F656FC4FFE3}" srcOrd="6" destOrd="0" presId="urn:microsoft.com/office/officeart/2005/8/layout/gear1"/>
    <dgm:cxn modelId="{D329FF23-CE08-4BF7-9766-AD2C28A15E20}" type="presParOf" srcId="{4B82DE3E-C1D9-4C75-AEA3-14DD066D7D43}" destId="{B5CC558C-8C0B-45FC-A605-6E953064F9B7}" srcOrd="7" destOrd="0" presId="urn:microsoft.com/office/officeart/2005/8/layout/gear1"/>
    <dgm:cxn modelId="{B8EC857D-3F32-4CAD-8C15-F999D7FF6A88}" type="presParOf" srcId="{4B82DE3E-C1D9-4C75-AEA3-14DD066D7D43}" destId="{A8A267E9-2F4A-4BB9-9F29-4BA4C682A5EB}" srcOrd="8" destOrd="0" presId="urn:microsoft.com/office/officeart/2005/8/layout/gear1"/>
    <dgm:cxn modelId="{2F44A787-CB3A-4D3D-B3BA-7BD38D1276BA}" type="presParOf" srcId="{4B82DE3E-C1D9-4C75-AEA3-14DD066D7D43}" destId="{D0E03DC3-DBEB-4E03-BDAC-4D599B8B7C3A}" srcOrd="9" destOrd="0" presId="urn:microsoft.com/office/officeart/2005/8/layout/gear1"/>
    <dgm:cxn modelId="{DF8FD8D7-4179-472D-80FD-4F1F3C61BCF4}" type="presParOf" srcId="{4B82DE3E-C1D9-4C75-AEA3-14DD066D7D43}" destId="{E0B3E4EA-3C2C-494F-A5E1-042B98BFBFB9}" srcOrd="10" destOrd="0" presId="urn:microsoft.com/office/officeart/2005/8/layout/gear1"/>
    <dgm:cxn modelId="{ED15FAD7-1897-4344-B8F7-2109DEE9FDA4}" type="presParOf" srcId="{4B82DE3E-C1D9-4C75-AEA3-14DD066D7D43}" destId="{B631C3C8-3F7A-471C-A4CB-2608F78AE26B}" srcOrd="11" destOrd="0" presId="urn:microsoft.com/office/officeart/2005/8/layout/gear1"/>
    <dgm:cxn modelId="{DEC1FA5B-2F53-4509-87A6-8EAC7F5EAF6C}" type="presParOf" srcId="{4B82DE3E-C1D9-4C75-AEA3-14DD066D7D43}" destId="{3239E8A5-F797-468D-8A72-8F04684E55F6}"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2363D9-9F6C-47FA-9454-6E12369A86FA}" type="doc">
      <dgm:prSet loTypeId="urn:microsoft.com/office/officeart/2005/8/layout/gear1" loCatId="cycle" qsTypeId="urn:microsoft.com/office/officeart/2005/8/quickstyle/simple1" qsCatId="simple" csTypeId="urn:microsoft.com/office/officeart/2005/8/colors/accent1_2" csCatId="accent1" phldr="1"/>
      <dgm:spPr/>
    </dgm:pt>
    <dgm:pt modelId="{7D4A145F-C44D-4697-B77B-E0483316E3D2}">
      <dgm:prSet custT="1"/>
      <dgm:spPr/>
      <dgm:t>
        <a:bodyPr/>
        <a:lstStyle/>
        <a:p>
          <a:pPr rtl="0"/>
          <a:r>
            <a:rPr lang="en-GB" sz="1800" b="1" dirty="0" smtClean="0"/>
            <a:t>Identifying gaps in inventory system </a:t>
          </a:r>
          <a:endParaRPr lang="en-GB" sz="1800" b="1" dirty="0"/>
        </a:p>
      </dgm:t>
    </dgm:pt>
    <dgm:pt modelId="{31F75DA2-295D-4B49-B3AA-5B3077F728C8}" type="parTrans" cxnId="{1BD84E41-9CAA-48DE-BE1B-4355D00A9521}">
      <dgm:prSet/>
      <dgm:spPr/>
      <dgm:t>
        <a:bodyPr/>
        <a:lstStyle/>
        <a:p>
          <a:endParaRPr lang="en-GB"/>
        </a:p>
      </dgm:t>
    </dgm:pt>
    <dgm:pt modelId="{EC590116-7520-4834-967D-9ADC00063913}" type="sibTrans" cxnId="{1BD84E41-9CAA-48DE-BE1B-4355D00A9521}">
      <dgm:prSet/>
      <dgm:spPr/>
      <dgm:t>
        <a:bodyPr/>
        <a:lstStyle/>
        <a:p>
          <a:endParaRPr lang="en-GB"/>
        </a:p>
      </dgm:t>
    </dgm:pt>
    <dgm:pt modelId="{7DB2A3CA-D25E-4BC2-BDFB-68701E626F2A}">
      <dgm:prSet phldrT="[Text]" phldr="1"/>
      <dgm:spPr/>
      <dgm:t>
        <a:bodyPr/>
        <a:lstStyle/>
        <a:p>
          <a:endParaRPr lang="en-GB" dirty="0"/>
        </a:p>
      </dgm:t>
    </dgm:pt>
    <dgm:pt modelId="{D087F8E9-A541-48BB-8D6E-D5C9EE269E25}" type="parTrans" cxnId="{E22D64DB-D8E5-4C98-89CE-5FB2D46344E7}">
      <dgm:prSet/>
      <dgm:spPr/>
      <dgm:t>
        <a:bodyPr/>
        <a:lstStyle/>
        <a:p>
          <a:endParaRPr lang="en-GB"/>
        </a:p>
      </dgm:t>
    </dgm:pt>
    <dgm:pt modelId="{97BF51EA-C9E9-4D95-A335-B6CB1C769BA2}" type="sibTrans" cxnId="{E22D64DB-D8E5-4C98-89CE-5FB2D46344E7}">
      <dgm:prSet/>
      <dgm:spPr/>
      <dgm:t>
        <a:bodyPr/>
        <a:lstStyle/>
        <a:p>
          <a:endParaRPr lang="en-GB"/>
        </a:p>
      </dgm:t>
    </dgm:pt>
    <dgm:pt modelId="{609993A5-918C-4A30-B4E1-35A0D0C9E6B4}">
      <dgm:prSet custT="1"/>
      <dgm:spPr/>
      <dgm:t>
        <a:bodyPr/>
        <a:lstStyle/>
        <a:p>
          <a:pPr rtl="0"/>
          <a:r>
            <a:rPr lang="en-US" sz="1200" b="1" dirty="0" smtClean="0"/>
            <a:t>Improved delivery and sales performance</a:t>
          </a:r>
          <a:endParaRPr lang="en-GB" sz="1200" b="1" dirty="0"/>
        </a:p>
      </dgm:t>
    </dgm:pt>
    <dgm:pt modelId="{3E07F975-0017-429D-BA74-9018C557C18C}" type="parTrans" cxnId="{9BB4397E-7052-4855-8842-79344FD08DCD}">
      <dgm:prSet/>
      <dgm:spPr/>
      <dgm:t>
        <a:bodyPr/>
        <a:lstStyle/>
        <a:p>
          <a:endParaRPr lang="en-GB"/>
        </a:p>
      </dgm:t>
    </dgm:pt>
    <dgm:pt modelId="{D53680E0-7814-443A-8187-64AA73C06086}" type="sibTrans" cxnId="{9BB4397E-7052-4855-8842-79344FD08DCD}">
      <dgm:prSet/>
      <dgm:spPr/>
      <dgm:t>
        <a:bodyPr/>
        <a:lstStyle/>
        <a:p>
          <a:endParaRPr lang="en-GB"/>
        </a:p>
      </dgm:t>
    </dgm:pt>
    <dgm:pt modelId="{BB1A17FA-6CDB-41F2-B42F-0048B116A5EC}">
      <dgm:prSet custT="1"/>
      <dgm:spPr/>
      <dgm:t>
        <a:bodyPr/>
        <a:lstStyle/>
        <a:p>
          <a:r>
            <a:rPr lang="en-GB" sz="1100" b="1" dirty="0" smtClean="0"/>
            <a:t>Cost  and space reduction </a:t>
          </a:r>
          <a:endParaRPr lang="en-GB" sz="1100" b="1" dirty="0"/>
        </a:p>
      </dgm:t>
    </dgm:pt>
    <dgm:pt modelId="{4A3B95E7-89C4-4E49-AD38-DFCFFFF9B8ED}" type="parTrans" cxnId="{D859953B-D0F4-4972-9F42-68E8BA82FF71}">
      <dgm:prSet/>
      <dgm:spPr/>
      <dgm:t>
        <a:bodyPr/>
        <a:lstStyle/>
        <a:p>
          <a:endParaRPr lang="en-GB"/>
        </a:p>
      </dgm:t>
    </dgm:pt>
    <dgm:pt modelId="{50DC8FEE-8C4A-42A3-A041-1B698E9D891A}" type="sibTrans" cxnId="{D859953B-D0F4-4972-9F42-68E8BA82FF71}">
      <dgm:prSet/>
      <dgm:spPr/>
      <dgm:t>
        <a:bodyPr/>
        <a:lstStyle/>
        <a:p>
          <a:endParaRPr lang="en-GB"/>
        </a:p>
      </dgm:t>
    </dgm:pt>
    <dgm:pt modelId="{443C7CCB-EB7D-4B0F-9D89-E7E9F20B8707}" type="pres">
      <dgm:prSet presAssocID="{1E2363D9-9F6C-47FA-9454-6E12369A86FA}" presName="composite" presStyleCnt="0">
        <dgm:presLayoutVars>
          <dgm:chMax val="3"/>
          <dgm:animLvl val="lvl"/>
          <dgm:resizeHandles val="exact"/>
        </dgm:presLayoutVars>
      </dgm:prSet>
      <dgm:spPr/>
    </dgm:pt>
    <dgm:pt modelId="{5A4A09ED-632D-4510-87B6-A1D20251AD9F}" type="pres">
      <dgm:prSet presAssocID="{7D4A145F-C44D-4697-B77B-E0483316E3D2}" presName="gear1" presStyleLbl="node1" presStyleIdx="0" presStyleCnt="3">
        <dgm:presLayoutVars>
          <dgm:chMax val="1"/>
          <dgm:bulletEnabled val="1"/>
        </dgm:presLayoutVars>
      </dgm:prSet>
      <dgm:spPr/>
      <dgm:t>
        <a:bodyPr/>
        <a:lstStyle/>
        <a:p>
          <a:endParaRPr lang="en-GB"/>
        </a:p>
      </dgm:t>
    </dgm:pt>
    <dgm:pt modelId="{C35111A0-ECAC-423C-B568-056D1A7930C9}" type="pres">
      <dgm:prSet presAssocID="{7D4A145F-C44D-4697-B77B-E0483316E3D2}" presName="gear1srcNode" presStyleLbl="node1" presStyleIdx="0" presStyleCnt="3"/>
      <dgm:spPr/>
      <dgm:t>
        <a:bodyPr/>
        <a:lstStyle/>
        <a:p>
          <a:endParaRPr lang="en-US"/>
        </a:p>
      </dgm:t>
    </dgm:pt>
    <dgm:pt modelId="{58F89498-C49D-450E-9092-EF1AA2ADA8D7}" type="pres">
      <dgm:prSet presAssocID="{7D4A145F-C44D-4697-B77B-E0483316E3D2}" presName="gear1dstNode" presStyleLbl="node1" presStyleIdx="0" presStyleCnt="3"/>
      <dgm:spPr/>
      <dgm:t>
        <a:bodyPr/>
        <a:lstStyle/>
        <a:p>
          <a:endParaRPr lang="en-US"/>
        </a:p>
      </dgm:t>
    </dgm:pt>
    <dgm:pt modelId="{B227A067-17E2-4D80-9904-ABB85C979CDE}" type="pres">
      <dgm:prSet presAssocID="{609993A5-918C-4A30-B4E1-35A0D0C9E6B4}" presName="gear2" presStyleLbl="node1" presStyleIdx="1" presStyleCnt="3" custScaleX="124185">
        <dgm:presLayoutVars>
          <dgm:chMax val="1"/>
          <dgm:bulletEnabled val="1"/>
        </dgm:presLayoutVars>
      </dgm:prSet>
      <dgm:spPr/>
      <dgm:t>
        <a:bodyPr/>
        <a:lstStyle/>
        <a:p>
          <a:endParaRPr lang="en-GB"/>
        </a:p>
      </dgm:t>
    </dgm:pt>
    <dgm:pt modelId="{E5870A9D-EF0A-4D6E-AAF0-F067A621A82B}" type="pres">
      <dgm:prSet presAssocID="{609993A5-918C-4A30-B4E1-35A0D0C9E6B4}" presName="gear2srcNode" presStyleLbl="node1" presStyleIdx="1" presStyleCnt="3"/>
      <dgm:spPr/>
      <dgm:t>
        <a:bodyPr/>
        <a:lstStyle/>
        <a:p>
          <a:endParaRPr lang="en-US"/>
        </a:p>
      </dgm:t>
    </dgm:pt>
    <dgm:pt modelId="{91BD7A15-A166-403C-A659-F65A0A6FA25D}" type="pres">
      <dgm:prSet presAssocID="{609993A5-918C-4A30-B4E1-35A0D0C9E6B4}" presName="gear2dstNode" presStyleLbl="node1" presStyleIdx="1" presStyleCnt="3"/>
      <dgm:spPr/>
      <dgm:t>
        <a:bodyPr/>
        <a:lstStyle/>
        <a:p>
          <a:endParaRPr lang="en-US"/>
        </a:p>
      </dgm:t>
    </dgm:pt>
    <dgm:pt modelId="{7C9CBD09-8DA8-4910-9FD2-D2114516E3DC}" type="pres">
      <dgm:prSet presAssocID="{BB1A17FA-6CDB-41F2-B42F-0048B116A5EC}" presName="gear3" presStyleLbl="node1" presStyleIdx="2" presStyleCnt="3" custLinFactNeighborX="-808"/>
      <dgm:spPr/>
      <dgm:t>
        <a:bodyPr/>
        <a:lstStyle/>
        <a:p>
          <a:endParaRPr lang="en-US"/>
        </a:p>
      </dgm:t>
    </dgm:pt>
    <dgm:pt modelId="{8F86B22B-41F2-4B36-A6A3-129542ECA3EB}" type="pres">
      <dgm:prSet presAssocID="{BB1A17FA-6CDB-41F2-B42F-0048B116A5EC}" presName="gear3tx" presStyleLbl="node1" presStyleIdx="2" presStyleCnt="3">
        <dgm:presLayoutVars>
          <dgm:chMax val="1"/>
          <dgm:bulletEnabled val="1"/>
        </dgm:presLayoutVars>
      </dgm:prSet>
      <dgm:spPr/>
      <dgm:t>
        <a:bodyPr/>
        <a:lstStyle/>
        <a:p>
          <a:endParaRPr lang="en-US"/>
        </a:p>
      </dgm:t>
    </dgm:pt>
    <dgm:pt modelId="{884478B5-A510-423E-9EB3-3DDA91624043}" type="pres">
      <dgm:prSet presAssocID="{BB1A17FA-6CDB-41F2-B42F-0048B116A5EC}" presName="gear3srcNode" presStyleLbl="node1" presStyleIdx="2" presStyleCnt="3"/>
      <dgm:spPr/>
      <dgm:t>
        <a:bodyPr/>
        <a:lstStyle/>
        <a:p>
          <a:endParaRPr lang="en-US"/>
        </a:p>
      </dgm:t>
    </dgm:pt>
    <dgm:pt modelId="{FDE0A9B4-FA1E-491B-A85A-04723F209616}" type="pres">
      <dgm:prSet presAssocID="{BB1A17FA-6CDB-41F2-B42F-0048B116A5EC}" presName="gear3dstNode" presStyleLbl="node1" presStyleIdx="2" presStyleCnt="3"/>
      <dgm:spPr/>
      <dgm:t>
        <a:bodyPr/>
        <a:lstStyle/>
        <a:p>
          <a:endParaRPr lang="en-US"/>
        </a:p>
      </dgm:t>
    </dgm:pt>
    <dgm:pt modelId="{5000B1DA-04E4-4024-9914-3A4971930299}" type="pres">
      <dgm:prSet presAssocID="{EC590116-7520-4834-967D-9ADC00063913}" presName="connector1" presStyleLbl="sibTrans2D1" presStyleIdx="0" presStyleCnt="3"/>
      <dgm:spPr/>
      <dgm:t>
        <a:bodyPr/>
        <a:lstStyle/>
        <a:p>
          <a:endParaRPr lang="en-US"/>
        </a:p>
      </dgm:t>
    </dgm:pt>
    <dgm:pt modelId="{B076EA76-5461-46FE-86CB-59F0A23F76BF}" type="pres">
      <dgm:prSet presAssocID="{D53680E0-7814-443A-8187-64AA73C06086}" presName="connector2" presStyleLbl="sibTrans2D1" presStyleIdx="1" presStyleCnt="3"/>
      <dgm:spPr/>
      <dgm:t>
        <a:bodyPr/>
        <a:lstStyle/>
        <a:p>
          <a:endParaRPr lang="en-US"/>
        </a:p>
      </dgm:t>
    </dgm:pt>
    <dgm:pt modelId="{0BF67570-24EF-44B4-B6C5-63B8C7CAE09C}" type="pres">
      <dgm:prSet presAssocID="{50DC8FEE-8C4A-42A3-A041-1B698E9D891A}" presName="connector3" presStyleLbl="sibTrans2D1" presStyleIdx="2" presStyleCnt="3"/>
      <dgm:spPr/>
      <dgm:t>
        <a:bodyPr/>
        <a:lstStyle/>
        <a:p>
          <a:endParaRPr lang="en-US"/>
        </a:p>
      </dgm:t>
    </dgm:pt>
  </dgm:ptLst>
  <dgm:cxnLst>
    <dgm:cxn modelId="{F3813AB7-BF89-4EB6-B835-AFB5EB03A800}" type="presOf" srcId="{EC590116-7520-4834-967D-9ADC00063913}" destId="{5000B1DA-04E4-4024-9914-3A4971930299}" srcOrd="0" destOrd="0" presId="urn:microsoft.com/office/officeart/2005/8/layout/gear1"/>
    <dgm:cxn modelId="{B115A20B-8885-412C-B473-FC079E9DD862}" type="presOf" srcId="{BB1A17FA-6CDB-41F2-B42F-0048B116A5EC}" destId="{FDE0A9B4-FA1E-491B-A85A-04723F209616}" srcOrd="3" destOrd="0" presId="urn:microsoft.com/office/officeart/2005/8/layout/gear1"/>
    <dgm:cxn modelId="{D859953B-D0F4-4972-9F42-68E8BA82FF71}" srcId="{1E2363D9-9F6C-47FA-9454-6E12369A86FA}" destId="{BB1A17FA-6CDB-41F2-B42F-0048B116A5EC}" srcOrd="2" destOrd="0" parTransId="{4A3B95E7-89C4-4E49-AD38-DFCFFFF9B8ED}" sibTransId="{50DC8FEE-8C4A-42A3-A041-1B698E9D891A}"/>
    <dgm:cxn modelId="{24B96D5F-145C-4A57-A4D2-AD19156418A6}" type="presOf" srcId="{609993A5-918C-4A30-B4E1-35A0D0C9E6B4}" destId="{E5870A9D-EF0A-4D6E-AAF0-F067A621A82B}" srcOrd="1" destOrd="0" presId="urn:microsoft.com/office/officeart/2005/8/layout/gear1"/>
    <dgm:cxn modelId="{32FBA840-1DB4-481E-911E-AAFC65221D06}" type="presOf" srcId="{7D4A145F-C44D-4697-B77B-E0483316E3D2}" destId="{C35111A0-ECAC-423C-B568-056D1A7930C9}" srcOrd="1" destOrd="0" presId="urn:microsoft.com/office/officeart/2005/8/layout/gear1"/>
    <dgm:cxn modelId="{4AF78098-553E-4C70-B27A-86606B160288}" type="presOf" srcId="{609993A5-918C-4A30-B4E1-35A0D0C9E6B4}" destId="{B227A067-17E2-4D80-9904-ABB85C979CDE}" srcOrd="0" destOrd="0" presId="urn:microsoft.com/office/officeart/2005/8/layout/gear1"/>
    <dgm:cxn modelId="{9A244687-398E-4C83-8261-2667246C6AA0}" type="presOf" srcId="{D53680E0-7814-443A-8187-64AA73C06086}" destId="{B076EA76-5461-46FE-86CB-59F0A23F76BF}" srcOrd="0" destOrd="0" presId="urn:microsoft.com/office/officeart/2005/8/layout/gear1"/>
    <dgm:cxn modelId="{73C2486E-2417-4738-9C1F-D2ACDF985CC8}" type="presOf" srcId="{7D4A145F-C44D-4697-B77B-E0483316E3D2}" destId="{58F89498-C49D-450E-9092-EF1AA2ADA8D7}" srcOrd="2" destOrd="0" presId="urn:microsoft.com/office/officeart/2005/8/layout/gear1"/>
    <dgm:cxn modelId="{27240C8A-92F5-47A3-B9F2-46C0EC04CAF1}" type="presOf" srcId="{609993A5-918C-4A30-B4E1-35A0D0C9E6B4}" destId="{91BD7A15-A166-403C-A659-F65A0A6FA25D}" srcOrd="2" destOrd="0" presId="urn:microsoft.com/office/officeart/2005/8/layout/gear1"/>
    <dgm:cxn modelId="{257A5359-E4C4-4452-9A58-C129AD9B82F2}" type="presOf" srcId="{BB1A17FA-6CDB-41F2-B42F-0048B116A5EC}" destId="{7C9CBD09-8DA8-4910-9FD2-D2114516E3DC}" srcOrd="0" destOrd="0" presId="urn:microsoft.com/office/officeart/2005/8/layout/gear1"/>
    <dgm:cxn modelId="{14F62CA0-2E9B-489B-B9B3-C6BDDA9B5CA6}" type="presOf" srcId="{BB1A17FA-6CDB-41F2-B42F-0048B116A5EC}" destId="{8F86B22B-41F2-4B36-A6A3-129542ECA3EB}" srcOrd="1" destOrd="0" presId="urn:microsoft.com/office/officeart/2005/8/layout/gear1"/>
    <dgm:cxn modelId="{9BB4397E-7052-4855-8842-79344FD08DCD}" srcId="{1E2363D9-9F6C-47FA-9454-6E12369A86FA}" destId="{609993A5-918C-4A30-B4E1-35A0D0C9E6B4}" srcOrd="1" destOrd="0" parTransId="{3E07F975-0017-429D-BA74-9018C557C18C}" sibTransId="{D53680E0-7814-443A-8187-64AA73C06086}"/>
    <dgm:cxn modelId="{1C8FEA75-D7C8-4E32-B539-F43AABB0917A}" type="presOf" srcId="{50DC8FEE-8C4A-42A3-A041-1B698E9D891A}" destId="{0BF67570-24EF-44B4-B6C5-63B8C7CAE09C}" srcOrd="0" destOrd="0" presId="urn:microsoft.com/office/officeart/2005/8/layout/gear1"/>
    <dgm:cxn modelId="{E22D64DB-D8E5-4C98-89CE-5FB2D46344E7}" srcId="{1E2363D9-9F6C-47FA-9454-6E12369A86FA}" destId="{7DB2A3CA-D25E-4BC2-BDFB-68701E626F2A}" srcOrd="3" destOrd="0" parTransId="{D087F8E9-A541-48BB-8D6E-D5C9EE269E25}" sibTransId="{97BF51EA-C9E9-4D95-A335-B6CB1C769BA2}"/>
    <dgm:cxn modelId="{EC5B2EE3-A516-4DEA-9F42-4F430D18451D}" type="presOf" srcId="{1E2363D9-9F6C-47FA-9454-6E12369A86FA}" destId="{443C7CCB-EB7D-4B0F-9D89-E7E9F20B8707}" srcOrd="0" destOrd="0" presId="urn:microsoft.com/office/officeart/2005/8/layout/gear1"/>
    <dgm:cxn modelId="{4353493B-0DD8-4B89-A7AE-B55D085883A8}" type="presOf" srcId="{BB1A17FA-6CDB-41F2-B42F-0048B116A5EC}" destId="{884478B5-A510-423E-9EB3-3DDA91624043}" srcOrd="2" destOrd="0" presId="urn:microsoft.com/office/officeart/2005/8/layout/gear1"/>
    <dgm:cxn modelId="{1BD84E41-9CAA-48DE-BE1B-4355D00A9521}" srcId="{1E2363D9-9F6C-47FA-9454-6E12369A86FA}" destId="{7D4A145F-C44D-4697-B77B-E0483316E3D2}" srcOrd="0" destOrd="0" parTransId="{31F75DA2-295D-4B49-B3AA-5B3077F728C8}" sibTransId="{EC590116-7520-4834-967D-9ADC00063913}"/>
    <dgm:cxn modelId="{8DBCAD84-E8A5-4567-8CD6-F92166B69221}" type="presOf" srcId="{7D4A145F-C44D-4697-B77B-E0483316E3D2}" destId="{5A4A09ED-632D-4510-87B6-A1D20251AD9F}" srcOrd="0" destOrd="0" presId="urn:microsoft.com/office/officeart/2005/8/layout/gear1"/>
    <dgm:cxn modelId="{6965A117-6355-44C3-BE16-4F4694844CFA}" type="presParOf" srcId="{443C7CCB-EB7D-4B0F-9D89-E7E9F20B8707}" destId="{5A4A09ED-632D-4510-87B6-A1D20251AD9F}" srcOrd="0" destOrd="0" presId="urn:microsoft.com/office/officeart/2005/8/layout/gear1"/>
    <dgm:cxn modelId="{1D2FAC08-DD71-4E02-ACF9-E7713E959F88}" type="presParOf" srcId="{443C7CCB-EB7D-4B0F-9D89-E7E9F20B8707}" destId="{C35111A0-ECAC-423C-B568-056D1A7930C9}" srcOrd="1" destOrd="0" presId="urn:microsoft.com/office/officeart/2005/8/layout/gear1"/>
    <dgm:cxn modelId="{D2E4DA27-FB90-4FD5-A598-4BE78C32967A}" type="presParOf" srcId="{443C7CCB-EB7D-4B0F-9D89-E7E9F20B8707}" destId="{58F89498-C49D-450E-9092-EF1AA2ADA8D7}" srcOrd="2" destOrd="0" presId="urn:microsoft.com/office/officeart/2005/8/layout/gear1"/>
    <dgm:cxn modelId="{2425A3B5-2481-4C50-859B-D712E101F143}" type="presParOf" srcId="{443C7CCB-EB7D-4B0F-9D89-E7E9F20B8707}" destId="{B227A067-17E2-4D80-9904-ABB85C979CDE}" srcOrd="3" destOrd="0" presId="urn:microsoft.com/office/officeart/2005/8/layout/gear1"/>
    <dgm:cxn modelId="{E2ABD09F-9CCB-4556-A1F1-3D5AC50796F5}" type="presParOf" srcId="{443C7CCB-EB7D-4B0F-9D89-E7E9F20B8707}" destId="{E5870A9D-EF0A-4D6E-AAF0-F067A621A82B}" srcOrd="4" destOrd="0" presId="urn:microsoft.com/office/officeart/2005/8/layout/gear1"/>
    <dgm:cxn modelId="{3CD9AB77-E8FD-4E24-B56E-1AB6F23397BC}" type="presParOf" srcId="{443C7CCB-EB7D-4B0F-9D89-E7E9F20B8707}" destId="{91BD7A15-A166-403C-A659-F65A0A6FA25D}" srcOrd="5" destOrd="0" presId="urn:microsoft.com/office/officeart/2005/8/layout/gear1"/>
    <dgm:cxn modelId="{BF68D45E-A902-4ED9-B0DB-EAB50CB96B59}" type="presParOf" srcId="{443C7CCB-EB7D-4B0F-9D89-E7E9F20B8707}" destId="{7C9CBD09-8DA8-4910-9FD2-D2114516E3DC}" srcOrd="6" destOrd="0" presId="urn:microsoft.com/office/officeart/2005/8/layout/gear1"/>
    <dgm:cxn modelId="{9E810AE0-4424-4AB9-A074-2D5F777747AD}" type="presParOf" srcId="{443C7CCB-EB7D-4B0F-9D89-E7E9F20B8707}" destId="{8F86B22B-41F2-4B36-A6A3-129542ECA3EB}" srcOrd="7" destOrd="0" presId="urn:microsoft.com/office/officeart/2005/8/layout/gear1"/>
    <dgm:cxn modelId="{608D581C-E48D-44E2-B177-A69945E8ABDC}" type="presParOf" srcId="{443C7CCB-EB7D-4B0F-9D89-E7E9F20B8707}" destId="{884478B5-A510-423E-9EB3-3DDA91624043}" srcOrd="8" destOrd="0" presId="urn:microsoft.com/office/officeart/2005/8/layout/gear1"/>
    <dgm:cxn modelId="{587912AE-F460-4D67-BAA7-1C705B499910}" type="presParOf" srcId="{443C7CCB-EB7D-4B0F-9D89-E7E9F20B8707}" destId="{FDE0A9B4-FA1E-491B-A85A-04723F209616}" srcOrd="9" destOrd="0" presId="urn:microsoft.com/office/officeart/2005/8/layout/gear1"/>
    <dgm:cxn modelId="{2F87EAB6-A7A8-4061-BEC5-1A5A1144DDA2}" type="presParOf" srcId="{443C7CCB-EB7D-4B0F-9D89-E7E9F20B8707}" destId="{5000B1DA-04E4-4024-9914-3A4971930299}" srcOrd="10" destOrd="0" presId="urn:microsoft.com/office/officeart/2005/8/layout/gear1"/>
    <dgm:cxn modelId="{2D369A18-D085-4D6C-8F53-FECFD3B8709E}" type="presParOf" srcId="{443C7CCB-EB7D-4B0F-9D89-E7E9F20B8707}" destId="{B076EA76-5461-46FE-86CB-59F0A23F76BF}" srcOrd="11" destOrd="0" presId="urn:microsoft.com/office/officeart/2005/8/layout/gear1"/>
    <dgm:cxn modelId="{63885B3B-485D-40D9-9FFC-9F2E4447764C}" type="presParOf" srcId="{443C7CCB-EB7D-4B0F-9D89-E7E9F20B8707}" destId="{0BF67570-24EF-44B4-B6C5-63B8C7CAE09C}" srcOrd="12" destOrd="0" presId="urn:microsoft.com/office/officeart/2005/8/layout/gear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AE1A4D-9319-4C22-83BE-7CBD0D30DF85}" type="doc">
      <dgm:prSet loTypeId="urn:microsoft.com/office/officeart/2005/8/layout/equation1" loCatId="process" qsTypeId="urn:microsoft.com/office/officeart/2005/8/quickstyle/simple1" qsCatId="simple" csTypeId="urn:microsoft.com/office/officeart/2005/8/colors/accent2_2" csCatId="accent2" phldr="1"/>
      <dgm:spPr/>
    </dgm:pt>
    <dgm:pt modelId="{60556E49-A705-4763-BC5A-1C3DA5351279}">
      <dgm:prSet phldrT="[Text]"/>
      <dgm:spPr/>
      <dgm:t>
        <a:bodyPr/>
        <a:lstStyle/>
        <a:p>
          <a:r>
            <a:rPr lang="en-US" b="1" dirty="0" smtClean="0"/>
            <a:t>Continuous</a:t>
          </a:r>
          <a:r>
            <a:rPr lang="en-US" sz="1000" b="1" dirty="0" smtClean="0"/>
            <a:t> Review</a:t>
          </a:r>
        </a:p>
      </dgm:t>
    </dgm:pt>
    <dgm:pt modelId="{D6B70F76-F41A-4036-951F-ED88AFACDA6A}" type="parTrans" cxnId="{71DC8514-F243-4A52-8EF6-457F9B9D987F}">
      <dgm:prSet/>
      <dgm:spPr/>
      <dgm:t>
        <a:bodyPr/>
        <a:lstStyle/>
        <a:p>
          <a:endParaRPr lang="en-US"/>
        </a:p>
      </dgm:t>
    </dgm:pt>
    <dgm:pt modelId="{B3A6A0DD-528A-4685-AF0C-EBEF5BD0216D}" type="sibTrans" cxnId="{71DC8514-F243-4A52-8EF6-457F9B9D987F}">
      <dgm:prSet/>
      <dgm:spPr/>
      <dgm:t>
        <a:bodyPr/>
        <a:lstStyle/>
        <a:p>
          <a:endParaRPr lang="en-US"/>
        </a:p>
      </dgm:t>
    </dgm:pt>
    <dgm:pt modelId="{6EE07D5C-9A0B-4A2B-9A74-3B7AA2842346}">
      <dgm:prSet phldrT="[Text]" custT="1"/>
      <dgm:spPr/>
      <dgm:t>
        <a:bodyPr/>
        <a:lstStyle/>
        <a:p>
          <a:r>
            <a:rPr lang="en-US" sz="1600" b="1" dirty="0" smtClean="0"/>
            <a:t>A item</a:t>
          </a:r>
          <a:endParaRPr lang="en-US" sz="1600" b="1" dirty="0"/>
        </a:p>
      </dgm:t>
    </dgm:pt>
    <dgm:pt modelId="{35A1576A-E1A3-41FB-9D16-B80468B38B1E}" type="parTrans" cxnId="{7A21F3A2-9F06-4335-8A5F-AEA3FA6D2F0B}">
      <dgm:prSet/>
      <dgm:spPr/>
      <dgm:t>
        <a:bodyPr/>
        <a:lstStyle/>
        <a:p>
          <a:endParaRPr lang="en-US"/>
        </a:p>
      </dgm:t>
    </dgm:pt>
    <dgm:pt modelId="{74B9511C-5057-410F-880F-7BB0EE1FDC1F}" type="sibTrans" cxnId="{7A21F3A2-9F06-4335-8A5F-AEA3FA6D2F0B}">
      <dgm:prSet/>
      <dgm:spPr/>
      <dgm:t>
        <a:bodyPr/>
        <a:lstStyle/>
        <a:p>
          <a:endParaRPr lang="en-US"/>
        </a:p>
      </dgm:t>
    </dgm:pt>
    <dgm:pt modelId="{FD657672-FA58-43A0-A45C-E86FC43B4BDD}">
      <dgm:prSet phldrT="[Text]" custT="1"/>
      <dgm:spPr/>
      <dgm:t>
        <a:bodyPr/>
        <a:lstStyle/>
        <a:p>
          <a:r>
            <a:rPr lang="en-US" sz="1600" b="1" dirty="0" smtClean="0"/>
            <a:t>(s , S)</a:t>
          </a:r>
        </a:p>
      </dgm:t>
    </dgm:pt>
    <dgm:pt modelId="{4BF426E0-4066-4E30-835B-0FCCA98D8038}" type="parTrans" cxnId="{496795AF-03FC-4271-B290-BFD542DC330E}">
      <dgm:prSet/>
      <dgm:spPr/>
      <dgm:t>
        <a:bodyPr/>
        <a:lstStyle/>
        <a:p>
          <a:endParaRPr lang="en-US"/>
        </a:p>
      </dgm:t>
    </dgm:pt>
    <dgm:pt modelId="{132C067F-5F88-4A5D-B8FA-6D20D5EBEB22}" type="sibTrans" cxnId="{496795AF-03FC-4271-B290-BFD542DC330E}">
      <dgm:prSet/>
      <dgm:spPr/>
      <dgm:t>
        <a:bodyPr/>
        <a:lstStyle/>
        <a:p>
          <a:endParaRPr lang="en-US"/>
        </a:p>
      </dgm:t>
    </dgm:pt>
    <dgm:pt modelId="{FE82571A-C47B-4CA8-9688-5A82D7A438F3}" type="pres">
      <dgm:prSet presAssocID="{8BAE1A4D-9319-4C22-83BE-7CBD0D30DF85}" presName="linearFlow" presStyleCnt="0">
        <dgm:presLayoutVars>
          <dgm:dir/>
          <dgm:resizeHandles val="exact"/>
        </dgm:presLayoutVars>
      </dgm:prSet>
      <dgm:spPr/>
    </dgm:pt>
    <dgm:pt modelId="{D4B88A11-7B8F-4B81-8B66-B33263A5B371}" type="pres">
      <dgm:prSet presAssocID="{60556E49-A705-4763-BC5A-1C3DA5351279}" presName="node" presStyleLbl="node1" presStyleIdx="0" presStyleCnt="3">
        <dgm:presLayoutVars>
          <dgm:bulletEnabled val="1"/>
        </dgm:presLayoutVars>
      </dgm:prSet>
      <dgm:spPr/>
      <dgm:t>
        <a:bodyPr/>
        <a:lstStyle/>
        <a:p>
          <a:endParaRPr lang="en-US"/>
        </a:p>
      </dgm:t>
    </dgm:pt>
    <dgm:pt modelId="{4D6D745B-87CE-49C0-8956-79943A4D01AC}" type="pres">
      <dgm:prSet presAssocID="{B3A6A0DD-528A-4685-AF0C-EBEF5BD0216D}" presName="spacerL" presStyleCnt="0"/>
      <dgm:spPr/>
    </dgm:pt>
    <dgm:pt modelId="{7F28D29A-CDE3-4A42-A9F9-A6805EF263F5}" type="pres">
      <dgm:prSet presAssocID="{B3A6A0DD-528A-4685-AF0C-EBEF5BD0216D}" presName="sibTrans" presStyleLbl="sibTrans2D1" presStyleIdx="0" presStyleCnt="2"/>
      <dgm:spPr/>
      <dgm:t>
        <a:bodyPr/>
        <a:lstStyle/>
        <a:p>
          <a:endParaRPr lang="en-US"/>
        </a:p>
      </dgm:t>
    </dgm:pt>
    <dgm:pt modelId="{FE0A1F2B-D75B-4AB7-82B7-05610F9FA471}" type="pres">
      <dgm:prSet presAssocID="{B3A6A0DD-528A-4685-AF0C-EBEF5BD0216D}" presName="spacerR" presStyleCnt="0"/>
      <dgm:spPr/>
    </dgm:pt>
    <dgm:pt modelId="{B493F8DC-B414-4FE6-9257-8D5DA89D7DE5}" type="pres">
      <dgm:prSet presAssocID="{6EE07D5C-9A0B-4A2B-9A74-3B7AA2842346}" presName="node" presStyleLbl="node1" presStyleIdx="1" presStyleCnt="3" custScaleX="129227" custScaleY="108607">
        <dgm:presLayoutVars>
          <dgm:bulletEnabled val="1"/>
        </dgm:presLayoutVars>
      </dgm:prSet>
      <dgm:spPr/>
      <dgm:t>
        <a:bodyPr/>
        <a:lstStyle/>
        <a:p>
          <a:endParaRPr lang="en-US"/>
        </a:p>
      </dgm:t>
    </dgm:pt>
    <dgm:pt modelId="{D52969EC-2F48-4B14-B321-ECE33776DF68}" type="pres">
      <dgm:prSet presAssocID="{74B9511C-5057-410F-880F-7BB0EE1FDC1F}" presName="spacerL" presStyleCnt="0"/>
      <dgm:spPr/>
    </dgm:pt>
    <dgm:pt modelId="{AA234121-37AC-4154-8E88-6E6F380EA030}" type="pres">
      <dgm:prSet presAssocID="{74B9511C-5057-410F-880F-7BB0EE1FDC1F}" presName="sibTrans" presStyleLbl="sibTrans2D1" presStyleIdx="1" presStyleCnt="2"/>
      <dgm:spPr/>
      <dgm:t>
        <a:bodyPr/>
        <a:lstStyle/>
        <a:p>
          <a:endParaRPr lang="en-US"/>
        </a:p>
      </dgm:t>
    </dgm:pt>
    <dgm:pt modelId="{9F10FA25-226C-4573-AA79-7A8775EC17D0}" type="pres">
      <dgm:prSet presAssocID="{74B9511C-5057-410F-880F-7BB0EE1FDC1F}" presName="spacerR" presStyleCnt="0"/>
      <dgm:spPr/>
    </dgm:pt>
    <dgm:pt modelId="{3EFAC474-09B2-4BCB-A275-DAA30074509B}" type="pres">
      <dgm:prSet presAssocID="{FD657672-FA58-43A0-A45C-E86FC43B4BDD}" presName="node" presStyleLbl="node1" presStyleIdx="2" presStyleCnt="3">
        <dgm:presLayoutVars>
          <dgm:bulletEnabled val="1"/>
        </dgm:presLayoutVars>
      </dgm:prSet>
      <dgm:spPr/>
      <dgm:t>
        <a:bodyPr/>
        <a:lstStyle/>
        <a:p>
          <a:endParaRPr lang="en-US"/>
        </a:p>
      </dgm:t>
    </dgm:pt>
  </dgm:ptLst>
  <dgm:cxnLst>
    <dgm:cxn modelId="{496795AF-03FC-4271-B290-BFD542DC330E}" srcId="{8BAE1A4D-9319-4C22-83BE-7CBD0D30DF85}" destId="{FD657672-FA58-43A0-A45C-E86FC43B4BDD}" srcOrd="2" destOrd="0" parTransId="{4BF426E0-4066-4E30-835B-0FCCA98D8038}" sibTransId="{132C067F-5F88-4A5D-B8FA-6D20D5EBEB22}"/>
    <dgm:cxn modelId="{033A2C63-627D-439B-AADD-A855735BD3CA}" type="presOf" srcId="{6EE07D5C-9A0B-4A2B-9A74-3B7AA2842346}" destId="{B493F8DC-B414-4FE6-9257-8D5DA89D7DE5}" srcOrd="0" destOrd="0" presId="urn:microsoft.com/office/officeart/2005/8/layout/equation1"/>
    <dgm:cxn modelId="{132142AE-49E2-4250-991D-2F09D2ABAFB1}" type="presOf" srcId="{FD657672-FA58-43A0-A45C-E86FC43B4BDD}" destId="{3EFAC474-09B2-4BCB-A275-DAA30074509B}" srcOrd="0" destOrd="0" presId="urn:microsoft.com/office/officeart/2005/8/layout/equation1"/>
    <dgm:cxn modelId="{8AA1CD41-254C-4A43-8785-8E9BFAADAE14}" type="presOf" srcId="{8BAE1A4D-9319-4C22-83BE-7CBD0D30DF85}" destId="{FE82571A-C47B-4CA8-9688-5A82D7A438F3}" srcOrd="0" destOrd="0" presId="urn:microsoft.com/office/officeart/2005/8/layout/equation1"/>
    <dgm:cxn modelId="{E31BBD43-0859-4F74-B741-F1EF4F77125B}" type="presOf" srcId="{60556E49-A705-4763-BC5A-1C3DA5351279}" destId="{D4B88A11-7B8F-4B81-8B66-B33263A5B371}" srcOrd="0" destOrd="0" presId="urn:microsoft.com/office/officeart/2005/8/layout/equation1"/>
    <dgm:cxn modelId="{2A145FC0-D9E8-470A-9429-C813DAB209C6}" type="presOf" srcId="{74B9511C-5057-410F-880F-7BB0EE1FDC1F}" destId="{AA234121-37AC-4154-8E88-6E6F380EA030}" srcOrd="0" destOrd="0" presId="urn:microsoft.com/office/officeart/2005/8/layout/equation1"/>
    <dgm:cxn modelId="{7A21F3A2-9F06-4335-8A5F-AEA3FA6D2F0B}" srcId="{8BAE1A4D-9319-4C22-83BE-7CBD0D30DF85}" destId="{6EE07D5C-9A0B-4A2B-9A74-3B7AA2842346}" srcOrd="1" destOrd="0" parTransId="{35A1576A-E1A3-41FB-9D16-B80468B38B1E}" sibTransId="{74B9511C-5057-410F-880F-7BB0EE1FDC1F}"/>
    <dgm:cxn modelId="{81ED8E1D-57E8-4371-B18A-D8FC8A24AC34}" type="presOf" srcId="{B3A6A0DD-528A-4685-AF0C-EBEF5BD0216D}" destId="{7F28D29A-CDE3-4A42-A9F9-A6805EF263F5}" srcOrd="0" destOrd="0" presId="urn:microsoft.com/office/officeart/2005/8/layout/equation1"/>
    <dgm:cxn modelId="{71DC8514-F243-4A52-8EF6-457F9B9D987F}" srcId="{8BAE1A4D-9319-4C22-83BE-7CBD0D30DF85}" destId="{60556E49-A705-4763-BC5A-1C3DA5351279}" srcOrd="0" destOrd="0" parTransId="{D6B70F76-F41A-4036-951F-ED88AFACDA6A}" sibTransId="{B3A6A0DD-528A-4685-AF0C-EBEF5BD0216D}"/>
    <dgm:cxn modelId="{A4875590-1D97-4AC0-9F5A-7336C43CDBB3}" type="presParOf" srcId="{FE82571A-C47B-4CA8-9688-5A82D7A438F3}" destId="{D4B88A11-7B8F-4B81-8B66-B33263A5B371}" srcOrd="0" destOrd="0" presId="urn:microsoft.com/office/officeart/2005/8/layout/equation1"/>
    <dgm:cxn modelId="{6CCD4495-F7FE-4523-A12A-8B0379600D0E}" type="presParOf" srcId="{FE82571A-C47B-4CA8-9688-5A82D7A438F3}" destId="{4D6D745B-87CE-49C0-8956-79943A4D01AC}" srcOrd="1" destOrd="0" presId="urn:microsoft.com/office/officeart/2005/8/layout/equation1"/>
    <dgm:cxn modelId="{EAF3D75E-0486-43E0-B51E-A675A3419694}" type="presParOf" srcId="{FE82571A-C47B-4CA8-9688-5A82D7A438F3}" destId="{7F28D29A-CDE3-4A42-A9F9-A6805EF263F5}" srcOrd="2" destOrd="0" presId="urn:microsoft.com/office/officeart/2005/8/layout/equation1"/>
    <dgm:cxn modelId="{753B3BF9-A888-4057-8817-DB94664C4EE7}" type="presParOf" srcId="{FE82571A-C47B-4CA8-9688-5A82D7A438F3}" destId="{FE0A1F2B-D75B-4AB7-82B7-05610F9FA471}" srcOrd="3" destOrd="0" presId="urn:microsoft.com/office/officeart/2005/8/layout/equation1"/>
    <dgm:cxn modelId="{69E18216-7551-4AFA-8AD2-F8D7A3CDF0D5}" type="presParOf" srcId="{FE82571A-C47B-4CA8-9688-5A82D7A438F3}" destId="{B493F8DC-B414-4FE6-9257-8D5DA89D7DE5}" srcOrd="4" destOrd="0" presId="urn:microsoft.com/office/officeart/2005/8/layout/equation1"/>
    <dgm:cxn modelId="{152D437F-651F-4158-BD8A-635B76C4096A}" type="presParOf" srcId="{FE82571A-C47B-4CA8-9688-5A82D7A438F3}" destId="{D52969EC-2F48-4B14-B321-ECE33776DF68}" srcOrd="5" destOrd="0" presId="urn:microsoft.com/office/officeart/2005/8/layout/equation1"/>
    <dgm:cxn modelId="{08650CE6-E733-4AAF-9138-1891D8B6C775}" type="presParOf" srcId="{FE82571A-C47B-4CA8-9688-5A82D7A438F3}" destId="{AA234121-37AC-4154-8E88-6E6F380EA030}" srcOrd="6" destOrd="0" presId="urn:microsoft.com/office/officeart/2005/8/layout/equation1"/>
    <dgm:cxn modelId="{22B86587-418C-4AAC-B826-4BC5D6BFA387}" type="presParOf" srcId="{FE82571A-C47B-4CA8-9688-5A82D7A438F3}" destId="{9F10FA25-226C-4573-AA79-7A8775EC17D0}" srcOrd="7" destOrd="0" presId="urn:microsoft.com/office/officeart/2005/8/layout/equation1"/>
    <dgm:cxn modelId="{4DE30084-B07A-47DD-91E6-4144053BFFDD}" type="presParOf" srcId="{FE82571A-C47B-4CA8-9688-5A82D7A438F3}" destId="{3EFAC474-09B2-4BCB-A275-DAA30074509B}" srcOrd="8" destOrd="0" presId="urn:microsoft.com/office/officeart/2005/8/layout/equati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BAE1A4D-9319-4C22-83BE-7CBD0D30DF85}" type="doc">
      <dgm:prSet loTypeId="urn:microsoft.com/office/officeart/2005/8/layout/equation1" loCatId="process" qsTypeId="urn:microsoft.com/office/officeart/2005/8/quickstyle/simple1" qsCatId="simple" csTypeId="urn:microsoft.com/office/officeart/2005/8/colors/accent2_2" csCatId="accent2" phldr="1"/>
      <dgm:spPr/>
    </dgm:pt>
    <dgm:pt modelId="{60556E49-A705-4763-BC5A-1C3DA5351279}">
      <dgm:prSet phldrT="[Text]" custT="1"/>
      <dgm:spPr/>
      <dgm:t>
        <a:bodyPr/>
        <a:lstStyle/>
        <a:p>
          <a:r>
            <a:rPr lang="en-US" sz="1400" b="1" dirty="0" smtClean="0"/>
            <a:t>Periodic Review</a:t>
          </a:r>
        </a:p>
      </dgm:t>
    </dgm:pt>
    <dgm:pt modelId="{D6B70F76-F41A-4036-951F-ED88AFACDA6A}" type="parTrans" cxnId="{71DC8514-F243-4A52-8EF6-457F9B9D987F}">
      <dgm:prSet/>
      <dgm:spPr/>
      <dgm:t>
        <a:bodyPr/>
        <a:lstStyle/>
        <a:p>
          <a:endParaRPr lang="en-US"/>
        </a:p>
      </dgm:t>
    </dgm:pt>
    <dgm:pt modelId="{B3A6A0DD-528A-4685-AF0C-EBEF5BD0216D}" type="sibTrans" cxnId="{71DC8514-F243-4A52-8EF6-457F9B9D987F}">
      <dgm:prSet/>
      <dgm:spPr/>
      <dgm:t>
        <a:bodyPr/>
        <a:lstStyle/>
        <a:p>
          <a:endParaRPr lang="en-US"/>
        </a:p>
      </dgm:t>
    </dgm:pt>
    <dgm:pt modelId="{6EE07D5C-9A0B-4A2B-9A74-3B7AA2842346}">
      <dgm:prSet phldrT="[Text]" custT="1"/>
      <dgm:spPr/>
      <dgm:t>
        <a:bodyPr/>
        <a:lstStyle/>
        <a:p>
          <a:r>
            <a:rPr lang="en-US" sz="1600" b="1" dirty="0" smtClean="0"/>
            <a:t>B item</a:t>
          </a:r>
          <a:endParaRPr lang="en-US" sz="1600" b="1" dirty="0"/>
        </a:p>
      </dgm:t>
    </dgm:pt>
    <dgm:pt modelId="{35A1576A-E1A3-41FB-9D16-B80468B38B1E}" type="parTrans" cxnId="{7A21F3A2-9F06-4335-8A5F-AEA3FA6D2F0B}">
      <dgm:prSet/>
      <dgm:spPr/>
      <dgm:t>
        <a:bodyPr/>
        <a:lstStyle/>
        <a:p>
          <a:endParaRPr lang="en-US"/>
        </a:p>
      </dgm:t>
    </dgm:pt>
    <dgm:pt modelId="{74B9511C-5057-410F-880F-7BB0EE1FDC1F}" type="sibTrans" cxnId="{7A21F3A2-9F06-4335-8A5F-AEA3FA6D2F0B}">
      <dgm:prSet/>
      <dgm:spPr/>
      <dgm:t>
        <a:bodyPr/>
        <a:lstStyle/>
        <a:p>
          <a:endParaRPr lang="en-US"/>
        </a:p>
      </dgm:t>
    </dgm:pt>
    <dgm:pt modelId="{FD657672-FA58-43A0-A45C-E86FC43B4BDD}">
      <dgm:prSet phldrT="[Text]" custT="1"/>
      <dgm:spPr/>
      <dgm:t>
        <a:bodyPr/>
        <a:lstStyle/>
        <a:p>
          <a:r>
            <a:rPr lang="en-US" sz="1600" b="1" dirty="0" smtClean="0"/>
            <a:t>(R , S)</a:t>
          </a:r>
        </a:p>
      </dgm:t>
    </dgm:pt>
    <dgm:pt modelId="{4BF426E0-4066-4E30-835B-0FCCA98D8038}" type="parTrans" cxnId="{496795AF-03FC-4271-B290-BFD542DC330E}">
      <dgm:prSet/>
      <dgm:spPr/>
      <dgm:t>
        <a:bodyPr/>
        <a:lstStyle/>
        <a:p>
          <a:endParaRPr lang="en-US"/>
        </a:p>
      </dgm:t>
    </dgm:pt>
    <dgm:pt modelId="{132C067F-5F88-4A5D-B8FA-6D20D5EBEB22}" type="sibTrans" cxnId="{496795AF-03FC-4271-B290-BFD542DC330E}">
      <dgm:prSet/>
      <dgm:spPr/>
      <dgm:t>
        <a:bodyPr/>
        <a:lstStyle/>
        <a:p>
          <a:endParaRPr lang="en-US"/>
        </a:p>
      </dgm:t>
    </dgm:pt>
    <dgm:pt modelId="{FE82571A-C47B-4CA8-9688-5A82D7A438F3}" type="pres">
      <dgm:prSet presAssocID="{8BAE1A4D-9319-4C22-83BE-7CBD0D30DF85}" presName="linearFlow" presStyleCnt="0">
        <dgm:presLayoutVars>
          <dgm:dir/>
          <dgm:resizeHandles val="exact"/>
        </dgm:presLayoutVars>
      </dgm:prSet>
      <dgm:spPr/>
    </dgm:pt>
    <dgm:pt modelId="{D4B88A11-7B8F-4B81-8B66-B33263A5B371}" type="pres">
      <dgm:prSet presAssocID="{60556E49-A705-4763-BC5A-1C3DA5351279}" presName="node" presStyleLbl="node1" presStyleIdx="0" presStyleCnt="3">
        <dgm:presLayoutVars>
          <dgm:bulletEnabled val="1"/>
        </dgm:presLayoutVars>
      </dgm:prSet>
      <dgm:spPr/>
      <dgm:t>
        <a:bodyPr/>
        <a:lstStyle/>
        <a:p>
          <a:endParaRPr lang="en-US"/>
        </a:p>
      </dgm:t>
    </dgm:pt>
    <dgm:pt modelId="{4D6D745B-87CE-49C0-8956-79943A4D01AC}" type="pres">
      <dgm:prSet presAssocID="{B3A6A0DD-528A-4685-AF0C-EBEF5BD0216D}" presName="spacerL" presStyleCnt="0"/>
      <dgm:spPr/>
    </dgm:pt>
    <dgm:pt modelId="{7F28D29A-CDE3-4A42-A9F9-A6805EF263F5}" type="pres">
      <dgm:prSet presAssocID="{B3A6A0DD-528A-4685-AF0C-EBEF5BD0216D}" presName="sibTrans" presStyleLbl="sibTrans2D1" presStyleIdx="0" presStyleCnt="2"/>
      <dgm:spPr/>
      <dgm:t>
        <a:bodyPr/>
        <a:lstStyle/>
        <a:p>
          <a:endParaRPr lang="en-US"/>
        </a:p>
      </dgm:t>
    </dgm:pt>
    <dgm:pt modelId="{FE0A1F2B-D75B-4AB7-82B7-05610F9FA471}" type="pres">
      <dgm:prSet presAssocID="{B3A6A0DD-528A-4685-AF0C-EBEF5BD0216D}" presName="spacerR" presStyleCnt="0"/>
      <dgm:spPr/>
    </dgm:pt>
    <dgm:pt modelId="{B493F8DC-B414-4FE6-9257-8D5DA89D7DE5}" type="pres">
      <dgm:prSet presAssocID="{6EE07D5C-9A0B-4A2B-9A74-3B7AA2842346}" presName="node" presStyleLbl="node1" presStyleIdx="1" presStyleCnt="3">
        <dgm:presLayoutVars>
          <dgm:bulletEnabled val="1"/>
        </dgm:presLayoutVars>
      </dgm:prSet>
      <dgm:spPr/>
      <dgm:t>
        <a:bodyPr/>
        <a:lstStyle/>
        <a:p>
          <a:endParaRPr lang="en-US"/>
        </a:p>
      </dgm:t>
    </dgm:pt>
    <dgm:pt modelId="{D52969EC-2F48-4B14-B321-ECE33776DF68}" type="pres">
      <dgm:prSet presAssocID="{74B9511C-5057-410F-880F-7BB0EE1FDC1F}" presName="spacerL" presStyleCnt="0"/>
      <dgm:spPr/>
    </dgm:pt>
    <dgm:pt modelId="{AA234121-37AC-4154-8E88-6E6F380EA030}" type="pres">
      <dgm:prSet presAssocID="{74B9511C-5057-410F-880F-7BB0EE1FDC1F}" presName="sibTrans" presStyleLbl="sibTrans2D1" presStyleIdx="1" presStyleCnt="2"/>
      <dgm:spPr/>
      <dgm:t>
        <a:bodyPr/>
        <a:lstStyle/>
        <a:p>
          <a:endParaRPr lang="en-US"/>
        </a:p>
      </dgm:t>
    </dgm:pt>
    <dgm:pt modelId="{9F10FA25-226C-4573-AA79-7A8775EC17D0}" type="pres">
      <dgm:prSet presAssocID="{74B9511C-5057-410F-880F-7BB0EE1FDC1F}" presName="spacerR" presStyleCnt="0"/>
      <dgm:spPr/>
    </dgm:pt>
    <dgm:pt modelId="{3EFAC474-09B2-4BCB-A275-DAA30074509B}" type="pres">
      <dgm:prSet presAssocID="{FD657672-FA58-43A0-A45C-E86FC43B4BDD}" presName="node" presStyleLbl="node1" presStyleIdx="2" presStyleCnt="3">
        <dgm:presLayoutVars>
          <dgm:bulletEnabled val="1"/>
        </dgm:presLayoutVars>
      </dgm:prSet>
      <dgm:spPr/>
      <dgm:t>
        <a:bodyPr/>
        <a:lstStyle/>
        <a:p>
          <a:endParaRPr lang="en-US"/>
        </a:p>
      </dgm:t>
    </dgm:pt>
  </dgm:ptLst>
  <dgm:cxnLst>
    <dgm:cxn modelId="{496795AF-03FC-4271-B290-BFD542DC330E}" srcId="{8BAE1A4D-9319-4C22-83BE-7CBD0D30DF85}" destId="{FD657672-FA58-43A0-A45C-E86FC43B4BDD}" srcOrd="2" destOrd="0" parTransId="{4BF426E0-4066-4E30-835B-0FCCA98D8038}" sibTransId="{132C067F-5F88-4A5D-B8FA-6D20D5EBEB22}"/>
    <dgm:cxn modelId="{269058C8-6524-4E23-A74D-B4D6C5F068AF}" type="presOf" srcId="{8BAE1A4D-9319-4C22-83BE-7CBD0D30DF85}" destId="{FE82571A-C47B-4CA8-9688-5A82D7A438F3}" srcOrd="0" destOrd="0" presId="urn:microsoft.com/office/officeart/2005/8/layout/equation1"/>
    <dgm:cxn modelId="{53C24FAE-1897-4504-9937-84E684F208EF}" type="presOf" srcId="{B3A6A0DD-528A-4685-AF0C-EBEF5BD0216D}" destId="{7F28D29A-CDE3-4A42-A9F9-A6805EF263F5}" srcOrd="0" destOrd="0" presId="urn:microsoft.com/office/officeart/2005/8/layout/equation1"/>
    <dgm:cxn modelId="{6578A01A-9C21-4871-95F1-E57EB64BF00E}" type="presOf" srcId="{FD657672-FA58-43A0-A45C-E86FC43B4BDD}" destId="{3EFAC474-09B2-4BCB-A275-DAA30074509B}" srcOrd="0" destOrd="0" presId="urn:microsoft.com/office/officeart/2005/8/layout/equation1"/>
    <dgm:cxn modelId="{A2D056CA-3EE9-407F-999C-33779419F123}" type="presOf" srcId="{6EE07D5C-9A0B-4A2B-9A74-3B7AA2842346}" destId="{B493F8DC-B414-4FE6-9257-8D5DA89D7DE5}" srcOrd="0" destOrd="0" presId="urn:microsoft.com/office/officeart/2005/8/layout/equation1"/>
    <dgm:cxn modelId="{67884A5B-85C4-4ED4-B0DA-D7D54079CFD4}" type="presOf" srcId="{74B9511C-5057-410F-880F-7BB0EE1FDC1F}" destId="{AA234121-37AC-4154-8E88-6E6F380EA030}" srcOrd="0" destOrd="0" presId="urn:microsoft.com/office/officeart/2005/8/layout/equation1"/>
    <dgm:cxn modelId="{7A21F3A2-9F06-4335-8A5F-AEA3FA6D2F0B}" srcId="{8BAE1A4D-9319-4C22-83BE-7CBD0D30DF85}" destId="{6EE07D5C-9A0B-4A2B-9A74-3B7AA2842346}" srcOrd="1" destOrd="0" parTransId="{35A1576A-E1A3-41FB-9D16-B80468B38B1E}" sibTransId="{74B9511C-5057-410F-880F-7BB0EE1FDC1F}"/>
    <dgm:cxn modelId="{80DD247D-C22A-4040-B865-9ED797A35E32}" type="presOf" srcId="{60556E49-A705-4763-BC5A-1C3DA5351279}" destId="{D4B88A11-7B8F-4B81-8B66-B33263A5B371}" srcOrd="0" destOrd="0" presId="urn:microsoft.com/office/officeart/2005/8/layout/equation1"/>
    <dgm:cxn modelId="{71DC8514-F243-4A52-8EF6-457F9B9D987F}" srcId="{8BAE1A4D-9319-4C22-83BE-7CBD0D30DF85}" destId="{60556E49-A705-4763-BC5A-1C3DA5351279}" srcOrd="0" destOrd="0" parTransId="{D6B70F76-F41A-4036-951F-ED88AFACDA6A}" sibTransId="{B3A6A0DD-528A-4685-AF0C-EBEF5BD0216D}"/>
    <dgm:cxn modelId="{94A845A8-6EFE-45AB-B640-D95816B58194}" type="presParOf" srcId="{FE82571A-C47B-4CA8-9688-5A82D7A438F3}" destId="{D4B88A11-7B8F-4B81-8B66-B33263A5B371}" srcOrd="0" destOrd="0" presId="urn:microsoft.com/office/officeart/2005/8/layout/equation1"/>
    <dgm:cxn modelId="{A5B89DDF-E8F2-4451-BCEC-6701F45989E4}" type="presParOf" srcId="{FE82571A-C47B-4CA8-9688-5A82D7A438F3}" destId="{4D6D745B-87CE-49C0-8956-79943A4D01AC}" srcOrd="1" destOrd="0" presId="urn:microsoft.com/office/officeart/2005/8/layout/equation1"/>
    <dgm:cxn modelId="{DCA303C7-8E94-45CC-8CB3-A6C1C1E71703}" type="presParOf" srcId="{FE82571A-C47B-4CA8-9688-5A82D7A438F3}" destId="{7F28D29A-CDE3-4A42-A9F9-A6805EF263F5}" srcOrd="2" destOrd="0" presId="urn:microsoft.com/office/officeart/2005/8/layout/equation1"/>
    <dgm:cxn modelId="{4DAEC091-B6A3-4D50-A491-EB2B9204ACB0}" type="presParOf" srcId="{FE82571A-C47B-4CA8-9688-5A82D7A438F3}" destId="{FE0A1F2B-D75B-4AB7-82B7-05610F9FA471}" srcOrd="3" destOrd="0" presId="urn:microsoft.com/office/officeart/2005/8/layout/equation1"/>
    <dgm:cxn modelId="{E186C2EF-4D41-4B82-9821-C74A91E3DC6B}" type="presParOf" srcId="{FE82571A-C47B-4CA8-9688-5A82D7A438F3}" destId="{B493F8DC-B414-4FE6-9257-8D5DA89D7DE5}" srcOrd="4" destOrd="0" presId="urn:microsoft.com/office/officeart/2005/8/layout/equation1"/>
    <dgm:cxn modelId="{B3EAAEBC-C76C-4FBB-848F-B9096421092B}" type="presParOf" srcId="{FE82571A-C47B-4CA8-9688-5A82D7A438F3}" destId="{D52969EC-2F48-4B14-B321-ECE33776DF68}" srcOrd="5" destOrd="0" presId="urn:microsoft.com/office/officeart/2005/8/layout/equation1"/>
    <dgm:cxn modelId="{6C0C79D9-4D65-42AE-8AEF-04A99950C1C7}" type="presParOf" srcId="{FE82571A-C47B-4CA8-9688-5A82D7A438F3}" destId="{AA234121-37AC-4154-8E88-6E6F380EA030}" srcOrd="6" destOrd="0" presId="urn:microsoft.com/office/officeart/2005/8/layout/equation1"/>
    <dgm:cxn modelId="{995C012D-28CE-427B-8AB3-AEB5C04D75EA}" type="presParOf" srcId="{FE82571A-C47B-4CA8-9688-5A82D7A438F3}" destId="{9F10FA25-226C-4573-AA79-7A8775EC17D0}" srcOrd="7" destOrd="0" presId="urn:microsoft.com/office/officeart/2005/8/layout/equation1"/>
    <dgm:cxn modelId="{9B18074D-AF8D-4553-A7B3-FAD98F067706}" type="presParOf" srcId="{FE82571A-C47B-4CA8-9688-5A82D7A438F3}" destId="{3EFAC474-09B2-4BCB-A275-DAA30074509B}" srcOrd="8" destOrd="0" presId="urn:microsoft.com/office/officeart/2005/8/layout/equation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BAE1A4D-9319-4C22-83BE-7CBD0D30DF85}" type="doc">
      <dgm:prSet loTypeId="urn:microsoft.com/office/officeart/2005/8/layout/equation1" loCatId="process" qsTypeId="urn:microsoft.com/office/officeart/2005/8/quickstyle/simple1" qsCatId="simple" csTypeId="urn:microsoft.com/office/officeart/2005/8/colors/accent1_2" csCatId="accent1" phldr="1"/>
      <dgm:spPr/>
    </dgm:pt>
    <dgm:pt modelId="{60556E49-A705-4763-BC5A-1C3DA5351279}">
      <dgm:prSet phldrT="[Text]" custT="1"/>
      <dgm:spPr/>
      <dgm:t>
        <a:bodyPr/>
        <a:lstStyle/>
        <a:p>
          <a:r>
            <a:rPr lang="en-US" sz="1000" b="1" dirty="0" smtClean="0"/>
            <a:t>Continuous Review</a:t>
          </a:r>
        </a:p>
      </dgm:t>
    </dgm:pt>
    <dgm:pt modelId="{D6B70F76-F41A-4036-951F-ED88AFACDA6A}" type="parTrans" cxnId="{71DC8514-F243-4A52-8EF6-457F9B9D987F}">
      <dgm:prSet/>
      <dgm:spPr/>
      <dgm:t>
        <a:bodyPr/>
        <a:lstStyle/>
        <a:p>
          <a:endParaRPr lang="en-US"/>
        </a:p>
      </dgm:t>
    </dgm:pt>
    <dgm:pt modelId="{B3A6A0DD-528A-4685-AF0C-EBEF5BD0216D}" type="sibTrans" cxnId="{71DC8514-F243-4A52-8EF6-457F9B9D987F}">
      <dgm:prSet/>
      <dgm:spPr/>
      <dgm:t>
        <a:bodyPr/>
        <a:lstStyle/>
        <a:p>
          <a:endParaRPr lang="en-US"/>
        </a:p>
      </dgm:t>
    </dgm:pt>
    <dgm:pt modelId="{6EE07D5C-9A0B-4A2B-9A74-3B7AA2842346}">
      <dgm:prSet phldrT="[Text]" custT="1"/>
      <dgm:spPr/>
      <dgm:t>
        <a:bodyPr/>
        <a:lstStyle/>
        <a:p>
          <a:r>
            <a:rPr lang="en-US" sz="1600" b="1" dirty="0" smtClean="0"/>
            <a:t>B item</a:t>
          </a:r>
          <a:endParaRPr lang="en-US" sz="1600" b="1" dirty="0"/>
        </a:p>
      </dgm:t>
    </dgm:pt>
    <dgm:pt modelId="{35A1576A-E1A3-41FB-9D16-B80468B38B1E}" type="parTrans" cxnId="{7A21F3A2-9F06-4335-8A5F-AEA3FA6D2F0B}">
      <dgm:prSet/>
      <dgm:spPr/>
      <dgm:t>
        <a:bodyPr/>
        <a:lstStyle/>
        <a:p>
          <a:endParaRPr lang="en-US"/>
        </a:p>
      </dgm:t>
    </dgm:pt>
    <dgm:pt modelId="{74B9511C-5057-410F-880F-7BB0EE1FDC1F}" type="sibTrans" cxnId="{7A21F3A2-9F06-4335-8A5F-AEA3FA6D2F0B}">
      <dgm:prSet/>
      <dgm:spPr/>
      <dgm:t>
        <a:bodyPr/>
        <a:lstStyle/>
        <a:p>
          <a:endParaRPr lang="en-US"/>
        </a:p>
      </dgm:t>
    </dgm:pt>
    <dgm:pt modelId="{FD657672-FA58-43A0-A45C-E86FC43B4BDD}">
      <dgm:prSet phldrT="[Text]" custT="1"/>
      <dgm:spPr/>
      <dgm:t>
        <a:bodyPr/>
        <a:lstStyle/>
        <a:p>
          <a:r>
            <a:rPr lang="en-US" sz="1600" b="1" dirty="0" smtClean="0"/>
            <a:t>(s , Q)</a:t>
          </a:r>
        </a:p>
      </dgm:t>
    </dgm:pt>
    <dgm:pt modelId="{4BF426E0-4066-4E30-835B-0FCCA98D8038}" type="parTrans" cxnId="{496795AF-03FC-4271-B290-BFD542DC330E}">
      <dgm:prSet/>
      <dgm:spPr/>
      <dgm:t>
        <a:bodyPr/>
        <a:lstStyle/>
        <a:p>
          <a:endParaRPr lang="en-US"/>
        </a:p>
      </dgm:t>
    </dgm:pt>
    <dgm:pt modelId="{132C067F-5F88-4A5D-B8FA-6D20D5EBEB22}" type="sibTrans" cxnId="{496795AF-03FC-4271-B290-BFD542DC330E}">
      <dgm:prSet/>
      <dgm:spPr/>
      <dgm:t>
        <a:bodyPr/>
        <a:lstStyle/>
        <a:p>
          <a:endParaRPr lang="en-US"/>
        </a:p>
      </dgm:t>
    </dgm:pt>
    <dgm:pt modelId="{FE82571A-C47B-4CA8-9688-5A82D7A438F3}" type="pres">
      <dgm:prSet presAssocID="{8BAE1A4D-9319-4C22-83BE-7CBD0D30DF85}" presName="linearFlow" presStyleCnt="0">
        <dgm:presLayoutVars>
          <dgm:dir/>
          <dgm:resizeHandles val="exact"/>
        </dgm:presLayoutVars>
      </dgm:prSet>
      <dgm:spPr/>
    </dgm:pt>
    <dgm:pt modelId="{D4B88A11-7B8F-4B81-8B66-B33263A5B371}" type="pres">
      <dgm:prSet presAssocID="{60556E49-A705-4763-BC5A-1C3DA5351279}" presName="node" presStyleLbl="node1" presStyleIdx="0" presStyleCnt="3">
        <dgm:presLayoutVars>
          <dgm:bulletEnabled val="1"/>
        </dgm:presLayoutVars>
      </dgm:prSet>
      <dgm:spPr/>
      <dgm:t>
        <a:bodyPr/>
        <a:lstStyle/>
        <a:p>
          <a:endParaRPr lang="en-US"/>
        </a:p>
      </dgm:t>
    </dgm:pt>
    <dgm:pt modelId="{4D6D745B-87CE-49C0-8956-79943A4D01AC}" type="pres">
      <dgm:prSet presAssocID="{B3A6A0DD-528A-4685-AF0C-EBEF5BD0216D}" presName="spacerL" presStyleCnt="0"/>
      <dgm:spPr/>
    </dgm:pt>
    <dgm:pt modelId="{7F28D29A-CDE3-4A42-A9F9-A6805EF263F5}" type="pres">
      <dgm:prSet presAssocID="{B3A6A0DD-528A-4685-AF0C-EBEF5BD0216D}" presName="sibTrans" presStyleLbl="sibTrans2D1" presStyleIdx="0" presStyleCnt="2"/>
      <dgm:spPr/>
      <dgm:t>
        <a:bodyPr/>
        <a:lstStyle/>
        <a:p>
          <a:endParaRPr lang="en-US"/>
        </a:p>
      </dgm:t>
    </dgm:pt>
    <dgm:pt modelId="{FE0A1F2B-D75B-4AB7-82B7-05610F9FA471}" type="pres">
      <dgm:prSet presAssocID="{B3A6A0DD-528A-4685-AF0C-EBEF5BD0216D}" presName="spacerR" presStyleCnt="0"/>
      <dgm:spPr/>
    </dgm:pt>
    <dgm:pt modelId="{B493F8DC-B414-4FE6-9257-8D5DA89D7DE5}" type="pres">
      <dgm:prSet presAssocID="{6EE07D5C-9A0B-4A2B-9A74-3B7AA2842346}" presName="node" presStyleLbl="node1" presStyleIdx="1" presStyleCnt="3">
        <dgm:presLayoutVars>
          <dgm:bulletEnabled val="1"/>
        </dgm:presLayoutVars>
      </dgm:prSet>
      <dgm:spPr/>
      <dgm:t>
        <a:bodyPr/>
        <a:lstStyle/>
        <a:p>
          <a:endParaRPr lang="en-US"/>
        </a:p>
      </dgm:t>
    </dgm:pt>
    <dgm:pt modelId="{D52969EC-2F48-4B14-B321-ECE33776DF68}" type="pres">
      <dgm:prSet presAssocID="{74B9511C-5057-410F-880F-7BB0EE1FDC1F}" presName="spacerL" presStyleCnt="0"/>
      <dgm:spPr/>
    </dgm:pt>
    <dgm:pt modelId="{AA234121-37AC-4154-8E88-6E6F380EA030}" type="pres">
      <dgm:prSet presAssocID="{74B9511C-5057-410F-880F-7BB0EE1FDC1F}" presName="sibTrans" presStyleLbl="sibTrans2D1" presStyleIdx="1" presStyleCnt="2"/>
      <dgm:spPr/>
      <dgm:t>
        <a:bodyPr/>
        <a:lstStyle/>
        <a:p>
          <a:endParaRPr lang="en-US"/>
        </a:p>
      </dgm:t>
    </dgm:pt>
    <dgm:pt modelId="{9F10FA25-226C-4573-AA79-7A8775EC17D0}" type="pres">
      <dgm:prSet presAssocID="{74B9511C-5057-410F-880F-7BB0EE1FDC1F}" presName="spacerR" presStyleCnt="0"/>
      <dgm:spPr/>
    </dgm:pt>
    <dgm:pt modelId="{3EFAC474-09B2-4BCB-A275-DAA30074509B}" type="pres">
      <dgm:prSet presAssocID="{FD657672-FA58-43A0-A45C-E86FC43B4BDD}" presName="node" presStyleLbl="node1" presStyleIdx="2" presStyleCnt="3">
        <dgm:presLayoutVars>
          <dgm:bulletEnabled val="1"/>
        </dgm:presLayoutVars>
      </dgm:prSet>
      <dgm:spPr/>
      <dgm:t>
        <a:bodyPr/>
        <a:lstStyle/>
        <a:p>
          <a:endParaRPr lang="en-US"/>
        </a:p>
      </dgm:t>
    </dgm:pt>
  </dgm:ptLst>
  <dgm:cxnLst>
    <dgm:cxn modelId="{3BC5DF69-2E7D-4473-8EF0-7219C77AEE4B}" type="presOf" srcId="{6EE07D5C-9A0B-4A2B-9A74-3B7AA2842346}" destId="{B493F8DC-B414-4FE6-9257-8D5DA89D7DE5}" srcOrd="0" destOrd="0" presId="urn:microsoft.com/office/officeart/2005/8/layout/equation1"/>
    <dgm:cxn modelId="{496795AF-03FC-4271-B290-BFD542DC330E}" srcId="{8BAE1A4D-9319-4C22-83BE-7CBD0D30DF85}" destId="{FD657672-FA58-43A0-A45C-E86FC43B4BDD}" srcOrd="2" destOrd="0" parTransId="{4BF426E0-4066-4E30-835B-0FCCA98D8038}" sibTransId="{132C067F-5F88-4A5D-B8FA-6D20D5EBEB22}"/>
    <dgm:cxn modelId="{AF077951-6546-41C2-823B-11660285B70C}" type="presOf" srcId="{B3A6A0DD-528A-4685-AF0C-EBEF5BD0216D}" destId="{7F28D29A-CDE3-4A42-A9F9-A6805EF263F5}" srcOrd="0" destOrd="0" presId="urn:microsoft.com/office/officeart/2005/8/layout/equation1"/>
    <dgm:cxn modelId="{C3376BA7-6BB1-4A8D-9A18-9237CC8CDC78}" type="presOf" srcId="{60556E49-A705-4763-BC5A-1C3DA5351279}" destId="{D4B88A11-7B8F-4B81-8B66-B33263A5B371}" srcOrd="0" destOrd="0" presId="urn:microsoft.com/office/officeart/2005/8/layout/equation1"/>
    <dgm:cxn modelId="{1D096F27-0631-4B39-9725-9CAA81CAF4F9}" type="presOf" srcId="{74B9511C-5057-410F-880F-7BB0EE1FDC1F}" destId="{AA234121-37AC-4154-8E88-6E6F380EA030}" srcOrd="0" destOrd="0" presId="urn:microsoft.com/office/officeart/2005/8/layout/equation1"/>
    <dgm:cxn modelId="{322D5D93-89BD-4FD5-A673-B79615FF7334}" type="presOf" srcId="{FD657672-FA58-43A0-A45C-E86FC43B4BDD}" destId="{3EFAC474-09B2-4BCB-A275-DAA30074509B}" srcOrd="0" destOrd="0" presId="urn:microsoft.com/office/officeart/2005/8/layout/equation1"/>
    <dgm:cxn modelId="{7A21F3A2-9F06-4335-8A5F-AEA3FA6D2F0B}" srcId="{8BAE1A4D-9319-4C22-83BE-7CBD0D30DF85}" destId="{6EE07D5C-9A0B-4A2B-9A74-3B7AA2842346}" srcOrd="1" destOrd="0" parTransId="{35A1576A-E1A3-41FB-9D16-B80468B38B1E}" sibTransId="{74B9511C-5057-410F-880F-7BB0EE1FDC1F}"/>
    <dgm:cxn modelId="{3E7DC71E-C5F7-41D6-8CC3-CC6A722111FB}" type="presOf" srcId="{8BAE1A4D-9319-4C22-83BE-7CBD0D30DF85}" destId="{FE82571A-C47B-4CA8-9688-5A82D7A438F3}" srcOrd="0" destOrd="0" presId="urn:microsoft.com/office/officeart/2005/8/layout/equation1"/>
    <dgm:cxn modelId="{71DC8514-F243-4A52-8EF6-457F9B9D987F}" srcId="{8BAE1A4D-9319-4C22-83BE-7CBD0D30DF85}" destId="{60556E49-A705-4763-BC5A-1C3DA5351279}" srcOrd="0" destOrd="0" parTransId="{D6B70F76-F41A-4036-951F-ED88AFACDA6A}" sibTransId="{B3A6A0DD-528A-4685-AF0C-EBEF5BD0216D}"/>
    <dgm:cxn modelId="{10115E17-236D-4EA2-8169-5AB42919CC32}" type="presParOf" srcId="{FE82571A-C47B-4CA8-9688-5A82D7A438F3}" destId="{D4B88A11-7B8F-4B81-8B66-B33263A5B371}" srcOrd="0" destOrd="0" presId="urn:microsoft.com/office/officeart/2005/8/layout/equation1"/>
    <dgm:cxn modelId="{19A4C59C-77DA-4085-B84C-4F6BFF2B932B}" type="presParOf" srcId="{FE82571A-C47B-4CA8-9688-5A82D7A438F3}" destId="{4D6D745B-87CE-49C0-8956-79943A4D01AC}" srcOrd="1" destOrd="0" presId="urn:microsoft.com/office/officeart/2005/8/layout/equation1"/>
    <dgm:cxn modelId="{2746F7C3-1157-4BBF-A09A-8B43E1441408}" type="presParOf" srcId="{FE82571A-C47B-4CA8-9688-5A82D7A438F3}" destId="{7F28D29A-CDE3-4A42-A9F9-A6805EF263F5}" srcOrd="2" destOrd="0" presId="urn:microsoft.com/office/officeart/2005/8/layout/equation1"/>
    <dgm:cxn modelId="{0DBBE6E1-EA05-4162-B2C7-98546770B7A6}" type="presParOf" srcId="{FE82571A-C47B-4CA8-9688-5A82D7A438F3}" destId="{FE0A1F2B-D75B-4AB7-82B7-05610F9FA471}" srcOrd="3" destOrd="0" presId="urn:microsoft.com/office/officeart/2005/8/layout/equation1"/>
    <dgm:cxn modelId="{CE871416-38FB-4195-84E9-34DA8596B49A}" type="presParOf" srcId="{FE82571A-C47B-4CA8-9688-5A82D7A438F3}" destId="{B493F8DC-B414-4FE6-9257-8D5DA89D7DE5}" srcOrd="4" destOrd="0" presId="urn:microsoft.com/office/officeart/2005/8/layout/equation1"/>
    <dgm:cxn modelId="{4BE6CEEE-0456-41BD-8BA4-6536B0677579}" type="presParOf" srcId="{FE82571A-C47B-4CA8-9688-5A82D7A438F3}" destId="{D52969EC-2F48-4B14-B321-ECE33776DF68}" srcOrd="5" destOrd="0" presId="urn:microsoft.com/office/officeart/2005/8/layout/equation1"/>
    <dgm:cxn modelId="{81C7F048-8620-4F66-BC34-FC3BA83C826A}" type="presParOf" srcId="{FE82571A-C47B-4CA8-9688-5A82D7A438F3}" destId="{AA234121-37AC-4154-8E88-6E6F380EA030}" srcOrd="6" destOrd="0" presId="urn:microsoft.com/office/officeart/2005/8/layout/equation1"/>
    <dgm:cxn modelId="{CEF2393A-D472-4F97-88FB-E6958FE94EB0}" type="presParOf" srcId="{FE82571A-C47B-4CA8-9688-5A82D7A438F3}" destId="{9F10FA25-226C-4573-AA79-7A8775EC17D0}" srcOrd="7" destOrd="0" presId="urn:microsoft.com/office/officeart/2005/8/layout/equation1"/>
    <dgm:cxn modelId="{D51AF2AA-3D2A-4DEB-AC5D-272076CB576F}" type="presParOf" srcId="{FE82571A-C47B-4CA8-9688-5A82D7A438F3}" destId="{3EFAC474-09B2-4BCB-A275-DAA30074509B}" srcOrd="8" destOrd="0" presId="urn:microsoft.com/office/officeart/2005/8/layout/equation1"/>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AE1A4D-9319-4C22-83BE-7CBD0D30DF85}" type="doc">
      <dgm:prSet loTypeId="urn:microsoft.com/office/officeart/2005/8/layout/equation1" loCatId="process" qsTypeId="urn:microsoft.com/office/officeart/2005/8/quickstyle/simple1" qsCatId="simple" csTypeId="urn:microsoft.com/office/officeart/2005/8/colors/accent1_2" csCatId="accent1" phldr="1"/>
      <dgm:spPr/>
    </dgm:pt>
    <dgm:pt modelId="{60556E49-A705-4763-BC5A-1C3DA5351279}">
      <dgm:prSet phldrT="[Text]" custT="1"/>
      <dgm:spPr/>
      <dgm:t>
        <a:bodyPr/>
        <a:lstStyle/>
        <a:p>
          <a:r>
            <a:rPr lang="en-US" sz="1400" b="1" dirty="0" smtClean="0"/>
            <a:t>Periodic Review</a:t>
          </a:r>
        </a:p>
      </dgm:t>
    </dgm:pt>
    <dgm:pt modelId="{D6B70F76-F41A-4036-951F-ED88AFACDA6A}" type="parTrans" cxnId="{71DC8514-F243-4A52-8EF6-457F9B9D987F}">
      <dgm:prSet/>
      <dgm:spPr/>
      <dgm:t>
        <a:bodyPr/>
        <a:lstStyle/>
        <a:p>
          <a:endParaRPr lang="en-US"/>
        </a:p>
      </dgm:t>
    </dgm:pt>
    <dgm:pt modelId="{B3A6A0DD-528A-4685-AF0C-EBEF5BD0216D}" type="sibTrans" cxnId="{71DC8514-F243-4A52-8EF6-457F9B9D987F}">
      <dgm:prSet/>
      <dgm:spPr/>
      <dgm:t>
        <a:bodyPr/>
        <a:lstStyle/>
        <a:p>
          <a:endParaRPr lang="en-US"/>
        </a:p>
      </dgm:t>
    </dgm:pt>
    <dgm:pt modelId="{6EE07D5C-9A0B-4A2B-9A74-3B7AA2842346}">
      <dgm:prSet phldrT="[Text]" custT="1"/>
      <dgm:spPr/>
      <dgm:t>
        <a:bodyPr/>
        <a:lstStyle/>
        <a:p>
          <a:r>
            <a:rPr lang="en-US" sz="1600" b="1" dirty="0" smtClean="0"/>
            <a:t>A item</a:t>
          </a:r>
          <a:endParaRPr lang="en-US" sz="1600" b="1" dirty="0"/>
        </a:p>
      </dgm:t>
    </dgm:pt>
    <dgm:pt modelId="{35A1576A-E1A3-41FB-9D16-B80468B38B1E}" type="parTrans" cxnId="{7A21F3A2-9F06-4335-8A5F-AEA3FA6D2F0B}">
      <dgm:prSet/>
      <dgm:spPr/>
      <dgm:t>
        <a:bodyPr/>
        <a:lstStyle/>
        <a:p>
          <a:endParaRPr lang="en-US"/>
        </a:p>
      </dgm:t>
    </dgm:pt>
    <dgm:pt modelId="{74B9511C-5057-410F-880F-7BB0EE1FDC1F}" type="sibTrans" cxnId="{7A21F3A2-9F06-4335-8A5F-AEA3FA6D2F0B}">
      <dgm:prSet/>
      <dgm:spPr/>
      <dgm:t>
        <a:bodyPr/>
        <a:lstStyle/>
        <a:p>
          <a:endParaRPr lang="en-US"/>
        </a:p>
      </dgm:t>
    </dgm:pt>
    <dgm:pt modelId="{FD657672-FA58-43A0-A45C-E86FC43B4BDD}">
      <dgm:prSet phldrT="[Text]" custT="1"/>
      <dgm:spPr/>
      <dgm:t>
        <a:bodyPr/>
        <a:lstStyle/>
        <a:p>
          <a:r>
            <a:rPr lang="en-US" sz="1400" b="1" dirty="0" smtClean="0"/>
            <a:t>(R ,s , S)</a:t>
          </a:r>
        </a:p>
      </dgm:t>
    </dgm:pt>
    <dgm:pt modelId="{4BF426E0-4066-4E30-835B-0FCCA98D8038}" type="parTrans" cxnId="{496795AF-03FC-4271-B290-BFD542DC330E}">
      <dgm:prSet/>
      <dgm:spPr/>
      <dgm:t>
        <a:bodyPr/>
        <a:lstStyle/>
        <a:p>
          <a:endParaRPr lang="en-US"/>
        </a:p>
      </dgm:t>
    </dgm:pt>
    <dgm:pt modelId="{132C067F-5F88-4A5D-B8FA-6D20D5EBEB22}" type="sibTrans" cxnId="{496795AF-03FC-4271-B290-BFD542DC330E}">
      <dgm:prSet/>
      <dgm:spPr/>
      <dgm:t>
        <a:bodyPr/>
        <a:lstStyle/>
        <a:p>
          <a:endParaRPr lang="en-US"/>
        </a:p>
      </dgm:t>
    </dgm:pt>
    <dgm:pt modelId="{FE82571A-C47B-4CA8-9688-5A82D7A438F3}" type="pres">
      <dgm:prSet presAssocID="{8BAE1A4D-9319-4C22-83BE-7CBD0D30DF85}" presName="linearFlow" presStyleCnt="0">
        <dgm:presLayoutVars>
          <dgm:dir/>
          <dgm:resizeHandles val="exact"/>
        </dgm:presLayoutVars>
      </dgm:prSet>
      <dgm:spPr/>
    </dgm:pt>
    <dgm:pt modelId="{D4B88A11-7B8F-4B81-8B66-B33263A5B371}" type="pres">
      <dgm:prSet presAssocID="{60556E49-A705-4763-BC5A-1C3DA5351279}" presName="node" presStyleLbl="node1" presStyleIdx="0" presStyleCnt="3">
        <dgm:presLayoutVars>
          <dgm:bulletEnabled val="1"/>
        </dgm:presLayoutVars>
      </dgm:prSet>
      <dgm:spPr/>
      <dgm:t>
        <a:bodyPr/>
        <a:lstStyle/>
        <a:p>
          <a:endParaRPr lang="en-US"/>
        </a:p>
      </dgm:t>
    </dgm:pt>
    <dgm:pt modelId="{4D6D745B-87CE-49C0-8956-79943A4D01AC}" type="pres">
      <dgm:prSet presAssocID="{B3A6A0DD-528A-4685-AF0C-EBEF5BD0216D}" presName="spacerL" presStyleCnt="0"/>
      <dgm:spPr/>
    </dgm:pt>
    <dgm:pt modelId="{7F28D29A-CDE3-4A42-A9F9-A6805EF263F5}" type="pres">
      <dgm:prSet presAssocID="{B3A6A0DD-528A-4685-AF0C-EBEF5BD0216D}" presName="sibTrans" presStyleLbl="sibTrans2D1" presStyleIdx="0" presStyleCnt="2"/>
      <dgm:spPr/>
      <dgm:t>
        <a:bodyPr/>
        <a:lstStyle/>
        <a:p>
          <a:endParaRPr lang="en-US"/>
        </a:p>
      </dgm:t>
    </dgm:pt>
    <dgm:pt modelId="{FE0A1F2B-D75B-4AB7-82B7-05610F9FA471}" type="pres">
      <dgm:prSet presAssocID="{B3A6A0DD-528A-4685-AF0C-EBEF5BD0216D}" presName="spacerR" presStyleCnt="0"/>
      <dgm:spPr/>
    </dgm:pt>
    <dgm:pt modelId="{B493F8DC-B414-4FE6-9257-8D5DA89D7DE5}" type="pres">
      <dgm:prSet presAssocID="{6EE07D5C-9A0B-4A2B-9A74-3B7AA2842346}" presName="node" presStyleLbl="node1" presStyleIdx="1" presStyleCnt="3">
        <dgm:presLayoutVars>
          <dgm:bulletEnabled val="1"/>
        </dgm:presLayoutVars>
      </dgm:prSet>
      <dgm:spPr/>
      <dgm:t>
        <a:bodyPr/>
        <a:lstStyle/>
        <a:p>
          <a:endParaRPr lang="en-US"/>
        </a:p>
      </dgm:t>
    </dgm:pt>
    <dgm:pt modelId="{D52969EC-2F48-4B14-B321-ECE33776DF68}" type="pres">
      <dgm:prSet presAssocID="{74B9511C-5057-410F-880F-7BB0EE1FDC1F}" presName="spacerL" presStyleCnt="0"/>
      <dgm:spPr/>
    </dgm:pt>
    <dgm:pt modelId="{AA234121-37AC-4154-8E88-6E6F380EA030}" type="pres">
      <dgm:prSet presAssocID="{74B9511C-5057-410F-880F-7BB0EE1FDC1F}" presName="sibTrans" presStyleLbl="sibTrans2D1" presStyleIdx="1" presStyleCnt="2"/>
      <dgm:spPr/>
      <dgm:t>
        <a:bodyPr/>
        <a:lstStyle/>
        <a:p>
          <a:endParaRPr lang="en-US"/>
        </a:p>
      </dgm:t>
    </dgm:pt>
    <dgm:pt modelId="{9F10FA25-226C-4573-AA79-7A8775EC17D0}" type="pres">
      <dgm:prSet presAssocID="{74B9511C-5057-410F-880F-7BB0EE1FDC1F}" presName="spacerR" presStyleCnt="0"/>
      <dgm:spPr/>
    </dgm:pt>
    <dgm:pt modelId="{3EFAC474-09B2-4BCB-A275-DAA30074509B}" type="pres">
      <dgm:prSet presAssocID="{FD657672-FA58-43A0-A45C-E86FC43B4BDD}" presName="node" presStyleLbl="node1" presStyleIdx="2" presStyleCnt="3">
        <dgm:presLayoutVars>
          <dgm:bulletEnabled val="1"/>
        </dgm:presLayoutVars>
      </dgm:prSet>
      <dgm:spPr/>
      <dgm:t>
        <a:bodyPr/>
        <a:lstStyle/>
        <a:p>
          <a:endParaRPr lang="en-US"/>
        </a:p>
      </dgm:t>
    </dgm:pt>
  </dgm:ptLst>
  <dgm:cxnLst>
    <dgm:cxn modelId="{428ABB1A-F609-4D45-B537-AFA3DB1B1945}" type="presOf" srcId="{6EE07D5C-9A0B-4A2B-9A74-3B7AA2842346}" destId="{B493F8DC-B414-4FE6-9257-8D5DA89D7DE5}" srcOrd="0" destOrd="0" presId="urn:microsoft.com/office/officeart/2005/8/layout/equation1"/>
    <dgm:cxn modelId="{496795AF-03FC-4271-B290-BFD542DC330E}" srcId="{8BAE1A4D-9319-4C22-83BE-7CBD0D30DF85}" destId="{FD657672-FA58-43A0-A45C-E86FC43B4BDD}" srcOrd="2" destOrd="0" parTransId="{4BF426E0-4066-4E30-835B-0FCCA98D8038}" sibTransId="{132C067F-5F88-4A5D-B8FA-6D20D5EBEB22}"/>
    <dgm:cxn modelId="{E0A1BBB5-87E7-4CE7-8EBC-714768AAE507}" type="presOf" srcId="{FD657672-FA58-43A0-A45C-E86FC43B4BDD}" destId="{3EFAC474-09B2-4BCB-A275-DAA30074509B}" srcOrd="0" destOrd="0" presId="urn:microsoft.com/office/officeart/2005/8/layout/equation1"/>
    <dgm:cxn modelId="{56518955-79C6-44F7-AD02-F6AA30ED1F44}" type="presOf" srcId="{B3A6A0DD-528A-4685-AF0C-EBEF5BD0216D}" destId="{7F28D29A-CDE3-4A42-A9F9-A6805EF263F5}" srcOrd="0" destOrd="0" presId="urn:microsoft.com/office/officeart/2005/8/layout/equation1"/>
    <dgm:cxn modelId="{12FE98FE-CBE0-4A8F-B409-87B40DE246A5}" type="presOf" srcId="{74B9511C-5057-410F-880F-7BB0EE1FDC1F}" destId="{AA234121-37AC-4154-8E88-6E6F380EA030}" srcOrd="0" destOrd="0" presId="urn:microsoft.com/office/officeart/2005/8/layout/equation1"/>
    <dgm:cxn modelId="{C6651852-4642-4F2B-954C-DCAE55F7C106}" type="presOf" srcId="{8BAE1A4D-9319-4C22-83BE-7CBD0D30DF85}" destId="{FE82571A-C47B-4CA8-9688-5A82D7A438F3}" srcOrd="0" destOrd="0" presId="urn:microsoft.com/office/officeart/2005/8/layout/equation1"/>
    <dgm:cxn modelId="{73CF0714-0CB1-42AD-99A5-6A6DF3B62ABD}" type="presOf" srcId="{60556E49-A705-4763-BC5A-1C3DA5351279}" destId="{D4B88A11-7B8F-4B81-8B66-B33263A5B371}" srcOrd="0" destOrd="0" presId="urn:microsoft.com/office/officeart/2005/8/layout/equation1"/>
    <dgm:cxn modelId="{7A21F3A2-9F06-4335-8A5F-AEA3FA6D2F0B}" srcId="{8BAE1A4D-9319-4C22-83BE-7CBD0D30DF85}" destId="{6EE07D5C-9A0B-4A2B-9A74-3B7AA2842346}" srcOrd="1" destOrd="0" parTransId="{35A1576A-E1A3-41FB-9D16-B80468B38B1E}" sibTransId="{74B9511C-5057-410F-880F-7BB0EE1FDC1F}"/>
    <dgm:cxn modelId="{71DC8514-F243-4A52-8EF6-457F9B9D987F}" srcId="{8BAE1A4D-9319-4C22-83BE-7CBD0D30DF85}" destId="{60556E49-A705-4763-BC5A-1C3DA5351279}" srcOrd="0" destOrd="0" parTransId="{D6B70F76-F41A-4036-951F-ED88AFACDA6A}" sibTransId="{B3A6A0DD-528A-4685-AF0C-EBEF5BD0216D}"/>
    <dgm:cxn modelId="{DA30D361-2129-48CA-B908-1F9A7CDD3890}" type="presParOf" srcId="{FE82571A-C47B-4CA8-9688-5A82D7A438F3}" destId="{D4B88A11-7B8F-4B81-8B66-B33263A5B371}" srcOrd="0" destOrd="0" presId="urn:microsoft.com/office/officeart/2005/8/layout/equation1"/>
    <dgm:cxn modelId="{BB45DB1B-EBCD-49A1-BE41-420FC7A7F409}" type="presParOf" srcId="{FE82571A-C47B-4CA8-9688-5A82D7A438F3}" destId="{4D6D745B-87CE-49C0-8956-79943A4D01AC}" srcOrd="1" destOrd="0" presId="urn:microsoft.com/office/officeart/2005/8/layout/equation1"/>
    <dgm:cxn modelId="{86F641CC-2CE5-4665-A432-211BCDE79FE2}" type="presParOf" srcId="{FE82571A-C47B-4CA8-9688-5A82D7A438F3}" destId="{7F28D29A-CDE3-4A42-A9F9-A6805EF263F5}" srcOrd="2" destOrd="0" presId="urn:microsoft.com/office/officeart/2005/8/layout/equation1"/>
    <dgm:cxn modelId="{7ACBAC3F-2FC3-4E98-B512-E30674155DE7}" type="presParOf" srcId="{FE82571A-C47B-4CA8-9688-5A82D7A438F3}" destId="{FE0A1F2B-D75B-4AB7-82B7-05610F9FA471}" srcOrd="3" destOrd="0" presId="urn:microsoft.com/office/officeart/2005/8/layout/equation1"/>
    <dgm:cxn modelId="{4FE21E76-FC6F-480A-BE39-AFE2AAB45796}" type="presParOf" srcId="{FE82571A-C47B-4CA8-9688-5A82D7A438F3}" destId="{B493F8DC-B414-4FE6-9257-8D5DA89D7DE5}" srcOrd="4" destOrd="0" presId="urn:microsoft.com/office/officeart/2005/8/layout/equation1"/>
    <dgm:cxn modelId="{1DDC988D-3792-476C-A8CB-AAB1EA33FFAF}" type="presParOf" srcId="{FE82571A-C47B-4CA8-9688-5A82D7A438F3}" destId="{D52969EC-2F48-4B14-B321-ECE33776DF68}" srcOrd="5" destOrd="0" presId="urn:microsoft.com/office/officeart/2005/8/layout/equation1"/>
    <dgm:cxn modelId="{369A483E-D7F5-4FA9-BDF0-3AAA7C2A9545}" type="presParOf" srcId="{FE82571A-C47B-4CA8-9688-5A82D7A438F3}" destId="{AA234121-37AC-4154-8E88-6E6F380EA030}" srcOrd="6" destOrd="0" presId="urn:microsoft.com/office/officeart/2005/8/layout/equation1"/>
    <dgm:cxn modelId="{8E148B85-7F77-499C-AC9F-523689CC5CDA}" type="presParOf" srcId="{FE82571A-C47B-4CA8-9688-5A82D7A438F3}" destId="{9F10FA25-226C-4573-AA79-7A8775EC17D0}" srcOrd="7" destOrd="0" presId="urn:microsoft.com/office/officeart/2005/8/layout/equation1"/>
    <dgm:cxn modelId="{24DDB40C-6B0D-4FEE-93C6-63623414F1FB}" type="presParOf" srcId="{FE82571A-C47B-4CA8-9688-5A82D7A438F3}" destId="{3EFAC474-09B2-4BCB-A275-DAA30074509B}" srcOrd="8" destOrd="0" presId="urn:microsoft.com/office/officeart/2005/8/layout/equation1"/>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58A3633-B28C-4F2E-941F-CDB20D8EFEAD}" type="doc">
      <dgm:prSet loTypeId="urn:microsoft.com/office/officeart/2005/8/layout/hList7#2" loCatId="list" qsTypeId="urn:microsoft.com/office/officeart/2005/8/quickstyle/simple1" qsCatId="simple" csTypeId="urn:microsoft.com/office/officeart/2005/8/colors/accent1_2" csCatId="accent1" phldr="1"/>
      <dgm:spPr/>
    </dgm:pt>
    <dgm:pt modelId="{3E122D8E-A421-48C7-8D63-2CBF86B88E97}">
      <dgm:prSet phldrT="[Text]"/>
      <dgm:spPr/>
      <dgm:t>
        <a:bodyPr/>
        <a:lstStyle/>
        <a:p>
          <a:r>
            <a:rPr lang="en-US" dirty="0" smtClean="0"/>
            <a:t>Often called the cycle service level. </a:t>
          </a:r>
          <a:endParaRPr lang="en-US" dirty="0"/>
        </a:p>
      </dgm:t>
    </dgm:pt>
    <dgm:pt modelId="{74E1FC51-FF6C-4A50-9488-8BE46BBA012E}" type="parTrans" cxnId="{A10CFC67-1189-44C8-B5AF-8A37455D5BDC}">
      <dgm:prSet/>
      <dgm:spPr/>
      <dgm:t>
        <a:bodyPr/>
        <a:lstStyle/>
        <a:p>
          <a:endParaRPr lang="en-US"/>
        </a:p>
      </dgm:t>
    </dgm:pt>
    <dgm:pt modelId="{9568FA90-50F6-49F5-9EB2-5FA2381819F3}" type="sibTrans" cxnId="{A10CFC67-1189-44C8-B5AF-8A37455D5BDC}">
      <dgm:prSet/>
      <dgm:spPr/>
      <dgm:t>
        <a:bodyPr/>
        <a:lstStyle/>
        <a:p>
          <a:endParaRPr lang="en-US"/>
        </a:p>
      </dgm:t>
    </dgm:pt>
    <dgm:pt modelId="{5F6D87F9-CDBC-4298-B515-AC07BD52968A}">
      <dgm:prSet phldrT="[Text]"/>
      <dgm:spPr/>
      <dgm:t>
        <a:bodyPr/>
        <a:lstStyle/>
        <a:p>
          <a:r>
            <a:rPr lang="en-US" dirty="0" smtClean="0"/>
            <a:t> (P1) probability of no stock out per replenishment cycle </a:t>
          </a:r>
          <a:endParaRPr lang="en-US" dirty="0"/>
        </a:p>
      </dgm:t>
    </dgm:pt>
    <dgm:pt modelId="{9AB69A00-6DBD-4F79-97DC-A8CDA2A82009}" type="parTrans" cxnId="{836DA140-2C49-4BE2-842C-EA552E0C6605}">
      <dgm:prSet/>
      <dgm:spPr/>
      <dgm:t>
        <a:bodyPr/>
        <a:lstStyle/>
        <a:p>
          <a:endParaRPr lang="en-US"/>
        </a:p>
      </dgm:t>
    </dgm:pt>
    <dgm:pt modelId="{A6CC8A88-6573-40E8-A82D-728D4F04D459}" type="sibTrans" cxnId="{836DA140-2C49-4BE2-842C-EA552E0C6605}">
      <dgm:prSet/>
      <dgm:spPr/>
      <dgm:t>
        <a:bodyPr/>
        <a:lstStyle/>
        <a:p>
          <a:endParaRPr lang="en-US"/>
        </a:p>
      </dgm:t>
    </dgm:pt>
    <dgm:pt modelId="{E2BCFAED-58E5-4E73-8A80-5CAA83B81F50}" type="pres">
      <dgm:prSet presAssocID="{A58A3633-B28C-4F2E-941F-CDB20D8EFEAD}" presName="Name0" presStyleCnt="0">
        <dgm:presLayoutVars>
          <dgm:dir/>
          <dgm:resizeHandles val="exact"/>
        </dgm:presLayoutVars>
      </dgm:prSet>
      <dgm:spPr/>
    </dgm:pt>
    <dgm:pt modelId="{5FBF3265-AEC1-49C0-9B6A-32B20DCC717B}" type="pres">
      <dgm:prSet presAssocID="{A58A3633-B28C-4F2E-941F-CDB20D8EFEAD}" presName="fgShape" presStyleLbl="fgShp" presStyleIdx="0" presStyleCnt="1" custFlipHor="1" custScaleX="13731" custLinFactNeighborX="984" custLinFactNeighborY="3091"/>
      <dgm:spPr/>
    </dgm:pt>
    <dgm:pt modelId="{3BA1F7E5-E33E-4806-A1F4-69B8074ED406}" type="pres">
      <dgm:prSet presAssocID="{A58A3633-B28C-4F2E-941F-CDB20D8EFEAD}" presName="linComp" presStyleCnt="0"/>
      <dgm:spPr/>
    </dgm:pt>
    <dgm:pt modelId="{9DFFDF8A-D193-43EA-B656-70BA0EE719E6}" type="pres">
      <dgm:prSet presAssocID="{3E122D8E-A421-48C7-8D63-2CBF86B88E97}" presName="compNode" presStyleCnt="0"/>
      <dgm:spPr/>
    </dgm:pt>
    <dgm:pt modelId="{F415EF52-6F02-472D-ABAA-183C665A61AE}" type="pres">
      <dgm:prSet presAssocID="{3E122D8E-A421-48C7-8D63-2CBF86B88E97}" presName="bkgdShape" presStyleLbl="node1" presStyleIdx="0" presStyleCnt="2"/>
      <dgm:spPr/>
      <dgm:t>
        <a:bodyPr/>
        <a:lstStyle/>
        <a:p>
          <a:endParaRPr lang="en-US"/>
        </a:p>
      </dgm:t>
    </dgm:pt>
    <dgm:pt modelId="{A177D108-C4EB-478F-B3E7-DC5423E9FA07}" type="pres">
      <dgm:prSet presAssocID="{3E122D8E-A421-48C7-8D63-2CBF86B88E97}" presName="nodeTx" presStyleLbl="node1" presStyleIdx="0" presStyleCnt="2">
        <dgm:presLayoutVars>
          <dgm:bulletEnabled val="1"/>
        </dgm:presLayoutVars>
      </dgm:prSet>
      <dgm:spPr/>
      <dgm:t>
        <a:bodyPr/>
        <a:lstStyle/>
        <a:p>
          <a:endParaRPr lang="en-US"/>
        </a:p>
      </dgm:t>
    </dgm:pt>
    <dgm:pt modelId="{0759AA69-6188-47FA-B0C0-7031FF90F68C}" type="pres">
      <dgm:prSet presAssocID="{3E122D8E-A421-48C7-8D63-2CBF86B88E97}" presName="invisiNode" presStyleLbl="node1" presStyleIdx="0" presStyleCnt="2"/>
      <dgm:spPr/>
    </dgm:pt>
    <dgm:pt modelId="{3FE341AB-C684-4DC9-9DA5-BF46025A780C}" type="pres">
      <dgm:prSet presAssocID="{3E122D8E-A421-48C7-8D63-2CBF86B88E97}" presName="imagNode" presStyleLbl="fgImgPlace1" presStyleIdx="0" presStyleCnt="2" custLinFactNeighborX="-831" custLinFactNeighborY="-2318"/>
      <dgm:spPr>
        <a:blipFill rotWithShape="0">
          <a:blip xmlns:r="http://schemas.openxmlformats.org/officeDocument/2006/relationships" r:embed="rId1"/>
          <a:stretch>
            <a:fillRect/>
          </a:stretch>
        </a:blipFill>
      </dgm:spPr>
    </dgm:pt>
    <dgm:pt modelId="{57ADE812-38E4-4121-9461-BCAA916893E8}" type="pres">
      <dgm:prSet presAssocID="{9568FA90-50F6-49F5-9EB2-5FA2381819F3}" presName="sibTrans" presStyleLbl="sibTrans2D1" presStyleIdx="0" presStyleCnt="0"/>
      <dgm:spPr/>
      <dgm:t>
        <a:bodyPr/>
        <a:lstStyle/>
        <a:p>
          <a:endParaRPr lang="en-US"/>
        </a:p>
      </dgm:t>
    </dgm:pt>
    <dgm:pt modelId="{B4F5110E-BB74-4868-BC99-B161C43A1AC7}" type="pres">
      <dgm:prSet presAssocID="{5F6D87F9-CDBC-4298-B515-AC07BD52968A}" presName="compNode" presStyleCnt="0"/>
      <dgm:spPr/>
    </dgm:pt>
    <dgm:pt modelId="{37FA8A92-6D1A-4C0E-A031-675138FD2757}" type="pres">
      <dgm:prSet presAssocID="{5F6D87F9-CDBC-4298-B515-AC07BD52968A}" presName="bkgdShape" presStyleLbl="node1" presStyleIdx="1" presStyleCnt="2" custLinFactNeighborX="3176" custLinFactNeighborY="-15684"/>
      <dgm:spPr/>
      <dgm:t>
        <a:bodyPr/>
        <a:lstStyle/>
        <a:p>
          <a:endParaRPr lang="en-US"/>
        </a:p>
      </dgm:t>
    </dgm:pt>
    <dgm:pt modelId="{302C3E52-0B95-4C7B-BBD3-1C43BF85217E}" type="pres">
      <dgm:prSet presAssocID="{5F6D87F9-CDBC-4298-B515-AC07BD52968A}" presName="nodeTx" presStyleLbl="node1" presStyleIdx="1" presStyleCnt="2">
        <dgm:presLayoutVars>
          <dgm:bulletEnabled val="1"/>
        </dgm:presLayoutVars>
      </dgm:prSet>
      <dgm:spPr/>
      <dgm:t>
        <a:bodyPr/>
        <a:lstStyle/>
        <a:p>
          <a:endParaRPr lang="en-US"/>
        </a:p>
      </dgm:t>
    </dgm:pt>
    <dgm:pt modelId="{3F8F674E-65DA-48F2-83CE-DEDF0DAAB65C}" type="pres">
      <dgm:prSet presAssocID="{5F6D87F9-CDBC-4298-B515-AC07BD52968A}" presName="invisiNode" presStyleLbl="node1" presStyleIdx="1" presStyleCnt="2"/>
      <dgm:spPr/>
    </dgm:pt>
    <dgm:pt modelId="{3269CEF4-2266-4B77-A881-FE16AF4DB713}" type="pres">
      <dgm:prSet presAssocID="{5F6D87F9-CDBC-4298-B515-AC07BD52968A}" presName="imagNode" presStyleLbl="fgImgPlace1" presStyleIdx="1" presStyleCnt="2"/>
      <dgm:spPr>
        <a:blipFill rotWithShape="0">
          <a:blip xmlns:r="http://schemas.openxmlformats.org/officeDocument/2006/relationships" r:embed="rId2"/>
          <a:stretch>
            <a:fillRect/>
          </a:stretch>
        </a:blipFill>
      </dgm:spPr>
    </dgm:pt>
  </dgm:ptLst>
  <dgm:cxnLst>
    <dgm:cxn modelId="{ACFD780A-4CA7-4791-B547-534F13A4DE2F}" type="presOf" srcId="{5F6D87F9-CDBC-4298-B515-AC07BD52968A}" destId="{302C3E52-0B95-4C7B-BBD3-1C43BF85217E}" srcOrd="1" destOrd="0" presId="urn:microsoft.com/office/officeart/2005/8/layout/hList7#2"/>
    <dgm:cxn modelId="{A10CFC67-1189-44C8-B5AF-8A37455D5BDC}" srcId="{A58A3633-B28C-4F2E-941F-CDB20D8EFEAD}" destId="{3E122D8E-A421-48C7-8D63-2CBF86B88E97}" srcOrd="0" destOrd="0" parTransId="{74E1FC51-FF6C-4A50-9488-8BE46BBA012E}" sibTransId="{9568FA90-50F6-49F5-9EB2-5FA2381819F3}"/>
    <dgm:cxn modelId="{B8FABE7E-E76B-41E0-9AC6-8B86C7C3CBF3}" type="presOf" srcId="{9568FA90-50F6-49F5-9EB2-5FA2381819F3}" destId="{57ADE812-38E4-4121-9461-BCAA916893E8}" srcOrd="0" destOrd="0" presId="urn:microsoft.com/office/officeart/2005/8/layout/hList7#2"/>
    <dgm:cxn modelId="{13926901-AB01-46F8-BA12-6B157FE4C86E}" type="presOf" srcId="{3E122D8E-A421-48C7-8D63-2CBF86B88E97}" destId="{F415EF52-6F02-472D-ABAA-183C665A61AE}" srcOrd="0" destOrd="0" presId="urn:microsoft.com/office/officeart/2005/8/layout/hList7#2"/>
    <dgm:cxn modelId="{836DA140-2C49-4BE2-842C-EA552E0C6605}" srcId="{A58A3633-B28C-4F2E-941F-CDB20D8EFEAD}" destId="{5F6D87F9-CDBC-4298-B515-AC07BD52968A}" srcOrd="1" destOrd="0" parTransId="{9AB69A00-6DBD-4F79-97DC-A8CDA2A82009}" sibTransId="{A6CC8A88-6573-40E8-A82D-728D4F04D459}"/>
    <dgm:cxn modelId="{13F4522F-B890-4F21-93DB-AA5D37EC60A8}" type="presOf" srcId="{5F6D87F9-CDBC-4298-B515-AC07BD52968A}" destId="{37FA8A92-6D1A-4C0E-A031-675138FD2757}" srcOrd="0" destOrd="0" presId="urn:microsoft.com/office/officeart/2005/8/layout/hList7#2"/>
    <dgm:cxn modelId="{B5EA5F1A-17E1-4DB3-8778-35A45B89DEB1}" type="presOf" srcId="{A58A3633-B28C-4F2E-941F-CDB20D8EFEAD}" destId="{E2BCFAED-58E5-4E73-8A80-5CAA83B81F50}" srcOrd="0" destOrd="0" presId="urn:microsoft.com/office/officeart/2005/8/layout/hList7#2"/>
    <dgm:cxn modelId="{6022A8E5-62D5-4F65-8D64-01D50C72FE7E}" type="presOf" srcId="{3E122D8E-A421-48C7-8D63-2CBF86B88E97}" destId="{A177D108-C4EB-478F-B3E7-DC5423E9FA07}" srcOrd="1" destOrd="0" presId="urn:microsoft.com/office/officeart/2005/8/layout/hList7#2"/>
    <dgm:cxn modelId="{529547FC-BCAA-441C-8142-ACF35B388378}" type="presParOf" srcId="{E2BCFAED-58E5-4E73-8A80-5CAA83B81F50}" destId="{5FBF3265-AEC1-49C0-9B6A-32B20DCC717B}" srcOrd="0" destOrd="0" presId="urn:microsoft.com/office/officeart/2005/8/layout/hList7#2"/>
    <dgm:cxn modelId="{71C3C439-32B4-4BD5-8BDB-9768DFD27A31}" type="presParOf" srcId="{E2BCFAED-58E5-4E73-8A80-5CAA83B81F50}" destId="{3BA1F7E5-E33E-4806-A1F4-69B8074ED406}" srcOrd="1" destOrd="0" presId="urn:microsoft.com/office/officeart/2005/8/layout/hList7#2"/>
    <dgm:cxn modelId="{5E8AA778-9D75-4523-8C27-23612D7D5670}" type="presParOf" srcId="{3BA1F7E5-E33E-4806-A1F4-69B8074ED406}" destId="{9DFFDF8A-D193-43EA-B656-70BA0EE719E6}" srcOrd="0" destOrd="0" presId="urn:microsoft.com/office/officeart/2005/8/layout/hList7#2"/>
    <dgm:cxn modelId="{B36BE4A9-92B7-4C8C-BEA2-AFCAC7881753}" type="presParOf" srcId="{9DFFDF8A-D193-43EA-B656-70BA0EE719E6}" destId="{F415EF52-6F02-472D-ABAA-183C665A61AE}" srcOrd="0" destOrd="0" presId="urn:microsoft.com/office/officeart/2005/8/layout/hList7#2"/>
    <dgm:cxn modelId="{6FB6BF6F-D403-43DF-A542-1EB7267BB856}" type="presParOf" srcId="{9DFFDF8A-D193-43EA-B656-70BA0EE719E6}" destId="{A177D108-C4EB-478F-B3E7-DC5423E9FA07}" srcOrd="1" destOrd="0" presId="urn:microsoft.com/office/officeart/2005/8/layout/hList7#2"/>
    <dgm:cxn modelId="{A87990B4-4E30-4816-B744-1E3DD6F5BCEC}" type="presParOf" srcId="{9DFFDF8A-D193-43EA-B656-70BA0EE719E6}" destId="{0759AA69-6188-47FA-B0C0-7031FF90F68C}" srcOrd="2" destOrd="0" presId="urn:microsoft.com/office/officeart/2005/8/layout/hList7#2"/>
    <dgm:cxn modelId="{0786ADC4-565F-484F-97C3-FBB87198629F}" type="presParOf" srcId="{9DFFDF8A-D193-43EA-B656-70BA0EE719E6}" destId="{3FE341AB-C684-4DC9-9DA5-BF46025A780C}" srcOrd="3" destOrd="0" presId="urn:microsoft.com/office/officeart/2005/8/layout/hList7#2"/>
    <dgm:cxn modelId="{0C118DB2-ABC1-4EB1-920C-D6C354C7AF09}" type="presParOf" srcId="{3BA1F7E5-E33E-4806-A1F4-69B8074ED406}" destId="{57ADE812-38E4-4121-9461-BCAA916893E8}" srcOrd="1" destOrd="0" presId="urn:microsoft.com/office/officeart/2005/8/layout/hList7#2"/>
    <dgm:cxn modelId="{C706F485-6E64-460A-AB81-4F570BE1DCA7}" type="presParOf" srcId="{3BA1F7E5-E33E-4806-A1F4-69B8074ED406}" destId="{B4F5110E-BB74-4868-BC99-B161C43A1AC7}" srcOrd="2" destOrd="0" presId="urn:microsoft.com/office/officeart/2005/8/layout/hList7#2"/>
    <dgm:cxn modelId="{C2193DA2-8F57-4053-8567-2D6DD12EA08E}" type="presParOf" srcId="{B4F5110E-BB74-4868-BC99-B161C43A1AC7}" destId="{37FA8A92-6D1A-4C0E-A031-675138FD2757}" srcOrd="0" destOrd="0" presId="urn:microsoft.com/office/officeart/2005/8/layout/hList7#2"/>
    <dgm:cxn modelId="{9C242065-2480-4650-AB03-213061E19474}" type="presParOf" srcId="{B4F5110E-BB74-4868-BC99-B161C43A1AC7}" destId="{302C3E52-0B95-4C7B-BBD3-1C43BF85217E}" srcOrd="1" destOrd="0" presId="urn:microsoft.com/office/officeart/2005/8/layout/hList7#2"/>
    <dgm:cxn modelId="{1195C11D-4DA9-43C1-8F14-6CD6A4D86CA5}" type="presParOf" srcId="{B4F5110E-BB74-4868-BC99-B161C43A1AC7}" destId="{3F8F674E-65DA-48F2-83CE-DEDF0DAAB65C}" srcOrd="2" destOrd="0" presId="urn:microsoft.com/office/officeart/2005/8/layout/hList7#2"/>
    <dgm:cxn modelId="{26E8326C-D4E9-4590-AC85-4204BCA4A931}" type="presParOf" srcId="{B4F5110E-BB74-4868-BC99-B161C43A1AC7}" destId="{3269CEF4-2266-4B77-A881-FE16AF4DB713}" srcOrd="3" destOrd="0" presId="urn:microsoft.com/office/officeart/2005/8/layout/hList7#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AAA9BA-F7F5-4327-BCD8-177F3C429941}">
      <dsp:nvSpPr>
        <dsp:cNvPr id="0" name=""/>
        <dsp:cNvSpPr/>
      </dsp:nvSpPr>
      <dsp:spPr>
        <a:xfrm>
          <a:off x="1768" y="0"/>
          <a:ext cx="1854064" cy="3419475"/>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t>IE. </a:t>
          </a:r>
          <a:r>
            <a:rPr lang="en-US" sz="2000" kern="1200" dirty="0" err="1" smtClean="0"/>
            <a:t>Nawal</a:t>
          </a:r>
          <a:r>
            <a:rPr lang="en-US" sz="2000" kern="1200" dirty="0" smtClean="0"/>
            <a:t> </a:t>
          </a:r>
          <a:r>
            <a:rPr lang="en-US" sz="2000" kern="1200" dirty="0" err="1" smtClean="0"/>
            <a:t>Odeh</a:t>
          </a:r>
          <a:endParaRPr lang="en-US" sz="2000" kern="1200" dirty="0"/>
        </a:p>
      </dsp:txBody>
      <dsp:txXfrm>
        <a:off x="1768" y="1367789"/>
        <a:ext cx="1854064" cy="1367790"/>
      </dsp:txXfrm>
    </dsp:sp>
    <dsp:sp modelId="{FC90FC33-81B0-49C0-8525-A95ACD9F53E5}">
      <dsp:nvSpPr>
        <dsp:cNvPr id="0" name=""/>
        <dsp:cNvSpPr/>
      </dsp:nvSpPr>
      <dsp:spPr>
        <a:xfrm>
          <a:off x="206345" y="195489"/>
          <a:ext cx="1435415" cy="1434242"/>
        </a:xfrm>
        <a:prstGeom prst="ellipse">
          <a:avLst/>
        </a:prstGeom>
        <a:blipFill rotWithShape="0">
          <a:blip xmlns:r="http://schemas.openxmlformats.org/officeDocument/2006/relationships" r:embed="rId1"/>
          <a:stretch>
            <a:fillRect/>
          </a:stretch>
        </a:blip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tint val="50000"/>
              <a:hueOff val="0"/>
              <a:satOff val="0"/>
              <a:lumOff val="0"/>
              <a:alphaOff val="0"/>
            </a:schemeClr>
          </a:contourClr>
        </a:sp3d>
      </dsp:spPr>
      <dsp:style>
        <a:lnRef idx="0">
          <a:scrgbClr r="0" g="0" b="0"/>
        </a:lnRef>
        <a:fillRef idx="1">
          <a:scrgbClr r="0" g="0" b="0"/>
        </a:fillRef>
        <a:effectRef idx="3">
          <a:scrgbClr r="0" g="0" b="0"/>
        </a:effectRef>
        <a:fontRef idx="minor"/>
      </dsp:style>
    </dsp:sp>
    <dsp:sp modelId="{A64DDADD-C51F-4C4D-9186-D1D7B11F8BB1}">
      <dsp:nvSpPr>
        <dsp:cNvPr id="0" name=""/>
        <dsp:cNvSpPr/>
      </dsp:nvSpPr>
      <dsp:spPr>
        <a:xfrm>
          <a:off x="1911455" y="0"/>
          <a:ext cx="1854064" cy="3419475"/>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t>IE. Ola </a:t>
          </a:r>
          <a:r>
            <a:rPr lang="en-US" sz="2000" kern="1200" dirty="0" err="1" smtClean="0"/>
            <a:t>Odeh</a:t>
          </a:r>
          <a:endParaRPr lang="en-US" sz="2000" kern="1200" dirty="0"/>
        </a:p>
      </dsp:txBody>
      <dsp:txXfrm>
        <a:off x="1911455" y="1367789"/>
        <a:ext cx="1854064" cy="1367790"/>
      </dsp:txXfrm>
    </dsp:sp>
    <dsp:sp modelId="{B849D899-D7BB-4AE8-A764-F3395F888205}">
      <dsp:nvSpPr>
        <dsp:cNvPr id="0" name=""/>
        <dsp:cNvSpPr/>
      </dsp:nvSpPr>
      <dsp:spPr>
        <a:xfrm>
          <a:off x="2078563" y="195489"/>
          <a:ext cx="1504476" cy="1434242"/>
        </a:xfrm>
        <a:prstGeom prst="ellipse">
          <a:avLst/>
        </a:prstGeom>
        <a:blipFill rotWithShape="0">
          <a:blip xmlns:r="http://schemas.openxmlformats.org/officeDocument/2006/relationships" r:embed="rId2"/>
          <a:stretch>
            <a:fillRect/>
          </a:stretch>
        </a:blip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tint val="50000"/>
              <a:hueOff val="0"/>
              <a:satOff val="0"/>
              <a:lumOff val="0"/>
              <a:alphaOff val="0"/>
            </a:schemeClr>
          </a:contourClr>
        </a:sp3d>
      </dsp:spPr>
      <dsp:style>
        <a:lnRef idx="0">
          <a:scrgbClr r="0" g="0" b="0"/>
        </a:lnRef>
        <a:fillRef idx="1">
          <a:scrgbClr r="0" g="0" b="0"/>
        </a:fillRef>
        <a:effectRef idx="3">
          <a:scrgbClr r="0" g="0" b="0"/>
        </a:effectRef>
        <a:fontRef idx="minor"/>
      </dsp:style>
    </dsp:sp>
    <dsp:sp modelId="{6E876AB7-97D1-473F-97A0-497EA317CFD8}">
      <dsp:nvSpPr>
        <dsp:cNvPr id="0" name=""/>
        <dsp:cNvSpPr/>
      </dsp:nvSpPr>
      <dsp:spPr>
        <a:xfrm>
          <a:off x="3821141" y="0"/>
          <a:ext cx="1854064" cy="3419475"/>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t>IE. </a:t>
          </a:r>
          <a:r>
            <a:rPr lang="en-US" sz="2000" kern="1200" dirty="0" err="1" smtClean="0"/>
            <a:t>Qasem</a:t>
          </a:r>
          <a:r>
            <a:rPr lang="en-US" sz="2000" kern="1200" dirty="0" smtClean="0"/>
            <a:t> Al </a:t>
          </a:r>
          <a:r>
            <a:rPr lang="en-US" sz="2000" kern="1200" dirty="0" err="1" smtClean="0"/>
            <a:t>Qasem</a:t>
          </a:r>
          <a:endParaRPr lang="en-US" sz="2000" kern="1200" dirty="0"/>
        </a:p>
      </dsp:txBody>
      <dsp:txXfrm>
        <a:off x="3821141" y="1367789"/>
        <a:ext cx="1854064" cy="1367790"/>
      </dsp:txXfrm>
    </dsp:sp>
    <dsp:sp modelId="{37E206D9-C025-4161-8B66-1AB5E1FA3F09}">
      <dsp:nvSpPr>
        <dsp:cNvPr id="0" name=""/>
        <dsp:cNvSpPr/>
      </dsp:nvSpPr>
      <dsp:spPr>
        <a:xfrm>
          <a:off x="4022780" y="195489"/>
          <a:ext cx="1429516" cy="1434242"/>
        </a:xfrm>
        <a:prstGeom prst="ellipse">
          <a:avLst/>
        </a:prstGeom>
        <a:blipFill rotWithShape="0">
          <a:blip xmlns:r="http://schemas.openxmlformats.org/officeDocument/2006/relationships" r:embed="rId3"/>
          <a:stretch>
            <a:fillRect/>
          </a:stretch>
        </a:blip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tint val="50000"/>
              <a:hueOff val="0"/>
              <a:satOff val="0"/>
              <a:lumOff val="0"/>
              <a:alphaOff val="0"/>
            </a:schemeClr>
          </a:contourClr>
        </a:sp3d>
      </dsp:spPr>
      <dsp:style>
        <a:lnRef idx="0">
          <a:scrgbClr r="0" g="0" b="0"/>
        </a:lnRef>
        <a:fillRef idx="1">
          <a:scrgbClr r="0" g="0" b="0"/>
        </a:fillRef>
        <a:effectRef idx="3">
          <a:scrgbClr r="0" g="0" b="0"/>
        </a:effectRef>
        <a:fontRef idx="minor"/>
      </dsp:style>
    </dsp:sp>
    <dsp:sp modelId="{B9DC8C9A-0B19-4CD8-8096-BC66DBE8DC6E}">
      <dsp:nvSpPr>
        <dsp:cNvPr id="0" name=""/>
        <dsp:cNvSpPr/>
      </dsp:nvSpPr>
      <dsp:spPr>
        <a:xfrm>
          <a:off x="5730828" y="0"/>
          <a:ext cx="1854064" cy="3419475"/>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t>IE. </a:t>
          </a:r>
          <a:r>
            <a:rPr lang="en-US" sz="2000" kern="1200" err="1" smtClean="0"/>
            <a:t>Ruba</a:t>
          </a:r>
          <a:r>
            <a:rPr lang="en-US" sz="2000" kern="1200" smtClean="0"/>
            <a:t> Daraghmah</a:t>
          </a:r>
          <a:endParaRPr lang="en-US" sz="2000" kern="1200" dirty="0"/>
        </a:p>
      </dsp:txBody>
      <dsp:txXfrm>
        <a:off x="5730828" y="1367789"/>
        <a:ext cx="1854064" cy="1367790"/>
      </dsp:txXfrm>
    </dsp:sp>
    <dsp:sp modelId="{DDFEE3D8-03E8-402A-833D-42D3459DF2B8}">
      <dsp:nvSpPr>
        <dsp:cNvPr id="0" name=""/>
        <dsp:cNvSpPr/>
      </dsp:nvSpPr>
      <dsp:spPr>
        <a:xfrm>
          <a:off x="5894987" y="195489"/>
          <a:ext cx="1498578" cy="1434242"/>
        </a:xfrm>
        <a:prstGeom prst="ellipse">
          <a:avLst/>
        </a:prstGeom>
        <a:blipFill rotWithShape="0">
          <a:blip xmlns:r="http://schemas.openxmlformats.org/officeDocument/2006/relationships" r:embed="rId4"/>
          <a:stretch>
            <a:fillRect/>
          </a:stretch>
        </a:blip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tint val="50000"/>
              <a:hueOff val="0"/>
              <a:satOff val="0"/>
              <a:lumOff val="0"/>
              <a:alphaOff val="0"/>
            </a:schemeClr>
          </a:contourClr>
        </a:sp3d>
      </dsp:spPr>
      <dsp:style>
        <a:lnRef idx="0">
          <a:scrgbClr r="0" g="0" b="0"/>
        </a:lnRef>
        <a:fillRef idx="1">
          <a:scrgbClr r="0" g="0" b="0"/>
        </a:fillRef>
        <a:effectRef idx="3">
          <a:scrgbClr r="0" g="0" b="0"/>
        </a:effectRef>
        <a:fontRef idx="minor"/>
      </dsp:style>
    </dsp:sp>
    <dsp:sp modelId="{DCAA91AC-2AB2-41C9-A69E-83F887BBFB70}">
      <dsp:nvSpPr>
        <dsp:cNvPr id="0" name=""/>
        <dsp:cNvSpPr/>
      </dsp:nvSpPr>
      <dsp:spPr>
        <a:xfrm>
          <a:off x="303466" y="2735580"/>
          <a:ext cx="6979729" cy="512921"/>
        </a:xfrm>
        <a:prstGeom prst="leftRightArrow">
          <a:avLst/>
        </a:prstGeom>
        <a:no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tint val="60000"/>
              <a:hueOff val="0"/>
              <a:satOff val="0"/>
              <a:lumOff val="0"/>
              <a:alphaOff val="0"/>
            </a:schemeClr>
          </a:contourClr>
        </a:sp3d>
      </dsp:spPr>
      <dsp:style>
        <a:lnRef idx="0">
          <a:scrgbClr r="0" g="0" b="0"/>
        </a:lnRef>
        <a:fillRef idx="3">
          <a:scrgbClr r="0" g="0" b="0"/>
        </a:fillRef>
        <a:effectRef idx="3">
          <a:scrgbClr r="0" g="0" b="0"/>
        </a:effectRef>
        <a:fontRef idx="minor"/>
      </dsp:style>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171E28-12A9-400B-AA43-B0AA8E407CF8}">
      <dsp:nvSpPr>
        <dsp:cNvPr id="0" name=""/>
        <dsp:cNvSpPr/>
      </dsp:nvSpPr>
      <dsp:spPr>
        <a:xfrm>
          <a:off x="0" y="0"/>
          <a:ext cx="6278118" cy="58978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0" kern="1200" dirty="0" smtClean="0"/>
            <a:t>NIS Usage : </a:t>
          </a:r>
          <a:r>
            <a:rPr lang="hr-HR" sz="2000" b="0" kern="1200" dirty="0" smtClean="0"/>
            <a:t>Unit cost * </a:t>
          </a:r>
          <a:r>
            <a:rPr lang="en-US" sz="2000" b="0" kern="1200" dirty="0" smtClean="0"/>
            <a:t>A</a:t>
          </a:r>
          <a:r>
            <a:rPr lang="hr-HR" sz="2000" b="0" kern="1200" dirty="0" smtClean="0"/>
            <a:t>nnual </a:t>
          </a:r>
          <a:r>
            <a:rPr lang="en-US" sz="2000" b="0" kern="1200" dirty="0" smtClean="0"/>
            <a:t>d</a:t>
          </a:r>
          <a:r>
            <a:rPr lang="hr-HR" sz="2000" b="0" kern="1200" dirty="0" smtClean="0"/>
            <a:t>emand </a:t>
          </a:r>
          <a:endParaRPr lang="en-US" sz="2000" b="0" kern="1200" dirty="0"/>
        </a:p>
      </dsp:txBody>
      <dsp:txXfrm>
        <a:off x="0" y="0"/>
        <a:ext cx="5607234" cy="589788"/>
      </dsp:txXfrm>
    </dsp:sp>
    <dsp:sp modelId="{97DF66A6-095B-48BD-9A8F-BA70072ED9EA}">
      <dsp:nvSpPr>
        <dsp:cNvPr id="0" name=""/>
        <dsp:cNvSpPr/>
      </dsp:nvSpPr>
      <dsp:spPr>
        <a:xfrm>
          <a:off x="468820" y="671703"/>
          <a:ext cx="6278118" cy="58978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hr-HR" sz="1700" kern="1200" dirty="0" smtClean="0"/>
            <a:t>% NIS usage = NIS usage for each item / Total NIS usage</a:t>
          </a:r>
          <a:endParaRPr lang="en-US" sz="1700" kern="1200" dirty="0"/>
        </a:p>
      </dsp:txBody>
      <dsp:txXfrm>
        <a:off x="468820" y="671703"/>
        <a:ext cx="5425935" cy="589788"/>
      </dsp:txXfrm>
    </dsp:sp>
    <dsp:sp modelId="{1FBC2E5E-788E-41F2-93EA-DD8AE1868A9F}">
      <dsp:nvSpPr>
        <dsp:cNvPr id="0" name=""/>
        <dsp:cNvSpPr/>
      </dsp:nvSpPr>
      <dsp:spPr>
        <a:xfrm>
          <a:off x="937640" y="1343406"/>
          <a:ext cx="6278118" cy="58978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hr-HR" sz="1700" kern="1200" dirty="0" smtClean="0"/>
            <a:t>Sort</a:t>
          </a:r>
          <a:r>
            <a:rPr lang="en-US" sz="1700" kern="1200" dirty="0" err="1" smtClean="0"/>
            <a:t>ing</a:t>
          </a:r>
          <a:r>
            <a:rPr lang="en-US" sz="1700" kern="1200" dirty="0" smtClean="0"/>
            <a:t> %</a:t>
          </a:r>
          <a:r>
            <a:rPr lang="hr-HR" sz="1700" kern="1200" dirty="0" smtClean="0"/>
            <a:t>NIS usage</a:t>
          </a:r>
          <a:r>
            <a:rPr lang="en-US" sz="1700" kern="1200" dirty="0" smtClean="0"/>
            <a:t> </a:t>
          </a:r>
          <a:r>
            <a:rPr lang="en-US" sz="1700" kern="1200" dirty="0" smtClean="0"/>
            <a:t>for ABC OR </a:t>
          </a:r>
          <a:r>
            <a:rPr lang="en-US" sz="1700" kern="1200" dirty="0" smtClean="0"/>
            <a:t>lead </a:t>
          </a:r>
          <a:r>
            <a:rPr lang="en-US" sz="1700" kern="1200" dirty="0" smtClean="0"/>
            <a:t>Time for VED</a:t>
          </a:r>
          <a:r>
            <a:rPr lang="hr-HR" sz="1700" kern="1200" dirty="0" smtClean="0"/>
            <a:t> </a:t>
          </a:r>
          <a:r>
            <a:rPr lang="hr-HR" sz="1700" kern="1200" dirty="0" smtClean="0"/>
            <a:t>in </a:t>
          </a:r>
          <a:r>
            <a:rPr lang="en-US" sz="1700" kern="1200" dirty="0" smtClean="0"/>
            <a:t>descending order  </a:t>
          </a:r>
          <a:endParaRPr lang="en-US" sz="1700" kern="1200" dirty="0"/>
        </a:p>
      </dsp:txBody>
      <dsp:txXfrm>
        <a:off x="937640" y="1343406"/>
        <a:ext cx="5425935" cy="589787"/>
      </dsp:txXfrm>
    </dsp:sp>
    <dsp:sp modelId="{589ACF1F-0D66-4E46-8D21-8D482E5E4086}">
      <dsp:nvSpPr>
        <dsp:cNvPr id="0" name=""/>
        <dsp:cNvSpPr/>
      </dsp:nvSpPr>
      <dsp:spPr>
        <a:xfrm>
          <a:off x="1406461" y="2015109"/>
          <a:ext cx="6278118" cy="58978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0" kern="1200" dirty="0" smtClean="0"/>
            <a:t>Find </a:t>
          </a:r>
          <a:r>
            <a:rPr lang="hr-HR" sz="1800" b="0" kern="1200" dirty="0" smtClean="0"/>
            <a:t>Cumulative % </a:t>
          </a:r>
          <a:endParaRPr lang="en-US" sz="1800" b="0" kern="1200" dirty="0"/>
        </a:p>
      </dsp:txBody>
      <dsp:txXfrm>
        <a:off x="1406461" y="2015109"/>
        <a:ext cx="5425935" cy="589788"/>
      </dsp:txXfrm>
    </dsp:sp>
    <dsp:sp modelId="{16E6D4EE-A79F-421D-836E-2878C97EBFF1}">
      <dsp:nvSpPr>
        <dsp:cNvPr id="0" name=""/>
        <dsp:cNvSpPr/>
      </dsp:nvSpPr>
      <dsp:spPr>
        <a:xfrm>
          <a:off x="1875281" y="2686812"/>
          <a:ext cx="6278118" cy="58978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List ABC and VED items </a:t>
          </a:r>
          <a:endParaRPr lang="en-US" sz="1700" kern="1200" dirty="0"/>
        </a:p>
      </dsp:txBody>
      <dsp:txXfrm>
        <a:off x="1875281" y="2686812"/>
        <a:ext cx="5425935" cy="589787"/>
      </dsp:txXfrm>
    </dsp:sp>
    <dsp:sp modelId="{8856A17B-0DD4-4D98-9D36-26AFF0E1C40D}">
      <dsp:nvSpPr>
        <dsp:cNvPr id="0" name=""/>
        <dsp:cNvSpPr/>
      </dsp:nvSpPr>
      <dsp:spPr>
        <a:xfrm>
          <a:off x="5894755" y="430872"/>
          <a:ext cx="383362" cy="383362"/>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n-US" sz="1900" kern="1200"/>
        </a:p>
      </dsp:txBody>
      <dsp:txXfrm>
        <a:off x="5894755" y="430872"/>
        <a:ext cx="383362" cy="383362"/>
      </dsp:txXfrm>
    </dsp:sp>
    <dsp:sp modelId="{E7DE50A5-A880-47CC-BEF6-0AAE29AFFF5C}">
      <dsp:nvSpPr>
        <dsp:cNvPr id="0" name=""/>
        <dsp:cNvSpPr/>
      </dsp:nvSpPr>
      <dsp:spPr>
        <a:xfrm>
          <a:off x="6363576" y="1102575"/>
          <a:ext cx="383362" cy="383362"/>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n-US" sz="1900" kern="1200"/>
        </a:p>
      </dsp:txBody>
      <dsp:txXfrm>
        <a:off x="6363576" y="1102575"/>
        <a:ext cx="383362" cy="383362"/>
      </dsp:txXfrm>
    </dsp:sp>
    <dsp:sp modelId="{92BA3A0C-59AA-4C06-9DCF-6666729C116D}">
      <dsp:nvSpPr>
        <dsp:cNvPr id="0" name=""/>
        <dsp:cNvSpPr/>
      </dsp:nvSpPr>
      <dsp:spPr>
        <a:xfrm>
          <a:off x="6832396" y="1764449"/>
          <a:ext cx="383362" cy="383362"/>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n-US" sz="1900" kern="1200"/>
        </a:p>
      </dsp:txBody>
      <dsp:txXfrm>
        <a:off x="6832396" y="1764449"/>
        <a:ext cx="383362" cy="383362"/>
      </dsp:txXfrm>
    </dsp:sp>
    <dsp:sp modelId="{61AB904F-AB41-4317-8554-79F4F98E5260}">
      <dsp:nvSpPr>
        <dsp:cNvPr id="0" name=""/>
        <dsp:cNvSpPr/>
      </dsp:nvSpPr>
      <dsp:spPr>
        <a:xfrm>
          <a:off x="7301217" y="2442705"/>
          <a:ext cx="383362" cy="383362"/>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n-US" sz="1900" kern="1200"/>
        </a:p>
      </dsp:txBody>
      <dsp:txXfrm>
        <a:off x="7301217" y="2442705"/>
        <a:ext cx="383362" cy="383362"/>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D447D7-9720-4C77-A713-F6A33E2D4D7E}">
      <dsp:nvSpPr>
        <dsp:cNvPr id="0" name=""/>
        <dsp:cNvSpPr/>
      </dsp:nvSpPr>
      <dsp:spPr>
        <a:xfrm>
          <a:off x="1700172" y="959"/>
          <a:ext cx="2550259" cy="761553"/>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501F2F-9DE3-48E0-856E-C4FE0EEE6CAD}">
      <dsp:nvSpPr>
        <dsp:cNvPr id="0" name=""/>
        <dsp:cNvSpPr/>
      </dsp:nvSpPr>
      <dsp:spPr>
        <a:xfrm>
          <a:off x="0" y="959"/>
          <a:ext cx="1700172" cy="76155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smtClean="0"/>
            <a:t>EOQ</a:t>
          </a:r>
          <a:endParaRPr lang="en-US" sz="2100" kern="1200" dirty="0"/>
        </a:p>
      </dsp:txBody>
      <dsp:txXfrm>
        <a:off x="0" y="959"/>
        <a:ext cx="1700172" cy="761553"/>
      </dsp:txXfrm>
    </dsp:sp>
    <dsp:sp modelId="{18F892D8-9AC0-4DBC-AF30-843810CAA50B}">
      <dsp:nvSpPr>
        <dsp:cNvPr id="0" name=""/>
        <dsp:cNvSpPr/>
      </dsp:nvSpPr>
      <dsp:spPr>
        <a:xfrm>
          <a:off x="1700172" y="838668"/>
          <a:ext cx="2550259" cy="761553"/>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F029D0-E15B-4014-914D-AF6E78B9D64D}">
      <dsp:nvSpPr>
        <dsp:cNvPr id="0" name=""/>
        <dsp:cNvSpPr/>
      </dsp:nvSpPr>
      <dsp:spPr>
        <a:xfrm>
          <a:off x="0" y="838668"/>
          <a:ext cx="1700172" cy="76155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smtClean="0"/>
            <a:t>Safety Stock</a:t>
          </a:r>
          <a:endParaRPr lang="en-US" sz="2100" kern="1200" dirty="0"/>
        </a:p>
      </dsp:txBody>
      <dsp:txXfrm>
        <a:off x="0" y="838668"/>
        <a:ext cx="1700172" cy="761553"/>
      </dsp:txXfrm>
    </dsp:sp>
    <dsp:sp modelId="{9CF4B85C-C574-4A02-A4DF-903EF06521CF}">
      <dsp:nvSpPr>
        <dsp:cNvPr id="0" name=""/>
        <dsp:cNvSpPr/>
      </dsp:nvSpPr>
      <dsp:spPr>
        <a:xfrm>
          <a:off x="1646072" y="1676377"/>
          <a:ext cx="2603669" cy="761553"/>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ctr" defTabSz="711200">
            <a:lnSpc>
              <a:spcPct val="90000"/>
            </a:lnSpc>
            <a:spcBef>
              <a:spcPct val="0"/>
            </a:spcBef>
            <a:spcAft>
              <a:spcPct val="15000"/>
            </a:spcAft>
            <a:buChar char="••"/>
          </a:pPr>
          <a:endParaRPr lang="en-US" sz="1600" kern="1200" dirty="0"/>
        </a:p>
        <a:p>
          <a:pPr marL="171450" lvl="1" indent="-171450" algn="ctr" defTabSz="711200">
            <a:lnSpc>
              <a:spcPct val="90000"/>
            </a:lnSpc>
            <a:spcBef>
              <a:spcPct val="0"/>
            </a:spcBef>
            <a:spcAft>
              <a:spcPct val="15000"/>
            </a:spcAft>
            <a:buChar char="••"/>
          </a:pPr>
          <a:r>
            <a:rPr lang="en-US" sz="1600" kern="1200" dirty="0" smtClean="0"/>
            <a:t>Demand*lead time + SS</a:t>
          </a:r>
          <a:endParaRPr lang="en-US" sz="1600" kern="1200" dirty="0"/>
        </a:p>
      </dsp:txBody>
      <dsp:txXfrm>
        <a:off x="1646072" y="1676377"/>
        <a:ext cx="2603669" cy="761553"/>
      </dsp:txXfrm>
    </dsp:sp>
    <dsp:sp modelId="{EDF52A83-8304-4F00-9B89-D361EF98AF87}">
      <dsp:nvSpPr>
        <dsp:cNvPr id="0" name=""/>
        <dsp:cNvSpPr/>
      </dsp:nvSpPr>
      <dsp:spPr>
        <a:xfrm>
          <a:off x="690" y="1676377"/>
          <a:ext cx="1645382" cy="76155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smtClean="0"/>
            <a:t>ROP</a:t>
          </a:r>
          <a:endParaRPr lang="en-US" sz="2100" kern="1200" dirty="0"/>
        </a:p>
      </dsp:txBody>
      <dsp:txXfrm>
        <a:off x="690" y="1676377"/>
        <a:ext cx="1645382" cy="761553"/>
      </dsp:txXfrm>
    </dsp:sp>
    <dsp:sp modelId="{7A15C882-581D-4585-8AEB-428783A725CB}">
      <dsp:nvSpPr>
        <dsp:cNvPr id="0" name=""/>
        <dsp:cNvSpPr/>
      </dsp:nvSpPr>
      <dsp:spPr>
        <a:xfrm>
          <a:off x="1700172" y="2514086"/>
          <a:ext cx="2550259" cy="761553"/>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endParaRPr lang="en-US" sz="1800" kern="1200" dirty="0"/>
        </a:p>
        <a:p>
          <a:pPr marL="171450" lvl="1" indent="-171450" algn="l" defTabSz="711200">
            <a:lnSpc>
              <a:spcPct val="90000"/>
            </a:lnSpc>
            <a:spcBef>
              <a:spcPct val="0"/>
            </a:spcBef>
            <a:spcAft>
              <a:spcPct val="15000"/>
            </a:spcAft>
            <a:buChar char="••"/>
          </a:pPr>
          <a:r>
            <a:rPr lang="en-US" sz="1600" kern="1200" dirty="0" smtClean="0"/>
            <a:t>EOQ/ Demand</a:t>
          </a:r>
          <a:endParaRPr lang="en-US" sz="1600" kern="1200" dirty="0"/>
        </a:p>
      </dsp:txBody>
      <dsp:txXfrm>
        <a:off x="1700172" y="2514086"/>
        <a:ext cx="2550259" cy="761553"/>
      </dsp:txXfrm>
    </dsp:sp>
    <dsp:sp modelId="{87C585B3-5081-4328-9B22-E9ADA5AECAE3}">
      <dsp:nvSpPr>
        <dsp:cNvPr id="0" name=""/>
        <dsp:cNvSpPr/>
      </dsp:nvSpPr>
      <dsp:spPr>
        <a:xfrm>
          <a:off x="0" y="2514086"/>
          <a:ext cx="1700172" cy="76155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smtClean="0"/>
            <a:t>Time Between Order</a:t>
          </a:r>
          <a:endParaRPr lang="en-US" sz="2100" kern="1200" dirty="0"/>
        </a:p>
      </dsp:txBody>
      <dsp:txXfrm>
        <a:off x="0" y="2514086"/>
        <a:ext cx="1700172" cy="761553"/>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7BDDA8A-1900-4EA4-85A3-70D85A1A61A0}">
      <dsp:nvSpPr>
        <dsp:cNvPr id="0" name=""/>
        <dsp:cNvSpPr/>
      </dsp:nvSpPr>
      <dsp:spPr>
        <a:xfrm>
          <a:off x="171479" y="0"/>
          <a:ext cx="5257808" cy="328612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F8E22D-700E-4432-ACFD-DDDB728880DA}">
      <dsp:nvSpPr>
        <dsp:cNvPr id="0" name=""/>
        <dsp:cNvSpPr/>
      </dsp:nvSpPr>
      <dsp:spPr>
        <a:xfrm>
          <a:off x="753481" y="2268086"/>
          <a:ext cx="136703" cy="13670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2FF49F-7B02-401D-AD8E-D1629208A824}">
      <dsp:nvSpPr>
        <dsp:cNvPr id="0" name=""/>
        <dsp:cNvSpPr/>
      </dsp:nvSpPr>
      <dsp:spPr>
        <a:xfrm>
          <a:off x="582717" y="2336438"/>
          <a:ext cx="1703299" cy="949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436" tIns="0" rIns="0" bIns="0" numCol="1" spcCol="1270" anchor="t" anchorCtr="0">
          <a:noAutofit/>
        </a:bodyPr>
        <a:lstStyle/>
        <a:p>
          <a:pPr lvl="0" algn="ctr" defTabSz="1111250">
            <a:lnSpc>
              <a:spcPct val="90000"/>
            </a:lnSpc>
            <a:spcBef>
              <a:spcPct val="0"/>
            </a:spcBef>
            <a:spcAft>
              <a:spcPct val="35000"/>
            </a:spcAft>
          </a:pPr>
          <a:r>
            <a:rPr lang="en-US" sz="2500" kern="1200" dirty="0" smtClean="0"/>
            <a:t>480000</a:t>
          </a:r>
        </a:p>
        <a:p>
          <a:pPr lvl="0" algn="ctr" defTabSz="1111250">
            <a:lnSpc>
              <a:spcPct val="90000"/>
            </a:lnSpc>
            <a:spcBef>
              <a:spcPct val="0"/>
            </a:spcBef>
            <a:spcAft>
              <a:spcPct val="35000"/>
            </a:spcAft>
          </a:pPr>
          <a:r>
            <a:rPr lang="en-US" sz="2500" kern="1200" dirty="0" smtClean="0"/>
            <a:t>NIS</a:t>
          </a:r>
          <a:endParaRPr lang="en-US" sz="2500" kern="1200" dirty="0"/>
        </a:p>
      </dsp:txBody>
      <dsp:txXfrm>
        <a:off x="582717" y="2336438"/>
        <a:ext cx="1703299" cy="949691"/>
      </dsp:txXfrm>
    </dsp:sp>
    <dsp:sp modelId="{BFC38B6F-84E0-4957-9924-61D32CA14546}">
      <dsp:nvSpPr>
        <dsp:cNvPr id="0" name=""/>
        <dsp:cNvSpPr/>
      </dsp:nvSpPr>
      <dsp:spPr>
        <a:xfrm>
          <a:off x="1960148" y="1374916"/>
          <a:ext cx="247116" cy="24711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EFBA7C-709A-48D0-8C95-69CCEC0D24CE}">
      <dsp:nvSpPr>
        <dsp:cNvPr id="0" name=""/>
        <dsp:cNvSpPr/>
      </dsp:nvSpPr>
      <dsp:spPr>
        <a:xfrm>
          <a:off x="1714507" y="1498475"/>
          <a:ext cx="2000272" cy="1787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0942" tIns="0" rIns="0" bIns="0" numCol="1" spcCol="1270" anchor="t" anchorCtr="0">
          <a:noAutofit/>
        </a:bodyPr>
        <a:lstStyle/>
        <a:p>
          <a:pPr lvl="0" algn="ctr" defTabSz="1111250">
            <a:lnSpc>
              <a:spcPct val="90000"/>
            </a:lnSpc>
            <a:spcBef>
              <a:spcPct val="0"/>
            </a:spcBef>
            <a:spcAft>
              <a:spcPct val="35000"/>
            </a:spcAft>
          </a:pPr>
          <a:r>
            <a:rPr lang="en-US" sz="2500" kern="1200" dirty="0" smtClean="0"/>
            <a:t>122000</a:t>
          </a:r>
        </a:p>
        <a:p>
          <a:pPr lvl="0" algn="ctr" defTabSz="1111250">
            <a:lnSpc>
              <a:spcPct val="90000"/>
            </a:lnSpc>
            <a:spcBef>
              <a:spcPct val="0"/>
            </a:spcBef>
            <a:spcAft>
              <a:spcPct val="35000"/>
            </a:spcAft>
          </a:pPr>
          <a:r>
            <a:rPr lang="en-US" sz="2500" kern="1200" dirty="0" smtClean="0"/>
            <a:t>NIS</a:t>
          </a:r>
          <a:endParaRPr lang="en-US" sz="2500" kern="1200" dirty="0"/>
        </a:p>
      </dsp:txBody>
      <dsp:txXfrm>
        <a:off x="1714507" y="1498475"/>
        <a:ext cx="2000272" cy="1787654"/>
      </dsp:txXfrm>
    </dsp:sp>
    <dsp:sp modelId="{2741CF4E-9F86-4DCD-8687-5757B340C15B}">
      <dsp:nvSpPr>
        <dsp:cNvPr id="0" name=""/>
        <dsp:cNvSpPr/>
      </dsp:nvSpPr>
      <dsp:spPr>
        <a:xfrm>
          <a:off x="3411303" y="831390"/>
          <a:ext cx="341757" cy="34175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34C9F9-E34C-4007-810B-702B3397EA12}">
      <dsp:nvSpPr>
        <dsp:cNvPr id="0" name=""/>
        <dsp:cNvSpPr/>
      </dsp:nvSpPr>
      <dsp:spPr>
        <a:xfrm>
          <a:off x="3582182" y="1002269"/>
          <a:ext cx="1261873" cy="2283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1090" tIns="0" rIns="0" bIns="0" numCol="1" spcCol="1270" anchor="t" anchorCtr="0">
          <a:noAutofit/>
        </a:bodyPr>
        <a:lstStyle/>
        <a:p>
          <a:pPr lvl="0" algn="ctr" defTabSz="1111250">
            <a:lnSpc>
              <a:spcPct val="90000"/>
            </a:lnSpc>
            <a:spcBef>
              <a:spcPct val="0"/>
            </a:spcBef>
            <a:spcAft>
              <a:spcPct val="35000"/>
            </a:spcAft>
          </a:pPr>
          <a:r>
            <a:rPr lang="en-US" sz="2500" kern="1200" dirty="0" smtClean="0"/>
            <a:t>360000</a:t>
          </a:r>
        </a:p>
        <a:p>
          <a:pPr lvl="0" algn="ctr" defTabSz="1111250">
            <a:lnSpc>
              <a:spcPct val="90000"/>
            </a:lnSpc>
            <a:spcBef>
              <a:spcPct val="0"/>
            </a:spcBef>
            <a:spcAft>
              <a:spcPct val="35000"/>
            </a:spcAft>
          </a:pPr>
          <a:r>
            <a:rPr lang="en-US" sz="2500" kern="1200" dirty="0" smtClean="0"/>
            <a:t>NIS </a:t>
          </a:r>
          <a:endParaRPr lang="en-US" sz="2500" kern="1200" dirty="0"/>
        </a:p>
      </dsp:txBody>
      <dsp:txXfrm>
        <a:off x="3582182" y="1002269"/>
        <a:ext cx="1261873" cy="228386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B9A0551-B46C-4A9A-A33B-AEBFB1A19B07}">
      <dsp:nvSpPr>
        <dsp:cNvPr id="0" name=""/>
        <dsp:cNvSpPr/>
      </dsp:nvSpPr>
      <dsp:spPr>
        <a:xfrm>
          <a:off x="2176145" y="2177373"/>
          <a:ext cx="1434187" cy="143418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smtClean="0"/>
            <a:t>Zero Safety Stock!</a:t>
          </a:r>
          <a:endParaRPr lang="en-US" sz="2600" kern="1200" dirty="0"/>
        </a:p>
      </dsp:txBody>
      <dsp:txXfrm>
        <a:off x="2176145" y="2177373"/>
        <a:ext cx="1434187" cy="1434187"/>
      </dsp:txXfrm>
    </dsp:sp>
    <dsp:sp modelId="{B1237734-97C1-4786-8017-3BFB4FBCB5BE}">
      <dsp:nvSpPr>
        <dsp:cNvPr id="0" name=""/>
        <dsp:cNvSpPr/>
      </dsp:nvSpPr>
      <dsp:spPr>
        <a:xfrm rot="10800000">
          <a:off x="503541" y="2690095"/>
          <a:ext cx="1580610" cy="40874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9A5346C-96B7-4D3A-9AAC-AAB046E4517D}">
      <dsp:nvSpPr>
        <dsp:cNvPr id="0" name=""/>
        <dsp:cNvSpPr/>
      </dsp:nvSpPr>
      <dsp:spPr>
        <a:xfrm>
          <a:off x="1576" y="2492894"/>
          <a:ext cx="1003931" cy="80314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Sugar Crystal</a:t>
          </a:r>
          <a:endParaRPr lang="en-US" sz="1200" kern="1200" dirty="0"/>
        </a:p>
      </dsp:txBody>
      <dsp:txXfrm>
        <a:off x="1576" y="2492894"/>
        <a:ext cx="1003931" cy="803145"/>
      </dsp:txXfrm>
    </dsp:sp>
    <dsp:sp modelId="{A30541C9-4B53-41AB-83A3-ABF6145A9E6B}">
      <dsp:nvSpPr>
        <dsp:cNvPr id="0" name=""/>
        <dsp:cNvSpPr/>
      </dsp:nvSpPr>
      <dsp:spPr>
        <a:xfrm rot="12600000">
          <a:off x="717819" y="1890399"/>
          <a:ext cx="1580610" cy="40874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517683D-A441-4C9C-8682-F1D27D7CBE3E}">
      <dsp:nvSpPr>
        <dsp:cNvPr id="0" name=""/>
        <dsp:cNvSpPr/>
      </dsp:nvSpPr>
      <dsp:spPr>
        <a:xfrm>
          <a:off x="321734" y="1298045"/>
          <a:ext cx="1003931" cy="80314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Bottle  PET 125mL  Brown</a:t>
          </a:r>
          <a:endParaRPr lang="en-US" sz="1200" kern="1200" dirty="0"/>
        </a:p>
      </dsp:txBody>
      <dsp:txXfrm>
        <a:off x="321734" y="1298045"/>
        <a:ext cx="1003931" cy="803145"/>
      </dsp:txXfrm>
    </dsp:sp>
    <dsp:sp modelId="{DA9B6481-5D6A-4587-8076-AC4AA6F673D2}">
      <dsp:nvSpPr>
        <dsp:cNvPr id="0" name=""/>
        <dsp:cNvSpPr/>
      </dsp:nvSpPr>
      <dsp:spPr>
        <a:xfrm rot="14400000">
          <a:off x="1303237" y="1304981"/>
          <a:ext cx="1580610" cy="40874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1375276-5A81-47F9-BEAD-69158EB2409F}">
      <dsp:nvSpPr>
        <dsp:cNvPr id="0" name=""/>
        <dsp:cNvSpPr/>
      </dsp:nvSpPr>
      <dsp:spPr>
        <a:xfrm>
          <a:off x="1196424" y="423355"/>
          <a:ext cx="1003931" cy="80314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Cap Alum 28mm </a:t>
          </a:r>
          <a:endParaRPr lang="en-US" sz="1200" kern="1200" dirty="0"/>
        </a:p>
      </dsp:txBody>
      <dsp:txXfrm>
        <a:off x="1196424" y="423355"/>
        <a:ext cx="1003931" cy="803145"/>
      </dsp:txXfrm>
    </dsp:sp>
    <dsp:sp modelId="{284C4B64-A31D-4D2C-8AB4-5C94325C5CCB}">
      <dsp:nvSpPr>
        <dsp:cNvPr id="0" name=""/>
        <dsp:cNvSpPr/>
      </dsp:nvSpPr>
      <dsp:spPr>
        <a:xfrm rot="16200000">
          <a:off x="2102933" y="1090703"/>
          <a:ext cx="1580610" cy="40874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D835025-E896-4C69-8827-E0E89B286F8E}">
      <dsp:nvSpPr>
        <dsp:cNvPr id="0" name=""/>
        <dsp:cNvSpPr/>
      </dsp:nvSpPr>
      <dsp:spPr>
        <a:xfrm>
          <a:off x="2391273" y="103197"/>
          <a:ext cx="1003931" cy="80314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Measuring Cup, 15 ml Graduate</a:t>
          </a:r>
          <a:endParaRPr lang="en-US" sz="1200" kern="1200" dirty="0"/>
        </a:p>
      </dsp:txBody>
      <dsp:txXfrm>
        <a:off x="2391273" y="103197"/>
        <a:ext cx="1003931" cy="803145"/>
      </dsp:txXfrm>
    </dsp:sp>
    <dsp:sp modelId="{65240B73-E222-4247-8247-EBE21CF7D112}">
      <dsp:nvSpPr>
        <dsp:cNvPr id="0" name=""/>
        <dsp:cNvSpPr/>
      </dsp:nvSpPr>
      <dsp:spPr>
        <a:xfrm rot="18000000">
          <a:off x="2902629" y="1304981"/>
          <a:ext cx="1580610" cy="40874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30E6972-358E-4786-BB4D-A56EF8CCFA69}">
      <dsp:nvSpPr>
        <dsp:cNvPr id="0" name=""/>
        <dsp:cNvSpPr/>
      </dsp:nvSpPr>
      <dsp:spPr>
        <a:xfrm>
          <a:off x="3586121" y="423355"/>
          <a:ext cx="1003931" cy="80314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AEROSIL 200 POWDER</a:t>
          </a:r>
          <a:endParaRPr lang="en-US" sz="1200" kern="1200" dirty="0"/>
        </a:p>
      </dsp:txBody>
      <dsp:txXfrm>
        <a:off x="3586121" y="423355"/>
        <a:ext cx="1003931" cy="803145"/>
      </dsp:txXfrm>
    </dsp:sp>
    <dsp:sp modelId="{4D6C5668-C85D-421B-ADEE-9F4841AD695E}">
      <dsp:nvSpPr>
        <dsp:cNvPr id="0" name=""/>
        <dsp:cNvSpPr/>
      </dsp:nvSpPr>
      <dsp:spPr>
        <a:xfrm rot="19800000">
          <a:off x="3488048" y="1890399"/>
          <a:ext cx="1580610" cy="40874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44E0F12-A7F4-4764-9E77-A0E60C31828B}">
      <dsp:nvSpPr>
        <dsp:cNvPr id="0" name=""/>
        <dsp:cNvSpPr/>
      </dsp:nvSpPr>
      <dsp:spPr>
        <a:xfrm>
          <a:off x="4460811" y="1298045"/>
          <a:ext cx="1003931" cy="80314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Starch Maize</a:t>
          </a:r>
          <a:endParaRPr lang="en-US" sz="1200" kern="1200" dirty="0"/>
        </a:p>
      </dsp:txBody>
      <dsp:txXfrm>
        <a:off x="4460811" y="1298045"/>
        <a:ext cx="1003931" cy="803145"/>
      </dsp:txXfrm>
    </dsp:sp>
    <dsp:sp modelId="{2741EACB-7AD4-4A44-B5BC-32563A1A27D1}">
      <dsp:nvSpPr>
        <dsp:cNvPr id="0" name=""/>
        <dsp:cNvSpPr/>
      </dsp:nvSpPr>
      <dsp:spPr>
        <a:xfrm>
          <a:off x="3702325" y="2690095"/>
          <a:ext cx="1580610" cy="40874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73FFB1F-47DC-4A6A-AC8E-63C76A966A80}">
      <dsp:nvSpPr>
        <dsp:cNvPr id="0" name=""/>
        <dsp:cNvSpPr/>
      </dsp:nvSpPr>
      <dsp:spPr>
        <a:xfrm>
          <a:off x="4780970" y="2492894"/>
          <a:ext cx="1003931" cy="80314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Talc and WATER PURIFIED</a:t>
          </a:r>
          <a:endParaRPr lang="en-US" sz="1200" kern="1200" dirty="0"/>
        </a:p>
      </dsp:txBody>
      <dsp:txXfrm>
        <a:off x="4780970" y="2492894"/>
        <a:ext cx="1003931" cy="803145"/>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0E91E7-48E9-4337-9253-FB42008402CA}">
      <dsp:nvSpPr>
        <dsp:cNvPr id="0" name=""/>
        <dsp:cNvSpPr/>
      </dsp:nvSpPr>
      <dsp:spPr>
        <a:xfrm>
          <a:off x="271423" y="55"/>
          <a:ext cx="1347489" cy="6737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a:t>Forecast</a:t>
          </a:r>
        </a:p>
      </dsp:txBody>
      <dsp:txXfrm>
        <a:off x="271423" y="55"/>
        <a:ext cx="1347489" cy="673744"/>
      </dsp:txXfrm>
    </dsp:sp>
    <dsp:sp modelId="{0600702D-4322-4A14-A10D-8ADA4D91DA83}">
      <dsp:nvSpPr>
        <dsp:cNvPr id="0" name=""/>
        <dsp:cNvSpPr/>
      </dsp:nvSpPr>
      <dsp:spPr>
        <a:xfrm>
          <a:off x="406172" y="673800"/>
          <a:ext cx="134748" cy="505308"/>
        </a:xfrm>
        <a:custGeom>
          <a:avLst/>
          <a:gdLst/>
          <a:ahLst/>
          <a:cxnLst/>
          <a:rect l="0" t="0" r="0" b="0"/>
          <a:pathLst>
            <a:path>
              <a:moveTo>
                <a:pt x="0" y="0"/>
              </a:moveTo>
              <a:lnTo>
                <a:pt x="0" y="505308"/>
              </a:lnTo>
              <a:lnTo>
                <a:pt x="134748" y="50530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4EFEC8-3DD3-4464-9CF0-AEA7DDE9EEEC}">
      <dsp:nvSpPr>
        <dsp:cNvPr id="0" name=""/>
        <dsp:cNvSpPr/>
      </dsp:nvSpPr>
      <dsp:spPr>
        <a:xfrm>
          <a:off x="540921" y="842236"/>
          <a:ext cx="1077991" cy="67374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Simple Moving Average</a:t>
          </a:r>
        </a:p>
      </dsp:txBody>
      <dsp:txXfrm>
        <a:off x="540921" y="842236"/>
        <a:ext cx="1077991" cy="673744"/>
      </dsp:txXfrm>
    </dsp:sp>
    <dsp:sp modelId="{DB5DA5E0-E1E3-4029-B179-28314423696F}">
      <dsp:nvSpPr>
        <dsp:cNvPr id="0" name=""/>
        <dsp:cNvSpPr/>
      </dsp:nvSpPr>
      <dsp:spPr>
        <a:xfrm>
          <a:off x="406172" y="673800"/>
          <a:ext cx="134748" cy="1347489"/>
        </a:xfrm>
        <a:custGeom>
          <a:avLst/>
          <a:gdLst/>
          <a:ahLst/>
          <a:cxnLst/>
          <a:rect l="0" t="0" r="0" b="0"/>
          <a:pathLst>
            <a:path>
              <a:moveTo>
                <a:pt x="0" y="0"/>
              </a:moveTo>
              <a:lnTo>
                <a:pt x="0" y="1347489"/>
              </a:lnTo>
              <a:lnTo>
                <a:pt x="134748" y="1347489"/>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434C1C-8CFA-4621-A664-7C300DC642D1}">
      <dsp:nvSpPr>
        <dsp:cNvPr id="0" name=""/>
        <dsp:cNvSpPr/>
      </dsp:nvSpPr>
      <dsp:spPr>
        <a:xfrm>
          <a:off x="540921" y="1684418"/>
          <a:ext cx="1077991" cy="67374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a:t>Last Data Point</a:t>
          </a:r>
        </a:p>
      </dsp:txBody>
      <dsp:txXfrm>
        <a:off x="540921" y="1684418"/>
        <a:ext cx="1077991" cy="673744"/>
      </dsp:txXfrm>
    </dsp:sp>
    <dsp:sp modelId="{E47CF671-78F1-4E40-8DEC-904B40B9E79A}">
      <dsp:nvSpPr>
        <dsp:cNvPr id="0" name=""/>
        <dsp:cNvSpPr/>
      </dsp:nvSpPr>
      <dsp:spPr>
        <a:xfrm>
          <a:off x="406172" y="673800"/>
          <a:ext cx="134748" cy="2189670"/>
        </a:xfrm>
        <a:custGeom>
          <a:avLst/>
          <a:gdLst/>
          <a:ahLst/>
          <a:cxnLst/>
          <a:rect l="0" t="0" r="0" b="0"/>
          <a:pathLst>
            <a:path>
              <a:moveTo>
                <a:pt x="0" y="0"/>
              </a:moveTo>
              <a:lnTo>
                <a:pt x="0" y="2189670"/>
              </a:lnTo>
              <a:lnTo>
                <a:pt x="134748" y="218967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034D9E-1AD4-4ECC-9635-FE96B6315074}">
      <dsp:nvSpPr>
        <dsp:cNvPr id="0" name=""/>
        <dsp:cNvSpPr/>
      </dsp:nvSpPr>
      <dsp:spPr>
        <a:xfrm>
          <a:off x="540921" y="2526599"/>
          <a:ext cx="1077991" cy="67374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Exponential </a:t>
          </a:r>
          <a:r>
            <a:rPr lang="en-US" sz="1500" kern="1200" dirty="0"/>
            <a:t>Smoothing</a:t>
          </a:r>
        </a:p>
      </dsp:txBody>
      <dsp:txXfrm>
        <a:off x="540921" y="2526599"/>
        <a:ext cx="1077991" cy="673744"/>
      </dsp:txXfrm>
    </dsp:sp>
    <dsp:sp modelId="{6C9C7C9F-F8C4-4255-8F04-7A33DFDFF035}">
      <dsp:nvSpPr>
        <dsp:cNvPr id="0" name=""/>
        <dsp:cNvSpPr/>
      </dsp:nvSpPr>
      <dsp:spPr>
        <a:xfrm>
          <a:off x="1955786" y="55"/>
          <a:ext cx="1347489" cy="6737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a:t>Graph</a:t>
          </a:r>
        </a:p>
      </dsp:txBody>
      <dsp:txXfrm>
        <a:off x="1955786" y="55"/>
        <a:ext cx="1347489" cy="673744"/>
      </dsp:txXfrm>
    </dsp:sp>
    <dsp:sp modelId="{3D3E97EA-A342-4C5A-A3C0-36059189FB9A}">
      <dsp:nvSpPr>
        <dsp:cNvPr id="0" name=""/>
        <dsp:cNvSpPr/>
      </dsp:nvSpPr>
      <dsp:spPr>
        <a:xfrm>
          <a:off x="2090535" y="673800"/>
          <a:ext cx="134748" cy="1246754"/>
        </a:xfrm>
        <a:custGeom>
          <a:avLst/>
          <a:gdLst/>
          <a:ahLst/>
          <a:cxnLst/>
          <a:rect l="0" t="0" r="0" b="0"/>
          <a:pathLst>
            <a:path>
              <a:moveTo>
                <a:pt x="0" y="0"/>
              </a:moveTo>
              <a:lnTo>
                <a:pt x="0" y="1246754"/>
              </a:lnTo>
              <a:lnTo>
                <a:pt x="134748" y="124675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DD5056-7B88-4C5C-B464-7C16E792BD23}">
      <dsp:nvSpPr>
        <dsp:cNvPr id="0" name=""/>
        <dsp:cNvSpPr/>
      </dsp:nvSpPr>
      <dsp:spPr>
        <a:xfrm>
          <a:off x="2225284" y="842236"/>
          <a:ext cx="2989691" cy="2156637"/>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endParaRPr lang="en-US" sz="1500" kern="1200" dirty="0"/>
        </a:p>
      </dsp:txBody>
      <dsp:txXfrm>
        <a:off x="2225284" y="842236"/>
        <a:ext cx="2989691" cy="2156637"/>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0F2348-A325-4122-96DD-EB0696CBFED2}">
      <dsp:nvSpPr>
        <dsp:cNvPr id="0" name=""/>
        <dsp:cNvSpPr/>
      </dsp:nvSpPr>
      <dsp:spPr>
        <a:xfrm>
          <a:off x="0" y="1440698"/>
          <a:ext cx="2440789" cy="2491257"/>
        </a:xfrm>
        <a:prstGeom prst="roundRect">
          <a:avLst>
            <a:gd name="adj" fmla="val 10000"/>
          </a:avLst>
        </a:prstGeom>
        <a:blipFill rotWithShape="0">
          <a:blip xmlns:r="http://schemas.openxmlformats.org/officeDocument/2006/relationships" r:embed="rId1"/>
          <a:stretch>
            <a:fillRect/>
          </a:stretch>
        </a:blip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endParaRPr lang="en-US" sz="6400" kern="1200" dirty="0"/>
        </a:p>
      </dsp:txBody>
      <dsp:txXfrm>
        <a:off x="0" y="1440698"/>
        <a:ext cx="2440789" cy="2491257"/>
      </dsp:txXfrm>
    </dsp:sp>
    <dsp:sp modelId="{14AD53F1-630C-41BA-8798-D0503CBF6C03}">
      <dsp:nvSpPr>
        <dsp:cNvPr id="0" name=""/>
        <dsp:cNvSpPr/>
      </dsp:nvSpPr>
      <dsp:spPr>
        <a:xfrm rot="21591352">
          <a:off x="2487672" y="2625568"/>
          <a:ext cx="99391" cy="11489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21591352">
        <a:off x="2487672" y="2625568"/>
        <a:ext cx="99391" cy="114891"/>
      </dsp:txXfrm>
    </dsp:sp>
    <dsp:sp modelId="{7594C943-0C63-4C93-AE85-3DD9D6EC5A0D}">
      <dsp:nvSpPr>
        <dsp:cNvPr id="0" name=""/>
        <dsp:cNvSpPr/>
      </dsp:nvSpPr>
      <dsp:spPr>
        <a:xfrm>
          <a:off x="2628320" y="1471795"/>
          <a:ext cx="3068996" cy="2414258"/>
        </a:xfrm>
        <a:prstGeom prst="roundRect">
          <a:avLst>
            <a:gd name="adj" fmla="val 10000"/>
          </a:avLst>
        </a:prstGeom>
        <a:blipFill rotWithShape="0">
          <a:blip xmlns:r="http://schemas.openxmlformats.org/officeDocument/2006/relationships" r:embed="rId2"/>
          <a:stretch>
            <a:fillRect/>
          </a:stretch>
        </a:blip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endParaRPr lang="en-US" sz="6400" kern="1200" dirty="0"/>
        </a:p>
      </dsp:txBody>
      <dsp:txXfrm>
        <a:off x="2628320" y="1471795"/>
        <a:ext cx="3068996" cy="2414258"/>
      </dsp:txXfrm>
    </dsp:sp>
    <dsp:sp modelId="{0250573F-E088-4609-85E4-4AB6378569B1}">
      <dsp:nvSpPr>
        <dsp:cNvPr id="0" name=""/>
        <dsp:cNvSpPr/>
      </dsp:nvSpPr>
      <dsp:spPr>
        <a:xfrm>
          <a:off x="5743644" y="2621479"/>
          <a:ext cx="98213" cy="11489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5743644" y="2621479"/>
        <a:ext cx="98213" cy="114891"/>
      </dsp:txXfrm>
    </dsp:sp>
    <dsp:sp modelId="{5D3341A5-07C7-4C5F-B84B-E1A99A036D39}">
      <dsp:nvSpPr>
        <dsp:cNvPr id="0" name=""/>
        <dsp:cNvSpPr/>
      </dsp:nvSpPr>
      <dsp:spPr>
        <a:xfrm>
          <a:off x="5882626" y="1428761"/>
          <a:ext cx="3044869" cy="2500327"/>
        </a:xfrm>
        <a:prstGeom prst="roundRect">
          <a:avLst>
            <a:gd name="adj" fmla="val 10000"/>
          </a:avLst>
        </a:prstGeom>
        <a:blipFill rotWithShape="0">
          <a:blip xmlns:r="http://schemas.openxmlformats.org/officeDocument/2006/relationships" r:embed="rId3"/>
          <a:stretch>
            <a:fillRect/>
          </a:stretch>
        </a:blip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endParaRPr lang="en-US" sz="6400" kern="1200" dirty="0"/>
        </a:p>
      </dsp:txBody>
      <dsp:txXfrm>
        <a:off x="5882626" y="1428761"/>
        <a:ext cx="3044869" cy="2500327"/>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DB8954-93AF-4039-8CAA-EDFFCC1FB7FB}">
      <dsp:nvSpPr>
        <dsp:cNvPr id="0" name=""/>
        <dsp:cNvSpPr/>
      </dsp:nvSpPr>
      <dsp:spPr>
        <a:xfrm>
          <a:off x="1020" y="858772"/>
          <a:ext cx="2384797" cy="2282965"/>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endParaRPr lang="en-US" sz="6400" kern="1200" dirty="0"/>
        </a:p>
      </dsp:txBody>
      <dsp:txXfrm>
        <a:off x="1020" y="858772"/>
        <a:ext cx="2384797" cy="2282965"/>
      </dsp:txXfrm>
    </dsp:sp>
    <dsp:sp modelId="{11EBF11C-A0A1-4129-A95A-5EFEEF5E3952}">
      <dsp:nvSpPr>
        <dsp:cNvPr id="0" name=""/>
        <dsp:cNvSpPr/>
      </dsp:nvSpPr>
      <dsp:spPr>
        <a:xfrm>
          <a:off x="2470020" y="1895843"/>
          <a:ext cx="178509" cy="2088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470020" y="1895843"/>
        <a:ext cx="178509" cy="208822"/>
      </dsp:txXfrm>
    </dsp:sp>
    <dsp:sp modelId="{EF636940-6BF1-4839-A4C1-6F48DFA7FA7A}">
      <dsp:nvSpPr>
        <dsp:cNvPr id="0" name=""/>
        <dsp:cNvSpPr/>
      </dsp:nvSpPr>
      <dsp:spPr>
        <a:xfrm>
          <a:off x="2722628" y="904140"/>
          <a:ext cx="2617087" cy="2192228"/>
        </a:xfrm>
        <a:prstGeom prst="roundRect">
          <a:avLst>
            <a:gd name="adj" fmla="val 10000"/>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endParaRPr lang="en-US" sz="6400" kern="1200" dirty="0"/>
        </a:p>
      </dsp:txBody>
      <dsp:txXfrm>
        <a:off x="2722628" y="904140"/>
        <a:ext cx="2617087" cy="2192228"/>
      </dsp:txXfrm>
    </dsp:sp>
    <dsp:sp modelId="{67E30E19-4BA1-4899-A786-FD0D3F583972}">
      <dsp:nvSpPr>
        <dsp:cNvPr id="0" name=""/>
        <dsp:cNvSpPr/>
      </dsp:nvSpPr>
      <dsp:spPr>
        <a:xfrm>
          <a:off x="5423918" y="1895843"/>
          <a:ext cx="178509" cy="2088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5423918" y="1895843"/>
        <a:ext cx="178509" cy="208822"/>
      </dsp:txXfrm>
    </dsp:sp>
    <dsp:sp modelId="{B736577A-3E61-41F1-8093-FA62A0BA0197}">
      <dsp:nvSpPr>
        <dsp:cNvPr id="0" name=""/>
        <dsp:cNvSpPr/>
      </dsp:nvSpPr>
      <dsp:spPr>
        <a:xfrm>
          <a:off x="5676526" y="857256"/>
          <a:ext cx="2966418" cy="2285997"/>
        </a:xfrm>
        <a:prstGeom prst="roundRect">
          <a:avLst>
            <a:gd name="adj" fmla="val 10000"/>
          </a:avLst>
        </a:prstGeom>
        <a:blipFill rotWithShape="0">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endParaRPr lang="en-US" sz="6400" kern="1200" dirty="0"/>
        </a:p>
      </dsp:txBody>
      <dsp:txXfrm>
        <a:off x="5676526" y="857256"/>
        <a:ext cx="2966418" cy="2285997"/>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48F5F1D-F92F-48CB-829F-335C3A0AEBB2}">
      <dsp:nvSpPr>
        <dsp:cNvPr id="0" name=""/>
        <dsp:cNvSpPr/>
      </dsp:nvSpPr>
      <dsp:spPr>
        <a:xfrm>
          <a:off x="2645" y="890567"/>
          <a:ext cx="2820265" cy="2433706"/>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endParaRPr lang="en-US" sz="6400" kern="1200" dirty="0"/>
        </a:p>
      </dsp:txBody>
      <dsp:txXfrm>
        <a:off x="2645" y="890567"/>
        <a:ext cx="2820265" cy="2433706"/>
      </dsp:txXfrm>
    </dsp:sp>
    <dsp:sp modelId="{BB3D88F7-E458-48A0-8165-DC62D1CD53A7}">
      <dsp:nvSpPr>
        <dsp:cNvPr id="0" name=""/>
        <dsp:cNvSpPr/>
      </dsp:nvSpPr>
      <dsp:spPr>
        <a:xfrm>
          <a:off x="2890603" y="2023482"/>
          <a:ext cx="143507" cy="1678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2890603" y="2023482"/>
        <a:ext cx="143507" cy="167876"/>
      </dsp:txXfrm>
    </dsp:sp>
    <dsp:sp modelId="{052A4982-5073-4B20-85C3-C38AF2195B1B}">
      <dsp:nvSpPr>
        <dsp:cNvPr id="0" name=""/>
        <dsp:cNvSpPr/>
      </dsp:nvSpPr>
      <dsp:spPr>
        <a:xfrm>
          <a:off x="3093679" y="880955"/>
          <a:ext cx="3003440" cy="2452930"/>
        </a:xfrm>
        <a:prstGeom prst="roundRect">
          <a:avLst>
            <a:gd name="adj" fmla="val 10000"/>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endParaRPr lang="en-US" sz="6400" kern="1200" dirty="0"/>
        </a:p>
      </dsp:txBody>
      <dsp:txXfrm>
        <a:off x="3093679" y="880955"/>
        <a:ext cx="3003440" cy="2452930"/>
      </dsp:txXfrm>
    </dsp:sp>
    <dsp:sp modelId="{CC40F9F1-58F3-4F94-BE16-C7DAC7DF49F9}">
      <dsp:nvSpPr>
        <dsp:cNvPr id="0" name=""/>
        <dsp:cNvSpPr/>
      </dsp:nvSpPr>
      <dsp:spPr>
        <a:xfrm>
          <a:off x="6164812" y="2023482"/>
          <a:ext cx="143507" cy="1678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164812" y="2023482"/>
        <a:ext cx="143507" cy="167876"/>
      </dsp:txXfrm>
    </dsp:sp>
    <dsp:sp modelId="{2B62CB65-93E6-43D5-BC42-3200C4833C10}">
      <dsp:nvSpPr>
        <dsp:cNvPr id="0" name=""/>
        <dsp:cNvSpPr/>
      </dsp:nvSpPr>
      <dsp:spPr>
        <a:xfrm>
          <a:off x="6367889" y="857256"/>
          <a:ext cx="2559182" cy="2500328"/>
        </a:xfrm>
        <a:prstGeom prst="roundRect">
          <a:avLst>
            <a:gd name="adj" fmla="val 10000"/>
          </a:avLst>
        </a:prstGeom>
        <a:blipFill rotWithShape="0">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endParaRPr lang="en-US" sz="6400" kern="1200" dirty="0"/>
        </a:p>
      </dsp:txBody>
      <dsp:txXfrm>
        <a:off x="6367889" y="857256"/>
        <a:ext cx="2559182" cy="250032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8CB277-DCF9-4409-959D-8084675FE1F1}">
      <dsp:nvSpPr>
        <dsp:cNvPr id="0" name=""/>
        <dsp:cNvSpPr/>
      </dsp:nvSpPr>
      <dsp:spPr>
        <a:xfrm>
          <a:off x="1901" y="0"/>
          <a:ext cx="1992566" cy="3276600"/>
        </a:xfrm>
        <a:prstGeom prst="roundRect">
          <a:avLst>
            <a:gd name="adj" fmla="val 10000"/>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kern="1200" dirty="0" smtClean="0"/>
            <a:t>Insufficient purchasing quantities</a:t>
          </a:r>
          <a:endParaRPr lang="en-GB" sz="2000" kern="1200" dirty="0"/>
        </a:p>
      </dsp:txBody>
      <dsp:txXfrm>
        <a:off x="1901" y="1310640"/>
        <a:ext cx="1992566" cy="1310640"/>
      </dsp:txXfrm>
    </dsp:sp>
    <dsp:sp modelId="{CAB7AB1A-5E8F-4B08-8F5A-C5D7F3F63AD1}">
      <dsp:nvSpPr>
        <dsp:cNvPr id="0" name=""/>
        <dsp:cNvSpPr/>
      </dsp:nvSpPr>
      <dsp:spPr>
        <a:xfrm>
          <a:off x="452630" y="196595"/>
          <a:ext cx="1091107" cy="1091107"/>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17371F-9944-4C2A-8DDC-33CC7926ABB6}">
      <dsp:nvSpPr>
        <dsp:cNvPr id="0" name=""/>
        <dsp:cNvSpPr/>
      </dsp:nvSpPr>
      <dsp:spPr>
        <a:xfrm>
          <a:off x="2054244" y="0"/>
          <a:ext cx="1992566" cy="3276600"/>
        </a:xfrm>
        <a:prstGeom prst="roundRect">
          <a:avLst>
            <a:gd name="adj" fmla="val 10000"/>
          </a:avLst>
        </a:prstGeom>
        <a:solidFill>
          <a:schemeClr val="accent1">
            <a:shade val="80000"/>
            <a:hueOff val="97150"/>
            <a:satOff val="-7002"/>
            <a:lumOff val="1002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GB" sz="2000" kern="1200" dirty="0" smtClean="0"/>
            <a:t>Lack of </a:t>
          </a:r>
          <a:r>
            <a:rPr lang="en-US" sz="2000" kern="1200" dirty="0" smtClean="0"/>
            <a:t>priorities of inventory items</a:t>
          </a:r>
          <a:endParaRPr lang="en-GB" sz="2000" kern="1200" dirty="0"/>
        </a:p>
      </dsp:txBody>
      <dsp:txXfrm>
        <a:off x="2054244" y="1310640"/>
        <a:ext cx="1992566" cy="1310640"/>
      </dsp:txXfrm>
    </dsp:sp>
    <dsp:sp modelId="{11AC244B-A02F-43B3-915B-B4231C6B0C25}">
      <dsp:nvSpPr>
        <dsp:cNvPr id="0" name=""/>
        <dsp:cNvSpPr/>
      </dsp:nvSpPr>
      <dsp:spPr>
        <a:xfrm>
          <a:off x="2504974" y="196595"/>
          <a:ext cx="1091107" cy="1091107"/>
        </a:xfrm>
        <a:prstGeom prst="ellipse">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3614EC-927F-445A-910F-0683BFA4FD1F}">
      <dsp:nvSpPr>
        <dsp:cNvPr id="0" name=""/>
        <dsp:cNvSpPr/>
      </dsp:nvSpPr>
      <dsp:spPr>
        <a:xfrm>
          <a:off x="4105273" y="0"/>
          <a:ext cx="1992566" cy="3276600"/>
        </a:xfrm>
        <a:prstGeom prst="roundRect">
          <a:avLst>
            <a:gd name="adj" fmla="val 10000"/>
          </a:avLst>
        </a:prstGeom>
        <a:solidFill>
          <a:schemeClr val="accent1">
            <a:shade val="80000"/>
            <a:hueOff val="194301"/>
            <a:satOff val="-14004"/>
            <a:lumOff val="2004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kern="1200" dirty="0" smtClean="0"/>
            <a:t>Excessive quantities in stores</a:t>
          </a:r>
          <a:endParaRPr lang="en-GB" sz="2000" kern="1200" dirty="0"/>
        </a:p>
      </dsp:txBody>
      <dsp:txXfrm>
        <a:off x="4105273" y="1310640"/>
        <a:ext cx="1992566" cy="1310640"/>
      </dsp:txXfrm>
    </dsp:sp>
    <dsp:sp modelId="{CC4D7F30-CB4C-44B7-906B-C0C6560AA82D}">
      <dsp:nvSpPr>
        <dsp:cNvPr id="0" name=""/>
        <dsp:cNvSpPr/>
      </dsp:nvSpPr>
      <dsp:spPr>
        <a:xfrm>
          <a:off x="4557317" y="196595"/>
          <a:ext cx="1091107" cy="1091107"/>
        </a:xfrm>
        <a:prstGeom prst="ellipse">
          <a:avLst/>
        </a:prstGeom>
        <a:blipFill rotWithShape="0">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EDE5B4-CD82-4436-A4E1-08A0530A50AA}">
      <dsp:nvSpPr>
        <dsp:cNvPr id="0" name=""/>
        <dsp:cNvSpPr/>
      </dsp:nvSpPr>
      <dsp:spPr>
        <a:xfrm>
          <a:off x="6158932" y="0"/>
          <a:ext cx="1992566" cy="3276600"/>
        </a:xfrm>
        <a:prstGeom prst="roundRect">
          <a:avLst>
            <a:gd name="adj" fmla="val 10000"/>
          </a:avLst>
        </a:prstGeom>
        <a:solidFill>
          <a:schemeClr val="accent1">
            <a:shade val="80000"/>
            <a:hueOff val="291451"/>
            <a:satOff val="-21006"/>
            <a:lumOff val="3006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GB" sz="2000" kern="1200" dirty="0" smtClean="0"/>
            <a:t>Delays in receiving orders due to political issues</a:t>
          </a:r>
          <a:endParaRPr lang="en-GB" sz="2000" kern="1200" dirty="0"/>
        </a:p>
      </dsp:txBody>
      <dsp:txXfrm>
        <a:off x="6158932" y="1310640"/>
        <a:ext cx="1992566" cy="1310640"/>
      </dsp:txXfrm>
    </dsp:sp>
    <dsp:sp modelId="{F3B06E54-3BF0-4500-A00E-4FE0BAE74047}">
      <dsp:nvSpPr>
        <dsp:cNvPr id="0" name=""/>
        <dsp:cNvSpPr/>
      </dsp:nvSpPr>
      <dsp:spPr>
        <a:xfrm>
          <a:off x="6609661" y="196595"/>
          <a:ext cx="1091107" cy="1091107"/>
        </a:xfrm>
        <a:prstGeom prst="ellipse">
          <a:avLst/>
        </a:prstGeom>
        <a:blipFill rotWithShape="0">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FAF670-ADB3-4B74-B7C2-7A1A95ADE950}">
      <dsp:nvSpPr>
        <dsp:cNvPr id="0" name=""/>
        <dsp:cNvSpPr/>
      </dsp:nvSpPr>
      <dsp:spPr>
        <a:xfrm>
          <a:off x="326135" y="2621280"/>
          <a:ext cx="7501128" cy="491490"/>
        </a:xfrm>
        <a:prstGeom prst="leftRightArrow">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EBB5DB-5C2D-4982-A2B2-1E1B58AED406}">
      <dsp:nvSpPr>
        <dsp:cNvPr id="0" name=""/>
        <dsp:cNvSpPr/>
      </dsp:nvSpPr>
      <dsp:spPr>
        <a:xfrm>
          <a:off x="2781178" y="1699499"/>
          <a:ext cx="2212929" cy="2077166"/>
        </a:xfrm>
        <a:prstGeom prst="gear9">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b="1" kern="1200" dirty="0" smtClean="0"/>
            <a:t>Stock optimization</a:t>
          </a:r>
          <a:endParaRPr lang="en-GB" sz="1800" b="1" kern="1200" dirty="0"/>
        </a:p>
      </dsp:txBody>
      <dsp:txXfrm>
        <a:off x="2781178" y="1699499"/>
        <a:ext cx="2212929" cy="2077166"/>
      </dsp:txXfrm>
    </dsp:sp>
    <dsp:sp modelId="{A7D02C88-BAEE-4332-BA77-3BE02F21413B}">
      <dsp:nvSpPr>
        <dsp:cNvPr id="0" name=""/>
        <dsp:cNvSpPr/>
      </dsp:nvSpPr>
      <dsp:spPr>
        <a:xfrm>
          <a:off x="1639695" y="1172700"/>
          <a:ext cx="1510666" cy="1510666"/>
        </a:xfrm>
        <a:prstGeom prst="gear6">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b="1" kern="1200" dirty="0" smtClean="0"/>
            <a:t>Lower levels of Inventory</a:t>
          </a:r>
          <a:endParaRPr lang="en-GB" sz="1400" b="1" kern="1200" dirty="0"/>
        </a:p>
      </dsp:txBody>
      <dsp:txXfrm>
        <a:off x="1639695" y="1172700"/>
        <a:ext cx="1510666" cy="1510666"/>
      </dsp:txXfrm>
    </dsp:sp>
    <dsp:sp modelId="{8059CAF4-77B3-4141-AB10-9F656FC4FFE3}">
      <dsp:nvSpPr>
        <dsp:cNvPr id="0" name=""/>
        <dsp:cNvSpPr/>
      </dsp:nvSpPr>
      <dsp:spPr>
        <a:xfrm rot="20700000">
          <a:off x="2486654" y="166327"/>
          <a:ext cx="1480144" cy="1480144"/>
        </a:xfrm>
        <a:prstGeom prst="gear6">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n-US" sz="1400" b="1" kern="1200" dirty="0" smtClean="0"/>
            <a:t>Greater levels of Stock Turnover</a:t>
          </a:r>
          <a:endParaRPr lang="en-GB" sz="1400" b="1" kern="1200" dirty="0"/>
        </a:p>
      </dsp:txBody>
      <dsp:txXfrm>
        <a:off x="2811293" y="490966"/>
        <a:ext cx="830866" cy="830866"/>
      </dsp:txXfrm>
    </dsp:sp>
    <dsp:sp modelId="{E0B3E4EA-3C2C-494F-A5E1-042B98BFBFB9}">
      <dsp:nvSpPr>
        <dsp:cNvPr id="0" name=""/>
        <dsp:cNvSpPr/>
      </dsp:nvSpPr>
      <dsp:spPr>
        <a:xfrm>
          <a:off x="2684811" y="1388626"/>
          <a:ext cx="2658772" cy="2658772"/>
        </a:xfrm>
        <a:prstGeom prst="circularArrow">
          <a:avLst>
            <a:gd name="adj1" fmla="val 4688"/>
            <a:gd name="adj2" fmla="val 299029"/>
            <a:gd name="adj3" fmla="val 2505447"/>
            <a:gd name="adj4" fmla="val 1588456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31C3C8-3F7A-471C-A4CB-2608F78AE26B}">
      <dsp:nvSpPr>
        <dsp:cNvPr id="0" name=""/>
        <dsp:cNvSpPr/>
      </dsp:nvSpPr>
      <dsp:spPr>
        <a:xfrm>
          <a:off x="1372990" y="876072"/>
          <a:ext cx="1931764" cy="1931764"/>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239E8A5-F797-468D-8A72-8F04684E55F6}">
      <dsp:nvSpPr>
        <dsp:cNvPr id="0" name=""/>
        <dsp:cNvSpPr/>
      </dsp:nvSpPr>
      <dsp:spPr>
        <a:xfrm>
          <a:off x="2144281" y="-156087"/>
          <a:ext cx="2082831" cy="2082831"/>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4A09ED-632D-4510-87B6-A1D20251AD9F}">
      <dsp:nvSpPr>
        <dsp:cNvPr id="0" name=""/>
        <dsp:cNvSpPr/>
      </dsp:nvSpPr>
      <dsp:spPr>
        <a:xfrm>
          <a:off x="2432464" y="1575199"/>
          <a:ext cx="1925244" cy="1925244"/>
        </a:xfrm>
        <a:prstGeom prst="gear9">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GB" sz="1800" b="1" kern="1200" dirty="0" smtClean="0"/>
            <a:t>Identifying gaps in inventory system </a:t>
          </a:r>
          <a:endParaRPr lang="en-GB" sz="1800" b="1" kern="1200" dirty="0"/>
        </a:p>
      </dsp:txBody>
      <dsp:txXfrm>
        <a:off x="2432464" y="1575199"/>
        <a:ext cx="1925244" cy="1925244"/>
      </dsp:txXfrm>
    </dsp:sp>
    <dsp:sp modelId="{B227A067-17E2-4D80-9904-ABB85C979CDE}">
      <dsp:nvSpPr>
        <dsp:cNvPr id="0" name=""/>
        <dsp:cNvSpPr/>
      </dsp:nvSpPr>
      <dsp:spPr>
        <a:xfrm>
          <a:off x="1143006" y="1120142"/>
          <a:ext cx="1738810" cy="1400177"/>
        </a:xfrm>
        <a:prstGeom prst="gear6">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0">
            <a:lnSpc>
              <a:spcPct val="90000"/>
            </a:lnSpc>
            <a:spcBef>
              <a:spcPct val="0"/>
            </a:spcBef>
            <a:spcAft>
              <a:spcPct val="35000"/>
            </a:spcAft>
          </a:pPr>
          <a:r>
            <a:rPr lang="en-US" sz="1200" b="1" kern="1200" dirty="0" smtClean="0"/>
            <a:t>Improved delivery and sales performance</a:t>
          </a:r>
          <a:endParaRPr lang="en-GB" sz="1200" b="1" kern="1200" dirty="0"/>
        </a:p>
      </dsp:txBody>
      <dsp:txXfrm>
        <a:off x="1143006" y="1120142"/>
        <a:ext cx="1738810" cy="1400177"/>
      </dsp:txXfrm>
    </dsp:sp>
    <dsp:sp modelId="{7C9CBD09-8DA8-4910-9FD2-D2114516E3DC}">
      <dsp:nvSpPr>
        <dsp:cNvPr id="0" name=""/>
        <dsp:cNvSpPr/>
      </dsp:nvSpPr>
      <dsp:spPr>
        <a:xfrm rot="20700000">
          <a:off x="2082988" y="154162"/>
          <a:ext cx="1371888" cy="1371888"/>
        </a:xfrm>
        <a:prstGeom prst="gear6">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GB" sz="1100" b="1" kern="1200" dirty="0" smtClean="0"/>
            <a:t>Cost  and space reduction </a:t>
          </a:r>
          <a:endParaRPr lang="en-GB" sz="1100" b="1" kern="1200" dirty="0"/>
        </a:p>
      </dsp:txBody>
      <dsp:txXfrm>
        <a:off x="2383884" y="455057"/>
        <a:ext cx="770097" cy="770097"/>
      </dsp:txXfrm>
    </dsp:sp>
    <dsp:sp modelId="{5000B1DA-04E4-4024-9914-3A4971930299}">
      <dsp:nvSpPr>
        <dsp:cNvPr id="0" name=""/>
        <dsp:cNvSpPr/>
      </dsp:nvSpPr>
      <dsp:spPr>
        <a:xfrm>
          <a:off x="2276958" y="1288907"/>
          <a:ext cx="2464312" cy="2464312"/>
        </a:xfrm>
        <a:prstGeom prst="circularArrow">
          <a:avLst>
            <a:gd name="adj1" fmla="val 4687"/>
            <a:gd name="adj2" fmla="val 299029"/>
            <a:gd name="adj3" fmla="val 2497102"/>
            <a:gd name="adj4" fmla="val 15902971"/>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76EA76-5461-46FE-86CB-59F0A23F76BF}">
      <dsp:nvSpPr>
        <dsp:cNvPr id="0" name=""/>
        <dsp:cNvSpPr/>
      </dsp:nvSpPr>
      <dsp:spPr>
        <a:xfrm>
          <a:off x="1064353" y="813313"/>
          <a:ext cx="1790477" cy="1790477"/>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BF67570-24EF-44B4-B6C5-63B8C7CAE09C}">
      <dsp:nvSpPr>
        <dsp:cNvPr id="0" name=""/>
        <dsp:cNvSpPr/>
      </dsp:nvSpPr>
      <dsp:spPr>
        <a:xfrm>
          <a:off x="1779233" y="-143354"/>
          <a:ext cx="1930494" cy="1930494"/>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B88A11-7B8F-4B81-8B66-B33263A5B371}">
      <dsp:nvSpPr>
        <dsp:cNvPr id="0" name=""/>
        <dsp:cNvSpPr/>
      </dsp:nvSpPr>
      <dsp:spPr>
        <a:xfrm>
          <a:off x="1027" y="614731"/>
          <a:ext cx="858769" cy="858769"/>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t>Continuous Review</a:t>
          </a:r>
        </a:p>
      </dsp:txBody>
      <dsp:txXfrm>
        <a:off x="1027" y="614731"/>
        <a:ext cx="858769" cy="858769"/>
      </dsp:txXfrm>
    </dsp:sp>
    <dsp:sp modelId="{7F28D29A-CDE3-4A42-A9F9-A6805EF263F5}">
      <dsp:nvSpPr>
        <dsp:cNvPr id="0" name=""/>
        <dsp:cNvSpPr/>
      </dsp:nvSpPr>
      <dsp:spPr>
        <a:xfrm>
          <a:off x="929528" y="795072"/>
          <a:ext cx="498086" cy="498086"/>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929528" y="795072"/>
        <a:ext cx="498086" cy="498086"/>
      </dsp:txXfrm>
    </dsp:sp>
    <dsp:sp modelId="{B493F8DC-B414-4FE6-9257-8D5DA89D7DE5}">
      <dsp:nvSpPr>
        <dsp:cNvPr id="0" name=""/>
        <dsp:cNvSpPr/>
      </dsp:nvSpPr>
      <dsp:spPr>
        <a:xfrm>
          <a:off x="1497347" y="577774"/>
          <a:ext cx="1109761" cy="932683"/>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A item</a:t>
          </a:r>
          <a:endParaRPr lang="en-US" sz="1600" b="1" kern="1200" dirty="0"/>
        </a:p>
      </dsp:txBody>
      <dsp:txXfrm>
        <a:off x="1497347" y="577774"/>
        <a:ext cx="1109761" cy="932683"/>
      </dsp:txXfrm>
    </dsp:sp>
    <dsp:sp modelId="{AA234121-37AC-4154-8E88-6E6F380EA030}">
      <dsp:nvSpPr>
        <dsp:cNvPr id="0" name=""/>
        <dsp:cNvSpPr/>
      </dsp:nvSpPr>
      <dsp:spPr>
        <a:xfrm>
          <a:off x="2676840" y="795072"/>
          <a:ext cx="498086" cy="498086"/>
        </a:xfrm>
        <a:prstGeom prst="mathEqual">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676840" y="795072"/>
        <a:ext cx="498086" cy="498086"/>
      </dsp:txXfrm>
    </dsp:sp>
    <dsp:sp modelId="{3EFAC474-09B2-4BCB-A275-DAA30074509B}">
      <dsp:nvSpPr>
        <dsp:cNvPr id="0" name=""/>
        <dsp:cNvSpPr/>
      </dsp:nvSpPr>
      <dsp:spPr>
        <a:xfrm>
          <a:off x="3244659" y="614731"/>
          <a:ext cx="858769" cy="858769"/>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(s , S)</a:t>
          </a:r>
        </a:p>
      </dsp:txBody>
      <dsp:txXfrm>
        <a:off x="3244659" y="614731"/>
        <a:ext cx="858769" cy="858769"/>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B88A11-7B8F-4B81-8B66-B33263A5B371}">
      <dsp:nvSpPr>
        <dsp:cNvPr id="0" name=""/>
        <dsp:cNvSpPr/>
      </dsp:nvSpPr>
      <dsp:spPr>
        <a:xfrm>
          <a:off x="690" y="586673"/>
          <a:ext cx="914884" cy="914884"/>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Periodic Review</a:t>
          </a:r>
        </a:p>
      </dsp:txBody>
      <dsp:txXfrm>
        <a:off x="690" y="586673"/>
        <a:ext cx="914884" cy="914884"/>
      </dsp:txXfrm>
    </dsp:sp>
    <dsp:sp modelId="{7F28D29A-CDE3-4A42-A9F9-A6805EF263F5}">
      <dsp:nvSpPr>
        <dsp:cNvPr id="0" name=""/>
        <dsp:cNvSpPr/>
      </dsp:nvSpPr>
      <dsp:spPr>
        <a:xfrm>
          <a:off x="989863" y="778799"/>
          <a:ext cx="530633" cy="530633"/>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989863" y="778799"/>
        <a:ext cx="530633" cy="530633"/>
      </dsp:txXfrm>
    </dsp:sp>
    <dsp:sp modelId="{B493F8DC-B414-4FE6-9257-8D5DA89D7DE5}">
      <dsp:nvSpPr>
        <dsp:cNvPr id="0" name=""/>
        <dsp:cNvSpPr/>
      </dsp:nvSpPr>
      <dsp:spPr>
        <a:xfrm>
          <a:off x="1594785" y="586673"/>
          <a:ext cx="914884" cy="914884"/>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B item</a:t>
          </a:r>
          <a:endParaRPr lang="en-US" sz="1600" b="1" kern="1200" dirty="0"/>
        </a:p>
      </dsp:txBody>
      <dsp:txXfrm>
        <a:off x="1594785" y="586673"/>
        <a:ext cx="914884" cy="914884"/>
      </dsp:txXfrm>
    </dsp:sp>
    <dsp:sp modelId="{AA234121-37AC-4154-8E88-6E6F380EA030}">
      <dsp:nvSpPr>
        <dsp:cNvPr id="0" name=""/>
        <dsp:cNvSpPr/>
      </dsp:nvSpPr>
      <dsp:spPr>
        <a:xfrm>
          <a:off x="2583959" y="778799"/>
          <a:ext cx="530633" cy="530633"/>
        </a:xfrm>
        <a:prstGeom prst="mathEqual">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583959" y="778799"/>
        <a:ext cx="530633" cy="530633"/>
      </dsp:txXfrm>
    </dsp:sp>
    <dsp:sp modelId="{3EFAC474-09B2-4BCB-A275-DAA30074509B}">
      <dsp:nvSpPr>
        <dsp:cNvPr id="0" name=""/>
        <dsp:cNvSpPr/>
      </dsp:nvSpPr>
      <dsp:spPr>
        <a:xfrm>
          <a:off x="3188880" y="586673"/>
          <a:ext cx="914884" cy="914884"/>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(R , S)</a:t>
          </a:r>
        </a:p>
      </dsp:txBody>
      <dsp:txXfrm>
        <a:off x="3188880" y="586673"/>
        <a:ext cx="914884" cy="91488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B88A11-7B8F-4B81-8B66-B33263A5B371}">
      <dsp:nvSpPr>
        <dsp:cNvPr id="0" name=""/>
        <dsp:cNvSpPr/>
      </dsp:nvSpPr>
      <dsp:spPr>
        <a:xfrm>
          <a:off x="690" y="586673"/>
          <a:ext cx="914884" cy="91488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dirty="0" smtClean="0"/>
            <a:t>Continuous Review</a:t>
          </a:r>
        </a:p>
      </dsp:txBody>
      <dsp:txXfrm>
        <a:off x="690" y="586673"/>
        <a:ext cx="914884" cy="914884"/>
      </dsp:txXfrm>
    </dsp:sp>
    <dsp:sp modelId="{7F28D29A-CDE3-4A42-A9F9-A6805EF263F5}">
      <dsp:nvSpPr>
        <dsp:cNvPr id="0" name=""/>
        <dsp:cNvSpPr/>
      </dsp:nvSpPr>
      <dsp:spPr>
        <a:xfrm>
          <a:off x="989863" y="778799"/>
          <a:ext cx="530633" cy="53063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989863" y="778799"/>
        <a:ext cx="530633" cy="530633"/>
      </dsp:txXfrm>
    </dsp:sp>
    <dsp:sp modelId="{B493F8DC-B414-4FE6-9257-8D5DA89D7DE5}">
      <dsp:nvSpPr>
        <dsp:cNvPr id="0" name=""/>
        <dsp:cNvSpPr/>
      </dsp:nvSpPr>
      <dsp:spPr>
        <a:xfrm>
          <a:off x="1594785" y="586673"/>
          <a:ext cx="914884" cy="91488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B item</a:t>
          </a:r>
          <a:endParaRPr lang="en-US" sz="1600" b="1" kern="1200" dirty="0"/>
        </a:p>
      </dsp:txBody>
      <dsp:txXfrm>
        <a:off x="1594785" y="586673"/>
        <a:ext cx="914884" cy="914884"/>
      </dsp:txXfrm>
    </dsp:sp>
    <dsp:sp modelId="{AA234121-37AC-4154-8E88-6E6F380EA030}">
      <dsp:nvSpPr>
        <dsp:cNvPr id="0" name=""/>
        <dsp:cNvSpPr/>
      </dsp:nvSpPr>
      <dsp:spPr>
        <a:xfrm>
          <a:off x="2583959" y="778799"/>
          <a:ext cx="530633" cy="530633"/>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583959" y="778799"/>
        <a:ext cx="530633" cy="530633"/>
      </dsp:txXfrm>
    </dsp:sp>
    <dsp:sp modelId="{3EFAC474-09B2-4BCB-A275-DAA30074509B}">
      <dsp:nvSpPr>
        <dsp:cNvPr id="0" name=""/>
        <dsp:cNvSpPr/>
      </dsp:nvSpPr>
      <dsp:spPr>
        <a:xfrm>
          <a:off x="3188880" y="586673"/>
          <a:ext cx="914884" cy="91488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(s , Q)</a:t>
          </a:r>
        </a:p>
      </dsp:txBody>
      <dsp:txXfrm>
        <a:off x="3188880" y="586673"/>
        <a:ext cx="914884" cy="914884"/>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B88A11-7B8F-4B81-8B66-B33263A5B371}">
      <dsp:nvSpPr>
        <dsp:cNvPr id="0" name=""/>
        <dsp:cNvSpPr/>
      </dsp:nvSpPr>
      <dsp:spPr>
        <a:xfrm>
          <a:off x="690" y="586673"/>
          <a:ext cx="914884" cy="91488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Periodic Review</a:t>
          </a:r>
        </a:p>
      </dsp:txBody>
      <dsp:txXfrm>
        <a:off x="690" y="586673"/>
        <a:ext cx="914884" cy="914884"/>
      </dsp:txXfrm>
    </dsp:sp>
    <dsp:sp modelId="{7F28D29A-CDE3-4A42-A9F9-A6805EF263F5}">
      <dsp:nvSpPr>
        <dsp:cNvPr id="0" name=""/>
        <dsp:cNvSpPr/>
      </dsp:nvSpPr>
      <dsp:spPr>
        <a:xfrm>
          <a:off x="989863" y="778799"/>
          <a:ext cx="530633" cy="53063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989863" y="778799"/>
        <a:ext cx="530633" cy="530633"/>
      </dsp:txXfrm>
    </dsp:sp>
    <dsp:sp modelId="{B493F8DC-B414-4FE6-9257-8D5DA89D7DE5}">
      <dsp:nvSpPr>
        <dsp:cNvPr id="0" name=""/>
        <dsp:cNvSpPr/>
      </dsp:nvSpPr>
      <dsp:spPr>
        <a:xfrm>
          <a:off x="1594785" y="586673"/>
          <a:ext cx="914884" cy="91488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A item</a:t>
          </a:r>
          <a:endParaRPr lang="en-US" sz="1600" b="1" kern="1200" dirty="0"/>
        </a:p>
      </dsp:txBody>
      <dsp:txXfrm>
        <a:off x="1594785" y="586673"/>
        <a:ext cx="914884" cy="914884"/>
      </dsp:txXfrm>
    </dsp:sp>
    <dsp:sp modelId="{AA234121-37AC-4154-8E88-6E6F380EA030}">
      <dsp:nvSpPr>
        <dsp:cNvPr id="0" name=""/>
        <dsp:cNvSpPr/>
      </dsp:nvSpPr>
      <dsp:spPr>
        <a:xfrm>
          <a:off x="2583959" y="778799"/>
          <a:ext cx="530633" cy="530633"/>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583959" y="778799"/>
        <a:ext cx="530633" cy="530633"/>
      </dsp:txXfrm>
    </dsp:sp>
    <dsp:sp modelId="{3EFAC474-09B2-4BCB-A275-DAA30074509B}">
      <dsp:nvSpPr>
        <dsp:cNvPr id="0" name=""/>
        <dsp:cNvSpPr/>
      </dsp:nvSpPr>
      <dsp:spPr>
        <a:xfrm>
          <a:off x="3188880" y="586673"/>
          <a:ext cx="914884" cy="91488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(R ,s , S)</a:t>
          </a:r>
        </a:p>
      </dsp:txBody>
      <dsp:txXfrm>
        <a:off x="3188880" y="586673"/>
        <a:ext cx="914884" cy="914884"/>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15EF52-6F02-472D-ABAA-183C665A61AE}">
      <dsp:nvSpPr>
        <dsp:cNvPr id="0" name=""/>
        <dsp:cNvSpPr/>
      </dsp:nvSpPr>
      <dsp:spPr>
        <a:xfrm>
          <a:off x="2424" y="0"/>
          <a:ext cx="2777710" cy="273288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Often called the cycle service level. </a:t>
          </a:r>
          <a:endParaRPr lang="en-US" sz="2100" kern="1200" dirty="0"/>
        </a:p>
      </dsp:txBody>
      <dsp:txXfrm>
        <a:off x="2424" y="1093153"/>
        <a:ext cx="2777710" cy="1093153"/>
      </dsp:txXfrm>
    </dsp:sp>
    <dsp:sp modelId="{3FE341AB-C684-4DC9-9DA5-BF46025A780C}">
      <dsp:nvSpPr>
        <dsp:cNvPr id="0" name=""/>
        <dsp:cNvSpPr/>
      </dsp:nvSpPr>
      <dsp:spPr>
        <a:xfrm>
          <a:off x="928692" y="142878"/>
          <a:ext cx="910050" cy="910050"/>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FA8A92-6D1A-4C0E-A031-675138FD2757}">
      <dsp:nvSpPr>
        <dsp:cNvPr id="0" name=""/>
        <dsp:cNvSpPr/>
      </dsp:nvSpPr>
      <dsp:spPr>
        <a:xfrm>
          <a:off x="2865891" y="0"/>
          <a:ext cx="2777710" cy="273288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 (P1) probability of no stock out per replenishment cycle </a:t>
          </a:r>
          <a:endParaRPr lang="en-US" sz="2100" kern="1200" dirty="0"/>
        </a:p>
      </dsp:txBody>
      <dsp:txXfrm>
        <a:off x="2865891" y="1093153"/>
        <a:ext cx="2777710" cy="1093153"/>
      </dsp:txXfrm>
    </dsp:sp>
    <dsp:sp modelId="{3269CEF4-2266-4B77-A881-FE16AF4DB713}">
      <dsp:nvSpPr>
        <dsp:cNvPr id="0" name=""/>
        <dsp:cNvSpPr/>
      </dsp:nvSpPr>
      <dsp:spPr>
        <a:xfrm>
          <a:off x="3797296" y="163973"/>
          <a:ext cx="910050" cy="910050"/>
        </a:xfrm>
        <a:prstGeom prst="ellipse">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BF3265-AEC1-49C0-9B6A-32B20DCC717B}">
      <dsp:nvSpPr>
        <dsp:cNvPr id="0" name=""/>
        <dsp:cNvSpPr/>
      </dsp:nvSpPr>
      <dsp:spPr>
        <a:xfrm flipH="1">
          <a:off x="2516426" y="2198978"/>
          <a:ext cx="712929" cy="409932"/>
        </a:xfrm>
        <a:prstGeom prst="leftRight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7#2">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A8ADFD5B-A66C-449C-B6E8-FB716D07777D}" type="datetimeFigureOut">
              <a:rPr lang="en-US" smtClean="0"/>
              <a:pPr/>
              <a:t>12/23/2014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extLst/>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CA5D3BF3-D352-46FC-8343-31F56E6730EA}" type="slidenum">
              <a:rPr lang="en-US" smtClean="0"/>
              <a:pPr/>
              <a:t>‹#›</a:t>
            </a:fld>
            <a:endParaRPr lang="en-US"/>
          </a:p>
        </p:txBody>
      </p:sp>
    </p:spTree>
    <p:extLst>
      <p:ext uri="{BB962C8B-B14F-4D97-AF65-F5344CB8AC3E}">
        <p14:creationId xmlns:p14="http://schemas.microsoft.com/office/powerpoint/2010/main" xmlns="" val="1676860100"/>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30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43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Specifying a way of costing a shortage and then minimizing total cost.</a:t>
            </a:r>
          </a:p>
          <a:p>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9" name="Subtitle 8"/>
          <p:cNvSpPr>
            <a:spLocks noGrp="1"/>
          </p:cNvSpPr>
          <p:nvPr>
            <p:ph type="subTitle" idx="1"/>
          </p:nvPr>
        </p:nvSpPr>
        <p:spPr>
          <a:xfrm>
            <a:off x="2362200" y="4537528"/>
            <a:ext cx="6515100" cy="514350"/>
          </a:xfrm>
        </p:spPr>
        <p:txBody>
          <a:bodyPr anchor="ctr"/>
          <a:lstStyle>
            <a:lvl1pPr marL="0" indent="0" algn="l" eaLnBrk="1" latinLnBrk="0" hangingPunct="1">
              <a:buNone/>
              <a:defRPr kumimoji="0" sz="2800">
                <a:solidFill>
                  <a:srgbClr val="FFFFFF"/>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pPr eaLnBrk="1" latinLnBrk="1" hangingPunct="1"/>
            <a:r>
              <a:rPr lang="en-US" smtClean="0"/>
              <a:t>Click to edit Master subtitle style</a:t>
            </a:r>
            <a:endParaRPr/>
          </a:p>
        </p:txBody>
      </p:sp>
      <p:sp>
        <p:nvSpPr>
          <p:cNvPr id="28" name="Date Placeholder 27"/>
          <p:cNvSpPr>
            <a:spLocks noGrp="1"/>
          </p:cNvSpPr>
          <p:nvPr>
            <p:ph type="dt" sz="half" idx="10"/>
          </p:nvPr>
        </p:nvSpPr>
        <p:spPr>
          <a:xfrm>
            <a:off x="76200" y="4551524"/>
            <a:ext cx="2057400" cy="514350"/>
          </a:xfrm>
        </p:spPr>
        <p:txBody>
          <a:bodyPr>
            <a:noAutofit/>
          </a:bodyPr>
          <a:lstStyle>
            <a:lvl1pPr algn="ctr" eaLnBrk="1" latinLnBrk="0" hangingPunct="1">
              <a:defRPr kumimoji="0" sz="2000">
                <a:solidFill>
                  <a:srgbClr val="FFFFFF"/>
                </a:solidFill>
              </a:defRPr>
            </a:lvl1pPr>
            <a:extLst/>
          </a:lstStyle>
          <a:p>
            <a:pPr algn="ctr"/>
            <a:fld id="{4D26E97D-0F32-4834-BF2F-DA0DAE7A7D80}" type="datetime1">
              <a:rPr kumimoji="0" lang="en-US" smtClean="0">
                <a:solidFill>
                  <a:srgbClr val="FFFFFF"/>
                </a:solidFill>
              </a:rPr>
              <a:pPr algn="ctr"/>
              <a:t>12/23/2014</a:t>
            </a:fld>
            <a:endParaRPr kumimoji="0" lang="en-US" sz="2000" dirty="0">
              <a:solidFill>
                <a:srgbClr val="FFFFFF"/>
              </a:solidFill>
            </a:endParaRPr>
          </a:p>
        </p:txBody>
      </p:sp>
      <p:sp>
        <p:nvSpPr>
          <p:cNvPr id="17" name="Footer Placeholder 16"/>
          <p:cNvSpPr>
            <a:spLocks noGrp="1"/>
          </p:cNvSpPr>
          <p:nvPr>
            <p:ph type="ftr" sz="quarter" idx="11"/>
          </p:nvPr>
        </p:nvSpPr>
        <p:spPr>
          <a:xfrm>
            <a:off x="2085393" y="177404"/>
            <a:ext cx="5867400" cy="273844"/>
          </a:xfrm>
        </p:spPr>
        <p:txBody>
          <a:bodyPr/>
          <a:lstStyle>
            <a:lvl1pPr algn="r" eaLnBrk="1" latinLnBrk="0" hangingPunct="1">
              <a:defRPr kumimoji="0">
                <a:solidFill>
                  <a:schemeClr val="tx2"/>
                </a:solidFill>
              </a:defRPr>
            </a:lvl1pPr>
            <a:extLst/>
          </a:lstStyle>
          <a:p>
            <a:pPr algn="r"/>
            <a:endParaRPr kumimoji="0" lang="en-US" dirty="0">
              <a:solidFill>
                <a:schemeClr val="tx2"/>
              </a:solidFill>
            </a:endParaRPr>
          </a:p>
        </p:txBody>
      </p:sp>
      <p:sp>
        <p:nvSpPr>
          <p:cNvPr id="29" name="Slide Number Placeholder 28"/>
          <p:cNvSpPr>
            <a:spLocks noGrp="1"/>
          </p:cNvSpPr>
          <p:nvPr>
            <p:ph type="sldNum" sz="quarter" idx="12"/>
          </p:nvPr>
        </p:nvSpPr>
        <p:spPr>
          <a:xfrm>
            <a:off x="8001000" y="171450"/>
            <a:ext cx="838200" cy="285750"/>
          </a:xfrm>
        </p:spPr>
        <p:txBody>
          <a:bodyPr/>
          <a:lstStyle>
            <a:lvl1pPr eaLnBrk="1" latinLnBrk="0" hangingPunct="1">
              <a:defRPr kumimoji="0">
                <a:solidFill>
                  <a:schemeClr val="tx2"/>
                </a:solidFill>
              </a:defRPr>
            </a:lvl1pPr>
            <a:extLst/>
          </a:lstStyle>
          <a:p>
            <a:fld id="{8F82E0A0-C266-4798-8C8F-B9F91E9DA37E}" type="slidenum">
              <a:rPr kumimoji="0" lang="en-US" smtClean="0">
                <a:solidFill>
                  <a:schemeClr val="tx2"/>
                </a:solidFill>
              </a:rPr>
              <a:pPr/>
              <a:t>‹#›</a:t>
            </a:fld>
            <a:endParaRPr kumimoji="0" lang="en-US" dirty="0">
              <a:solidFill>
                <a:schemeClr val="tx2"/>
              </a:solidFill>
            </a:endParaRPr>
          </a:p>
        </p:txBody>
      </p:sp>
      <p:sp>
        <p:nvSpPr>
          <p:cNvPr id="12" name="Rectangle 11"/>
          <p:cNvSpPr>
            <a:spLocks noGrp="1"/>
          </p:cNvSpPr>
          <p:nvPr>
            <p:ph type="title"/>
          </p:nvPr>
        </p:nvSpPr>
        <p:spPr>
          <a:xfrm>
            <a:off x="2362200" y="2343150"/>
            <a:ext cx="6477000" cy="2038350"/>
          </a:xfrm>
        </p:spPr>
        <p:txBody>
          <a:bodyPr rtlCol="0" anchor="b"/>
          <a:lstStyle>
            <a:lvl1pPr eaLnBrk="1" latinLnBrk="0" hangingPunct="1">
              <a:defRPr kumimoji="0" cap="all" baseline="0"/>
            </a:lvl1pPr>
            <a:extLst/>
          </a:lstStyle>
          <a:p>
            <a:pPr eaLnBrk="1" latinLnBrk="1" hangingPunct="1"/>
            <a:r>
              <a:rPr lang="en-US" smtClean="0"/>
              <a:t>Click to edit Master title style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CA87BD-6200-464D-AB97-8E58097CE50C}" type="datetime1">
              <a:rPr lang="en-US" smtClean="0"/>
              <a:pPr/>
              <a:t>12/23/2014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91EE1-4998-4C65-808D-8EC2524B9B7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eaLnBrk="1" latinLnBrk="1" hangingPunct="1"/>
            <a:r>
              <a:rPr lang="en-US" smtClean="0"/>
              <a:t>Click to edit Master title style</a:t>
            </a:r>
            <a:endParaRPr/>
          </a:p>
        </p:txBody>
      </p:sp>
      <p:sp>
        <p:nvSpPr>
          <p:cNvPr id="3" name="Rectangle 2"/>
          <p:cNvSpPr>
            <a:spLocks noGrp="1"/>
          </p:cNvSpPr>
          <p:nvPr>
            <p:ph type="dt" sz="half" idx="10"/>
          </p:nvPr>
        </p:nvSpPr>
        <p:spPr/>
        <p:txBody>
          <a:bodyPr/>
          <a:lstStyle>
            <a:extLst/>
          </a:lstStyle>
          <a:p>
            <a:fld id="{75885645-F426-44EB-9E2E-0335EE099C66}" type="datetime1">
              <a:rPr kumimoji="0" lang="en-US" smtClean="0"/>
              <a:pPr/>
              <a:t>12/23/2014</a:t>
            </a:fld>
            <a:endParaRPr kumimoji="0" lang="en-US"/>
          </a:p>
        </p:txBody>
      </p:sp>
      <p:sp>
        <p:nvSpPr>
          <p:cNvPr id="4" name="Rectangle 3"/>
          <p:cNvSpPr>
            <a:spLocks noGrp="1"/>
          </p:cNvSpPr>
          <p:nvPr>
            <p:ph type="ftr" sz="quarter" idx="11"/>
          </p:nvPr>
        </p:nvSpPr>
        <p:spPr/>
        <p:txBody>
          <a:bodyPr/>
          <a:lstStyle>
            <a:extLst/>
          </a:lstStyle>
          <a:p>
            <a:endParaRPr kumimoji="0" lang="en-US"/>
          </a:p>
        </p:txBody>
      </p:sp>
      <p:sp>
        <p:nvSpPr>
          <p:cNvPr id="5" name="Rectangle 4"/>
          <p:cNvSpPr>
            <a:spLocks noGrp="1"/>
          </p:cNvSpPr>
          <p:nvPr>
            <p:ph type="sldNum" sz="quarter" idx="12"/>
          </p:nvPr>
        </p:nvSpPr>
        <p:spPr/>
        <p:txBody>
          <a:bodyPr/>
          <a:lstStyle>
            <a:extLst/>
          </a:lstStyle>
          <a:p>
            <a:pPr algn="ctr"/>
            <a:fld id="{8F82E0A0-C266-4798-8C8F-B9F91E9DA37E}" type="slidenum">
              <a:rPr kumimoji="0" lang="en-US" sz="1400" b="1" smtClean="0">
                <a:solidFill>
                  <a:srgbClr val="FFFFFF"/>
                </a:solidFill>
              </a:rPr>
              <a:pPr algn="ctr"/>
              <a:t>‹#›</a:t>
            </a:fld>
            <a:endParaRPr kumimoji="0" lang="en-US"/>
          </a:p>
        </p:txBody>
      </p:sp>
      <p:sp>
        <p:nvSpPr>
          <p:cNvPr id="7" name="Rectangle 6"/>
          <p:cNvSpPr>
            <a:spLocks noGrp="1"/>
          </p:cNvSpPr>
          <p:nvPr>
            <p:ph sz="quarter" idx="13"/>
          </p:nvPr>
        </p:nvSpPr>
        <p:spPr>
          <a:xfrm>
            <a:off x="609600" y="1352550"/>
            <a:ext cx="8153400" cy="3276600"/>
          </a:xfrm>
        </p:spPr>
        <p:txBody>
          <a:bodyPr/>
          <a:lstStyle>
            <a:extLst/>
          </a:lstStyle>
          <a:p>
            <a:pPr lvl="0" eaLnBrk="1" latinLnBrk="1" hangingPunct="1"/>
            <a:r>
              <a:rPr lang="en-US" smtClean="0"/>
              <a:t>Click to edit Master text styles</a:t>
            </a:r>
          </a:p>
          <a:p>
            <a:pPr lvl="1" eaLnBrk="1" latinLnBrk="1" hangingPunct="1"/>
            <a:r>
              <a:rPr lang="en-US" smtClean="0"/>
              <a:t>Second level</a:t>
            </a:r>
          </a:p>
          <a:p>
            <a:pPr lvl="2" eaLnBrk="1" latinLnBrk="1" hangingPunct="1"/>
            <a:r>
              <a:rPr lang="en-US" smtClean="0"/>
              <a:t>Third level</a:t>
            </a:r>
          </a:p>
          <a:p>
            <a:pPr lvl="3" eaLnBrk="1" latinLnBrk="1" hangingPunct="1"/>
            <a:r>
              <a:rPr lang="en-US" smtClean="0"/>
              <a:t>Fourth level</a:t>
            </a:r>
          </a:p>
          <a:p>
            <a:pPr lvl="4" eaLnBrk="1" latinLnBrk="1" hangingPunct="1"/>
            <a:r>
              <a:rPr lang="en-US" smtClean="0"/>
              <a:t>Fifth level</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057400"/>
            <a:ext cx="7123113" cy="1254919"/>
          </a:xfrm>
        </p:spPr>
        <p:txBody>
          <a:bodyPr anchor="t"/>
          <a:lstStyle>
            <a:lvl1pPr eaLnBrk="1" latinLnBrk="0" hangingPunct="1">
              <a:buNone/>
              <a:defRPr kumimoji="0" sz="2800">
                <a:solidFill>
                  <a:schemeClr val="tx2"/>
                </a:solidFill>
              </a:defRPr>
            </a:lvl1pPr>
            <a:lvl2pPr eaLnBrk="1" latinLnBrk="0" hangingPunct="1">
              <a:buNone/>
              <a:defRPr kumimoji="0" sz="1800">
                <a:solidFill>
                  <a:schemeClr val="tx1">
                    <a:tint val="75000"/>
                  </a:schemeClr>
                </a:solidFill>
              </a:defRPr>
            </a:lvl2pPr>
            <a:lvl3pPr eaLnBrk="1" latinLnBrk="0" hangingPunct="1">
              <a:buNone/>
              <a:defRPr kumimoji="0" sz="1600">
                <a:solidFill>
                  <a:schemeClr val="tx1">
                    <a:tint val="75000"/>
                  </a:schemeClr>
                </a:solidFill>
              </a:defRPr>
            </a:lvl3pPr>
            <a:lvl4pPr eaLnBrk="1" latinLnBrk="0" hangingPunct="1">
              <a:buNone/>
              <a:defRPr kumimoji="0" sz="1400">
                <a:solidFill>
                  <a:schemeClr val="tx1">
                    <a:tint val="75000"/>
                  </a:schemeClr>
                </a:solidFill>
              </a:defRPr>
            </a:lvl4pPr>
            <a:lvl5pPr eaLnBrk="1" latinLnBrk="0" hangingPunct="1">
              <a:buNone/>
              <a:defRPr kumimoji="0" sz="1400">
                <a:solidFill>
                  <a:schemeClr val="tx1">
                    <a:tint val="75000"/>
                  </a:schemeClr>
                </a:solidFill>
              </a:defRPr>
            </a:lvl5pPr>
            <a:extLst/>
          </a:lstStyle>
          <a:p>
            <a:pPr lvl="0" eaLnBrk="1" latinLnBrk="1" hangingPunct="1"/>
            <a:r>
              <a:rPr lang="en-US" smtClean="0"/>
              <a:t>Click to edit Master text styles</a:t>
            </a:r>
          </a:p>
        </p:txBody>
      </p:sp>
      <p:sp>
        <p:nvSpPr>
          <p:cNvPr id="7" name="Rectangle 6"/>
          <p:cNvSpPr/>
          <p:nvPr/>
        </p:nvSpPr>
        <p:spPr>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2" name="Title 1"/>
          <p:cNvSpPr>
            <a:spLocks noGrp="1"/>
          </p:cNvSpPr>
          <p:nvPr>
            <p:ph type="title" hasCustomPrompt="1"/>
          </p:nvPr>
        </p:nvSpPr>
        <p:spPr>
          <a:xfrm>
            <a:off x="1371600" y="1200150"/>
            <a:ext cx="7620000" cy="742950"/>
          </a:xfrm>
        </p:spPr>
        <p:txBody>
          <a:bodyPr/>
          <a:lstStyle>
            <a:lvl1pPr algn="l" eaLnBrk="1" latinLnBrk="0" hangingPunct="1">
              <a:buNone/>
              <a:defRPr kumimoji="0" sz="4400" b="0" cap="none">
                <a:solidFill>
                  <a:srgbClr val="FFFFFF"/>
                </a:solidFill>
              </a:defRPr>
            </a:lvl1pPr>
            <a:extLst/>
          </a:lstStyle>
          <a:p>
            <a:r>
              <a:rPr kumimoji="0" lang="en-US" dirty="0" smtClean="0"/>
              <a:t>Click to edit master title style</a:t>
            </a:r>
            <a:endParaRPr kumimoji="0" lang="en-US" dirty="0"/>
          </a:p>
        </p:txBody>
      </p:sp>
      <p:sp>
        <p:nvSpPr>
          <p:cNvPr id="12" name="Date Placeholder 11"/>
          <p:cNvSpPr>
            <a:spLocks noGrp="1"/>
          </p:cNvSpPr>
          <p:nvPr>
            <p:ph type="dt" sz="half" idx="10"/>
          </p:nvPr>
        </p:nvSpPr>
        <p:spPr/>
        <p:txBody>
          <a:bodyPr/>
          <a:lstStyle>
            <a:extLst/>
          </a:lstStyle>
          <a:p>
            <a:fld id="{C7AB59E9-956A-4EDF-8420-F69B65A3FD65}" type="datetime1">
              <a:rPr kumimoji="0" lang="en-US" smtClean="0"/>
              <a:pPr/>
              <a:t>12/23/2014</a:t>
            </a:fld>
            <a:endParaRPr kumimoji="0" lang="en-US"/>
          </a:p>
        </p:txBody>
      </p:sp>
      <p:sp>
        <p:nvSpPr>
          <p:cNvPr id="13" name="Slide Number Placeholder 12"/>
          <p:cNvSpPr>
            <a:spLocks noGrp="1"/>
          </p:cNvSpPr>
          <p:nvPr>
            <p:ph type="sldNum" sz="quarter" idx="11"/>
          </p:nvPr>
        </p:nvSpPr>
        <p:spPr>
          <a:xfrm>
            <a:off x="0" y="1314450"/>
            <a:ext cx="1295400" cy="526257"/>
          </a:xfrm>
        </p:spPr>
        <p:txBody>
          <a:bodyPr>
            <a:noAutofit/>
          </a:bodyPr>
          <a:lstStyle>
            <a:lvl1pPr eaLnBrk="1" latinLnBrk="0" hangingPunct="1">
              <a:defRPr kumimoji="0" sz="2400">
                <a:solidFill>
                  <a:srgbClr val="FFFFFF"/>
                </a:solidFill>
              </a:defRPr>
            </a:lvl1pPr>
            <a:extLst/>
          </a:lstStyle>
          <a:p>
            <a:pPr algn="ctr"/>
            <a:fld id="{8F82E0A0-C266-4798-8C8F-B9F91E9DA37E}" type="slidenum">
              <a:rPr kumimoji="0" lang="en-US" sz="2400" b="1" smtClean="0">
                <a:solidFill>
                  <a:srgbClr val="FFFFFF"/>
                </a:solidFill>
              </a:rPr>
              <a:pPr algn="ctr"/>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extLst/>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pPr eaLnBrk="1" latinLnBrk="1" hangingPunct="1"/>
            <a:r>
              <a:rPr lang="en-US" smtClean="0"/>
              <a:t>Click to edit Master title style</a:t>
            </a:r>
            <a:endParaRPr/>
          </a:p>
        </p:txBody>
      </p:sp>
      <p:sp>
        <p:nvSpPr>
          <p:cNvPr id="9" name="Content Placeholder 8"/>
          <p:cNvSpPr>
            <a:spLocks noGrp="1"/>
          </p:cNvSpPr>
          <p:nvPr>
            <p:ph sz="quarter" idx="13"/>
          </p:nvPr>
        </p:nvSpPr>
        <p:spPr>
          <a:xfrm>
            <a:off x="609600" y="1352551"/>
            <a:ext cx="3886200" cy="3268624"/>
          </a:xfrm>
        </p:spPr>
        <p:txBody>
          <a:bodyPr/>
          <a:lstStyle>
            <a:extLst/>
          </a:lstStyle>
          <a:p>
            <a:pPr lvl="0" eaLnBrk="1" latinLnBrk="1" hangingPunct="1"/>
            <a:r>
              <a:rPr lang="en-US" smtClean="0"/>
              <a:t>Click to edit Master text styles</a:t>
            </a:r>
          </a:p>
          <a:p>
            <a:pPr lvl="1" eaLnBrk="1" latinLnBrk="1" hangingPunct="1"/>
            <a:r>
              <a:rPr lang="en-US" smtClean="0"/>
              <a:t>Second level</a:t>
            </a:r>
          </a:p>
          <a:p>
            <a:pPr lvl="2" eaLnBrk="1" latinLnBrk="1" hangingPunct="1"/>
            <a:r>
              <a:rPr lang="en-US" smtClean="0"/>
              <a:t>Third level</a:t>
            </a:r>
          </a:p>
          <a:p>
            <a:pPr lvl="3" eaLnBrk="1" latinLnBrk="1" hangingPunct="1"/>
            <a:r>
              <a:rPr lang="en-US" smtClean="0"/>
              <a:t>Fourth level</a:t>
            </a:r>
          </a:p>
          <a:p>
            <a:pPr lvl="4" eaLnBrk="1" latinLnBrk="1" hangingPunct="1"/>
            <a:r>
              <a:rPr lang="en-US" smtClean="0"/>
              <a:t>Fifth level</a:t>
            </a:r>
            <a:endParaRPr/>
          </a:p>
        </p:txBody>
      </p:sp>
      <p:sp>
        <p:nvSpPr>
          <p:cNvPr id="11" name="Content Placeholder 10"/>
          <p:cNvSpPr>
            <a:spLocks noGrp="1"/>
          </p:cNvSpPr>
          <p:nvPr>
            <p:ph sz="quarter" idx="14"/>
          </p:nvPr>
        </p:nvSpPr>
        <p:spPr>
          <a:xfrm>
            <a:off x="4844901" y="1352549"/>
            <a:ext cx="3886200" cy="3268625"/>
          </a:xfrm>
        </p:spPr>
        <p:txBody>
          <a:bodyPr/>
          <a:lstStyle>
            <a:extLst/>
          </a:lstStyle>
          <a:p>
            <a:pPr lvl="0" eaLnBrk="1" latinLnBrk="1" hangingPunct="1"/>
            <a:r>
              <a:rPr lang="en-US" smtClean="0"/>
              <a:t>Click to edit Master text styles</a:t>
            </a:r>
          </a:p>
          <a:p>
            <a:pPr lvl="1" eaLnBrk="1" latinLnBrk="1" hangingPunct="1"/>
            <a:r>
              <a:rPr lang="en-US" smtClean="0"/>
              <a:t>Second level</a:t>
            </a:r>
          </a:p>
          <a:p>
            <a:pPr lvl="2" eaLnBrk="1" latinLnBrk="1" hangingPunct="1"/>
            <a:r>
              <a:rPr lang="en-US" smtClean="0"/>
              <a:t>Third level</a:t>
            </a:r>
          </a:p>
          <a:p>
            <a:pPr lvl="3" eaLnBrk="1" latinLnBrk="1" hangingPunct="1"/>
            <a:r>
              <a:rPr lang="en-US" smtClean="0"/>
              <a:t>Fourth level</a:t>
            </a:r>
          </a:p>
          <a:p>
            <a:pPr lvl="4" eaLnBrk="1" latinLnBrk="1" hangingPunct="1"/>
            <a:r>
              <a:rPr lang="en-US" smtClean="0"/>
              <a:t>Fifth level</a:t>
            </a:r>
            <a:endParaRPr/>
          </a:p>
        </p:txBody>
      </p:sp>
      <p:sp>
        <p:nvSpPr>
          <p:cNvPr id="8" name="Date Placeholder 7"/>
          <p:cNvSpPr>
            <a:spLocks noGrp="1"/>
          </p:cNvSpPr>
          <p:nvPr>
            <p:ph type="dt" sz="half" idx="15"/>
          </p:nvPr>
        </p:nvSpPr>
        <p:spPr/>
        <p:txBody>
          <a:bodyPr rtlCol="0"/>
          <a:lstStyle>
            <a:extLst/>
          </a:lstStyle>
          <a:p>
            <a:fld id="{113CBAA9-CA40-4317-AF7A-06B27B853F81}" type="datetime1">
              <a:rPr kumimoji="0" lang="en-US" smtClean="0"/>
              <a:pPr/>
              <a:t>12/23/2014</a:t>
            </a:fld>
            <a:endParaRPr kumimoji="0" lang="en-US"/>
          </a:p>
        </p:txBody>
      </p:sp>
      <p:sp>
        <p:nvSpPr>
          <p:cNvPr id="10" name="Slide Number Placeholder 9"/>
          <p:cNvSpPr>
            <a:spLocks noGrp="1"/>
          </p:cNvSpPr>
          <p:nvPr>
            <p:ph type="sldNum" sz="quarter" idx="16"/>
          </p:nvPr>
        </p:nvSpPr>
        <p:spPr/>
        <p:txBody>
          <a:bodyPr rtlCol="0"/>
          <a:lstStyle>
            <a:extLst/>
          </a:lstStyle>
          <a:p>
            <a:pPr algn="ctr"/>
            <a:fld id="{8F82E0A0-C266-4798-8C8F-B9F91E9DA37E}" type="slidenum">
              <a:rPr kumimoji="0" lang="en-US" sz="1400" b="1" smtClean="0">
                <a:solidFill>
                  <a:srgbClr val="FFFFFF"/>
                </a:solidFill>
              </a:rPr>
              <a:pPr algn="ctr"/>
              <a:t>‹#›</a:t>
            </a:fld>
            <a:endParaRPr kumimoji="0" lang="en-US"/>
          </a:p>
        </p:txBody>
      </p:sp>
      <p:sp>
        <p:nvSpPr>
          <p:cNvPr id="12" name="Footer Placeholder 11"/>
          <p:cNvSpPr>
            <a:spLocks noGrp="1"/>
          </p:cNvSpPr>
          <p:nvPr>
            <p:ph type="ftr" sz="quarter" idx="17"/>
          </p:nvPr>
        </p:nvSpPr>
        <p:spPr/>
        <p:txBody>
          <a:bodyPr rtlCol="0"/>
          <a:lstStyle>
            <a:extLst/>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648" y="118110"/>
            <a:ext cx="8153400" cy="1005840"/>
          </a:xfrm>
        </p:spPr>
        <p:txBody>
          <a:bodyPr anchor="b"/>
          <a:lstStyle>
            <a:lvl1pPr eaLnBrk="1" latinLnBrk="0" hangingPunct="1">
              <a:defRPr kumimoji="0"/>
            </a:lvl1pPr>
            <a:extLst/>
          </a:lstStyle>
          <a:p>
            <a:pPr eaLnBrk="1" latinLnBrk="1" hangingPunct="1"/>
            <a:r>
              <a:rPr lang="en-US" smtClean="0"/>
              <a:t>Click to edit Master title style</a:t>
            </a:r>
            <a:endParaRPr/>
          </a:p>
        </p:txBody>
      </p:sp>
      <p:sp>
        <p:nvSpPr>
          <p:cNvPr id="11" name="Content Placeholder 10"/>
          <p:cNvSpPr>
            <a:spLocks noGrp="1"/>
          </p:cNvSpPr>
          <p:nvPr>
            <p:ph sz="quarter" idx="13"/>
          </p:nvPr>
        </p:nvSpPr>
        <p:spPr>
          <a:xfrm>
            <a:off x="609600" y="1919818"/>
            <a:ext cx="3886200" cy="2628900"/>
          </a:xfrm>
        </p:spPr>
        <p:txBody>
          <a:bodyPr/>
          <a:lstStyle>
            <a:extLst/>
          </a:lstStyle>
          <a:p>
            <a:pPr lvl="0" eaLnBrk="1" latinLnBrk="1" hangingPunct="1"/>
            <a:r>
              <a:rPr lang="en-US" smtClean="0"/>
              <a:t>Click to edit Master text styles</a:t>
            </a:r>
          </a:p>
          <a:p>
            <a:pPr lvl="1" eaLnBrk="1" latinLnBrk="1" hangingPunct="1"/>
            <a:r>
              <a:rPr lang="en-US" smtClean="0"/>
              <a:t>Second level</a:t>
            </a:r>
          </a:p>
          <a:p>
            <a:pPr lvl="2" eaLnBrk="1" latinLnBrk="1" hangingPunct="1"/>
            <a:r>
              <a:rPr lang="en-US" smtClean="0"/>
              <a:t>Third level</a:t>
            </a:r>
          </a:p>
          <a:p>
            <a:pPr lvl="3" eaLnBrk="1" latinLnBrk="1" hangingPunct="1"/>
            <a:r>
              <a:rPr lang="en-US" smtClean="0"/>
              <a:t>Fourth level</a:t>
            </a:r>
          </a:p>
          <a:p>
            <a:pPr lvl="4" eaLnBrk="1" latinLnBrk="1" hangingPunct="1"/>
            <a:r>
              <a:rPr lang="en-US" smtClean="0"/>
              <a:t>Fifth level</a:t>
            </a:r>
            <a:endParaRPr/>
          </a:p>
        </p:txBody>
      </p:sp>
      <p:sp>
        <p:nvSpPr>
          <p:cNvPr id="13" name="Content Placeholder 12"/>
          <p:cNvSpPr>
            <a:spLocks noGrp="1"/>
          </p:cNvSpPr>
          <p:nvPr>
            <p:ph sz="quarter" idx="14"/>
          </p:nvPr>
        </p:nvSpPr>
        <p:spPr>
          <a:xfrm>
            <a:off x="4800600" y="1919818"/>
            <a:ext cx="3886200" cy="2628900"/>
          </a:xfrm>
        </p:spPr>
        <p:txBody>
          <a:bodyPr/>
          <a:lstStyle>
            <a:extLst/>
          </a:lstStyle>
          <a:p>
            <a:pPr lvl="0" eaLnBrk="1" latinLnBrk="1" hangingPunct="1"/>
            <a:r>
              <a:rPr lang="en-US" smtClean="0"/>
              <a:t>Click to edit Master text styles</a:t>
            </a:r>
          </a:p>
          <a:p>
            <a:pPr lvl="1" eaLnBrk="1" latinLnBrk="1" hangingPunct="1"/>
            <a:r>
              <a:rPr lang="en-US" smtClean="0"/>
              <a:t>Second level</a:t>
            </a:r>
          </a:p>
          <a:p>
            <a:pPr lvl="2" eaLnBrk="1" latinLnBrk="1" hangingPunct="1"/>
            <a:r>
              <a:rPr lang="en-US" smtClean="0"/>
              <a:t>Third level</a:t>
            </a:r>
          </a:p>
          <a:p>
            <a:pPr lvl="3" eaLnBrk="1" latinLnBrk="1" hangingPunct="1"/>
            <a:r>
              <a:rPr lang="en-US" smtClean="0"/>
              <a:t>Fourth level</a:t>
            </a:r>
          </a:p>
          <a:p>
            <a:pPr lvl="4" eaLnBrk="1" latinLnBrk="1" hangingPunct="1"/>
            <a:r>
              <a:rPr lang="en-US" smtClean="0"/>
              <a:t>Fifth level</a:t>
            </a:r>
            <a:endParaRPr/>
          </a:p>
        </p:txBody>
      </p:sp>
      <p:sp>
        <p:nvSpPr>
          <p:cNvPr id="10" name="Date Placeholder 9"/>
          <p:cNvSpPr>
            <a:spLocks noGrp="1"/>
          </p:cNvSpPr>
          <p:nvPr>
            <p:ph type="dt" sz="half" idx="15"/>
          </p:nvPr>
        </p:nvSpPr>
        <p:spPr/>
        <p:txBody>
          <a:bodyPr rtlCol="0"/>
          <a:lstStyle>
            <a:extLst/>
          </a:lstStyle>
          <a:p>
            <a:fld id="{C8C1FD73-09AF-47A4-AF3E-610235A3C5EC}" type="datetime1">
              <a:rPr kumimoji="0" lang="en-US" smtClean="0"/>
              <a:pPr/>
              <a:t>12/23/2014</a:t>
            </a:fld>
            <a:endParaRPr kumimoji="0" lang="en-US"/>
          </a:p>
        </p:txBody>
      </p:sp>
      <p:sp>
        <p:nvSpPr>
          <p:cNvPr id="12" name="Slide Number Placeholder 11"/>
          <p:cNvSpPr>
            <a:spLocks noGrp="1"/>
          </p:cNvSpPr>
          <p:nvPr>
            <p:ph type="sldNum" sz="quarter" idx="16"/>
          </p:nvPr>
        </p:nvSpPr>
        <p:spPr/>
        <p:txBody>
          <a:bodyPr rtlCol="0"/>
          <a:lstStyle>
            <a:extLst/>
          </a:lstStyle>
          <a:p>
            <a:pPr algn="ctr"/>
            <a:fld id="{8F82E0A0-C266-4798-8C8F-B9F91E9DA37E}" type="slidenum">
              <a:rPr kumimoji="0" lang="en-US" sz="1400" b="1" smtClean="0">
                <a:solidFill>
                  <a:srgbClr val="FFFFFF"/>
                </a:solidFill>
              </a:rPr>
              <a:pPr algn="ctr"/>
              <a:t>‹#›</a:t>
            </a:fld>
            <a:endParaRPr kumimoji="0" lang="en-US"/>
          </a:p>
        </p:txBody>
      </p:sp>
      <p:sp>
        <p:nvSpPr>
          <p:cNvPr id="14" name="Footer Placeholder 13"/>
          <p:cNvSpPr>
            <a:spLocks noGrp="1"/>
          </p:cNvSpPr>
          <p:nvPr>
            <p:ph type="ftr" sz="quarter" idx="17"/>
          </p:nvPr>
        </p:nvSpPr>
        <p:spPr/>
        <p:txBody>
          <a:bodyPr rtlCol="0"/>
          <a:lstStyle>
            <a:extLst/>
          </a:lstStyle>
          <a:p>
            <a:endParaRPr kumimoji="0" lang="en-US"/>
          </a:p>
        </p:txBody>
      </p:sp>
      <p:sp>
        <p:nvSpPr>
          <p:cNvPr id="16" name="Text Placeholder 15"/>
          <p:cNvSpPr>
            <a:spLocks noGrp="1"/>
          </p:cNvSpPr>
          <p:nvPr>
            <p:ph type="body" sz="quarter" idx="18"/>
          </p:nvPr>
        </p:nvSpPr>
        <p:spPr>
          <a:xfrm>
            <a:off x="609600" y="1362287"/>
            <a:ext cx="3886200" cy="530352"/>
          </a:xfrm>
          <a:solidFill>
            <a:schemeClr val="accent2"/>
          </a:solidFill>
        </p:spPr>
        <p:txBody>
          <a:bodyPr rtlCol="0" anchor="ctr"/>
          <a:lstStyle>
            <a:lvl1pPr eaLnBrk="1" latinLnBrk="0" hangingPunct="1">
              <a:buFontTx/>
              <a:buNone/>
              <a:defRPr kumimoji="0" sz="2000" b="1">
                <a:solidFill>
                  <a:srgbClr val="FFFFFF"/>
                </a:solidFill>
              </a:defRPr>
            </a:lvl1pPr>
            <a:extLst/>
          </a:lstStyle>
          <a:p>
            <a:pPr lvl="0" eaLnBrk="1" latinLnBrk="1" hangingPunct="1"/>
            <a:r>
              <a:rPr lang="en-US" smtClean="0"/>
              <a:t>Click to edit Master text styles</a:t>
            </a:r>
          </a:p>
        </p:txBody>
      </p:sp>
      <p:sp>
        <p:nvSpPr>
          <p:cNvPr id="15" name="Text Placeholder 14"/>
          <p:cNvSpPr>
            <a:spLocks noGrp="1"/>
          </p:cNvSpPr>
          <p:nvPr>
            <p:ph type="body" sz="quarter" idx="19"/>
          </p:nvPr>
        </p:nvSpPr>
        <p:spPr>
          <a:xfrm>
            <a:off x="4800600" y="1362287"/>
            <a:ext cx="3886200" cy="530352"/>
          </a:xfrm>
          <a:solidFill>
            <a:schemeClr val="accent4"/>
          </a:solidFill>
        </p:spPr>
        <p:txBody>
          <a:bodyPr rtlCol="0" anchor="ctr"/>
          <a:lstStyle>
            <a:lvl1pPr eaLnBrk="1" latinLnBrk="0" hangingPunct="1">
              <a:buFontTx/>
              <a:buNone/>
              <a:defRPr kumimoji="0" sz="2000" b="1">
                <a:solidFill>
                  <a:srgbClr val="FFFFFF"/>
                </a:solidFill>
              </a:defRPr>
            </a:lvl1pPr>
            <a:extLst/>
          </a:lstStyle>
          <a:p>
            <a:pPr lvl="0" eaLnBrk="1" latinLnBrk="1" hangingPunct="1"/>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pPr eaLnBrk="1" latinLnBrk="1" hangingPunct="1"/>
            <a:r>
              <a:rPr lang="en-US" smtClean="0"/>
              <a:t>Click to edit Master title style</a:t>
            </a:r>
            <a:endParaRPr/>
          </a:p>
        </p:txBody>
      </p:sp>
      <p:sp>
        <p:nvSpPr>
          <p:cNvPr id="3" name="Date Placeholder 2"/>
          <p:cNvSpPr>
            <a:spLocks noGrp="1"/>
          </p:cNvSpPr>
          <p:nvPr>
            <p:ph type="dt" sz="half" idx="10"/>
          </p:nvPr>
        </p:nvSpPr>
        <p:spPr/>
        <p:txBody>
          <a:bodyPr/>
          <a:lstStyle>
            <a:extLst/>
          </a:lstStyle>
          <a:p>
            <a:fld id="{DD64302D-BA95-4EF0-8A42-836809A25397}" type="datetime1">
              <a:rPr kumimoji="0" lang="en-US" smtClean="0"/>
              <a:pPr/>
              <a:t>12/23/2014</a:t>
            </a:fld>
            <a:endParaRPr kumimoji="0"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lvl1pPr eaLnBrk="1" latinLnBrk="0" hangingPunct="1">
              <a:defRPr kumimoji="0">
                <a:solidFill>
                  <a:srgbClr val="FFFFFF"/>
                </a:solidFill>
              </a:defRPr>
            </a:lvl1pPr>
            <a:extLst/>
          </a:lstStyle>
          <a:p>
            <a:fld id="{A3F7CB7D-F184-43C7-B6FD-03D728E1BBFF}" type="slidenum">
              <a:rPr kumimoji="0" lang="en-US" smtClean="0">
                <a:solidFill>
                  <a:srgbClr val="FFFFFF"/>
                </a:solidFill>
              </a:rPr>
              <a:pPr/>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98BF428-54A6-4FF9-AD29-C72BB39E2ECE}" type="datetime1">
              <a:rPr kumimoji="0" lang="en-US" smtClean="0"/>
              <a:pPr/>
              <a:t>12/23/2014</a:t>
            </a:fld>
            <a:endParaRPr kumimoji="0" lang="en-US"/>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a:xfrm>
            <a:off x="0" y="4686300"/>
            <a:ext cx="533400" cy="285750"/>
          </a:xfrm>
        </p:spPr>
        <p:txBody>
          <a:bodyPr/>
          <a:lstStyle>
            <a:lvl1pPr eaLnBrk="1" latinLnBrk="0" hangingPunct="1">
              <a:defRPr kumimoji="0">
                <a:solidFill>
                  <a:schemeClr val="tx2"/>
                </a:solidFill>
              </a:defRPr>
            </a:lvl1pPr>
            <a:extLst/>
          </a:lstStyle>
          <a:p>
            <a:fld id="{A3F7CB7D-F184-43C7-B6FD-03D728E1BBFF}" type="slidenum">
              <a:rPr kumimoji="0" lang="en-US" smtClean="0">
                <a:solidFill>
                  <a:schemeClr val="tx2"/>
                </a:solidFill>
              </a:rPr>
              <a:pPr/>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118110"/>
            <a:ext cx="8153400" cy="1005840"/>
          </a:xfrm>
        </p:spPr>
        <p:txBody>
          <a:bodyPr anchor="b"/>
          <a:lstStyle>
            <a:lvl1pPr algn="l" eaLnBrk="1" latinLnBrk="0" hangingPunct="1">
              <a:buNone/>
              <a:defRPr kumimoji="0" sz="4200" b="0"/>
            </a:lvl1pPr>
            <a:extLst/>
          </a:lstStyle>
          <a:p>
            <a:pPr eaLnBrk="1" latinLnBrk="1" hangingPunct="1"/>
            <a:r>
              <a:rPr lang="en-US" smtClean="0"/>
              <a:t>Click to edit Master title style</a:t>
            </a:r>
            <a:endParaRPr/>
          </a:p>
        </p:txBody>
      </p:sp>
      <p:sp>
        <p:nvSpPr>
          <p:cNvPr id="5" name="Date Placeholder 4"/>
          <p:cNvSpPr>
            <a:spLocks noGrp="1"/>
          </p:cNvSpPr>
          <p:nvPr>
            <p:ph type="dt" sz="half" idx="10"/>
          </p:nvPr>
        </p:nvSpPr>
        <p:spPr/>
        <p:txBody>
          <a:bodyPr/>
          <a:lstStyle>
            <a:extLst/>
          </a:lstStyle>
          <a:p>
            <a:fld id="{518E0E08-FD09-45C2-BF7A-FB2E66C9B88D}" type="datetime1">
              <a:rPr kumimoji="0" lang="en-US" smtClean="0"/>
              <a:pPr/>
              <a:t>12/23/2014</a:t>
            </a:fld>
            <a:endParaRPr kumimoji="0"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lvl1pPr eaLnBrk="1" latinLnBrk="0" hangingPunct="1">
              <a:defRPr kumimoji="0">
                <a:solidFill>
                  <a:srgbClr val="FFFFFF"/>
                </a:solidFill>
              </a:defRPr>
            </a:lvl1pPr>
            <a:extLst/>
          </a:lstStyle>
          <a:p>
            <a:fld id="{A3F7CB7D-F184-43C7-B6FD-03D728E1BBFF}" type="slidenum">
              <a:rPr kumimoji="0" lang="en-US" smtClean="0">
                <a:solidFill>
                  <a:srgbClr val="FFFFFF"/>
                </a:solidFill>
              </a:rPr>
              <a:pPr/>
              <a:t>‹#›</a:t>
            </a:fld>
            <a:endParaRPr kumimoji="0" lang="en-US" dirty="0">
              <a:solidFill>
                <a:srgbClr val="FFFFFF"/>
              </a:solidFill>
            </a:endParaRPr>
          </a:p>
        </p:txBody>
      </p:sp>
      <p:sp>
        <p:nvSpPr>
          <p:cNvPr id="3" name="Text Placeholder 2"/>
          <p:cNvSpPr>
            <a:spLocks noGrp="1"/>
          </p:cNvSpPr>
          <p:nvPr>
            <p:ph type="body" idx="1"/>
          </p:nvPr>
        </p:nvSpPr>
        <p:spPr>
          <a:xfrm>
            <a:off x="609600" y="1428750"/>
            <a:ext cx="1600200" cy="31242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eaLnBrk="1" latinLnBrk="0" hangingPunct="1">
              <a:spcAft>
                <a:spcPts val="1000"/>
              </a:spcAft>
              <a:buNone/>
              <a:defRPr kumimoji="0" sz="1800"/>
            </a:lvl1pPr>
            <a:lvl2pPr eaLnBrk="1" latinLnBrk="0" hangingPunct="1">
              <a:buNone/>
              <a:defRPr kumimoji="0" sz="1200"/>
            </a:lvl2pPr>
            <a:lvl3pPr eaLnBrk="1" latinLnBrk="0" hangingPunct="1">
              <a:buNone/>
              <a:defRPr kumimoji="0" sz="1000"/>
            </a:lvl3pPr>
            <a:lvl4pPr eaLnBrk="1" latinLnBrk="0" hangingPunct="1">
              <a:buNone/>
              <a:defRPr kumimoji="0" sz="900"/>
            </a:lvl4pPr>
            <a:lvl5pPr eaLnBrk="1" latinLnBrk="0" hangingPunct="1">
              <a:buNone/>
              <a:defRPr kumimoji="0" sz="900"/>
            </a:lvl5pPr>
            <a:extLst/>
          </a:lstStyle>
          <a:p>
            <a:pPr lvl="0" eaLnBrk="1" latinLnBrk="1" hangingPunct="1"/>
            <a:r>
              <a:rPr lang="en-US" smtClean="0"/>
              <a:t>Click to edit Master text styles</a:t>
            </a:r>
          </a:p>
        </p:txBody>
      </p:sp>
      <p:sp>
        <p:nvSpPr>
          <p:cNvPr id="9" name="Content Placeholder 8"/>
          <p:cNvSpPr>
            <a:spLocks noGrp="1"/>
          </p:cNvSpPr>
          <p:nvPr>
            <p:ph sz="quarter" idx="13"/>
          </p:nvPr>
        </p:nvSpPr>
        <p:spPr>
          <a:xfrm>
            <a:off x="2362200" y="1428750"/>
            <a:ext cx="6400800" cy="3200400"/>
          </a:xfrm>
        </p:spPr>
        <p:txBody>
          <a:bodyPr/>
          <a:lstStyle>
            <a:extLst/>
          </a:lstStyle>
          <a:p>
            <a:pPr lvl="0" eaLnBrk="1" latinLnBrk="1" hangingPunct="1"/>
            <a:r>
              <a:rPr lang="en-US" smtClean="0"/>
              <a:t>Click to edit Master text styles</a:t>
            </a:r>
          </a:p>
          <a:p>
            <a:pPr lvl="1" eaLnBrk="1" latinLnBrk="1" hangingPunct="1"/>
            <a:r>
              <a:rPr lang="en-US" smtClean="0"/>
              <a:t>Second level</a:t>
            </a:r>
          </a:p>
          <a:p>
            <a:pPr lvl="2" eaLnBrk="1" latinLnBrk="1" hangingPunct="1"/>
            <a:r>
              <a:rPr lang="en-US" smtClean="0"/>
              <a:t>Third level</a:t>
            </a:r>
          </a:p>
          <a:p>
            <a:pPr lvl="3" eaLnBrk="1" latinLnBrk="1" hangingPunct="1"/>
            <a:r>
              <a:rPr lang="en-US" smtClean="0"/>
              <a:t>Fourth level</a:t>
            </a:r>
          </a:p>
          <a:p>
            <a:pPr lvl="4" eaLnBrk="1" latinLnBrk="1" hangingPunct="1"/>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57668" y="0"/>
            <a:ext cx="7586332" cy="3419856"/>
          </a:xfrm>
          <a:solidFill>
            <a:schemeClr val="tx2">
              <a:shade val="50000"/>
            </a:schemeClr>
          </a:solidFill>
          <a:ln>
            <a:noFill/>
          </a:ln>
        </p:spPr>
        <p:txBody>
          <a:bodyPr/>
          <a:lstStyle>
            <a:lvl1pPr eaLnBrk="1" latinLnBrk="0" hangingPunct="1">
              <a:buNone/>
              <a:defRPr kumimoji="0" sz="3200"/>
            </a:lvl1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00200" y="4114800"/>
            <a:ext cx="7315200" cy="514350"/>
          </a:xfrm>
        </p:spPr>
        <p:txBody>
          <a:bodyPr/>
          <a:lstStyle>
            <a:lvl1pPr marL="0" indent="0" eaLnBrk="1" latinLnBrk="0" hangingPunct="1">
              <a:buFontTx/>
              <a:buNone/>
              <a:defRPr kumimoji="0" sz="1700"/>
            </a:lvl1pPr>
            <a:lvl2pPr eaLnBrk="1" latinLnBrk="0" hangingPunct="1">
              <a:buFontTx/>
              <a:buNone/>
              <a:defRPr kumimoji="0" sz="1200"/>
            </a:lvl2pPr>
            <a:lvl3pPr eaLnBrk="1" latinLnBrk="0" hangingPunct="1">
              <a:buFontTx/>
              <a:buNone/>
              <a:defRPr kumimoji="0" sz="1000"/>
            </a:lvl3pPr>
            <a:lvl4pPr eaLnBrk="1" latinLnBrk="0" hangingPunct="1">
              <a:buFontTx/>
              <a:buNone/>
              <a:defRPr kumimoji="0" sz="900"/>
            </a:lvl4pPr>
            <a:lvl5pPr eaLnBrk="1" latinLnBrk="0" hangingPunct="1">
              <a:buFontTx/>
              <a:buNone/>
              <a:defRPr kumimoji="0" sz="900"/>
            </a:lvl5pPr>
            <a:extLst/>
          </a:lstStyle>
          <a:p>
            <a:pPr lvl="0" eaLnBrk="1" latinLnBrk="1" hangingPunct="1"/>
            <a:r>
              <a:rPr lang="en-US" smtClean="0"/>
              <a:t>Click to edit Master text styles</a:t>
            </a:r>
          </a:p>
        </p:txBody>
      </p:sp>
      <p:sp>
        <p:nvSpPr>
          <p:cNvPr id="8" name="Rectangle 7"/>
          <p:cNvSpPr/>
          <p:nvPr/>
        </p:nvSpPr>
        <p:spPr>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10" name="Rectangle 9"/>
          <p:cNvSpPr/>
          <p:nvPr/>
        </p:nvSpPr>
        <p:spPr>
          <a:xfrm>
            <a:off x="1545336" y="3490722"/>
            <a:ext cx="7589520"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2" name="Title 1"/>
          <p:cNvSpPr>
            <a:spLocks noGrp="1"/>
          </p:cNvSpPr>
          <p:nvPr>
            <p:ph type="title"/>
          </p:nvPr>
        </p:nvSpPr>
        <p:spPr>
          <a:xfrm>
            <a:off x="1600200" y="3543300"/>
            <a:ext cx="7315200" cy="457200"/>
          </a:xfrm>
        </p:spPr>
        <p:txBody>
          <a:bodyPr anchor="ctr"/>
          <a:lstStyle>
            <a:lvl1pPr algn="l" eaLnBrk="1" latinLnBrk="0" hangingPunct="1">
              <a:buNone/>
              <a:defRPr kumimoji="0" sz="2800" b="0">
                <a:solidFill>
                  <a:srgbClr val="FFFFFF"/>
                </a:solidFill>
              </a:defRPr>
            </a:lvl1pPr>
            <a:extLst/>
          </a:lstStyle>
          <a:p>
            <a:pPr eaLnBrk="1" latinLnBrk="1" hangingPunct="1"/>
            <a:r>
              <a:rPr lang="en-US" smtClean="0"/>
              <a:t>Click to edit Master title style</a:t>
            </a:r>
            <a:endParaRPr/>
          </a:p>
        </p:txBody>
      </p:sp>
      <p:sp>
        <p:nvSpPr>
          <p:cNvPr id="11" name="Rectangle 10"/>
          <p:cNvSpPr/>
          <p:nvPr/>
        </p:nvSpPr>
        <p:spPr>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12" name="Date Placeholder 11"/>
          <p:cNvSpPr>
            <a:spLocks noGrp="1"/>
          </p:cNvSpPr>
          <p:nvPr>
            <p:ph type="dt" sz="half" idx="10"/>
          </p:nvPr>
        </p:nvSpPr>
        <p:spPr>
          <a:xfrm>
            <a:off x="6248400" y="4686300"/>
            <a:ext cx="2667000" cy="273844"/>
          </a:xfrm>
        </p:spPr>
        <p:txBody>
          <a:bodyPr rtlCol="0"/>
          <a:lstStyle>
            <a:extLst/>
          </a:lstStyle>
          <a:p>
            <a:fld id="{DAFDFCF8-C249-4D0C-9759-510E4F3878D8}" type="datetime1">
              <a:rPr kumimoji="0" lang="en-US" smtClean="0"/>
              <a:pPr/>
              <a:t>12/23/2014</a:t>
            </a:fld>
            <a:endParaRPr kumimoji="0" lang="en-US"/>
          </a:p>
        </p:txBody>
      </p:sp>
      <p:sp>
        <p:nvSpPr>
          <p:cNvPr id="13" name="Slide Number Placeholder 12"/>
          <p:cNvSpPr>
            <a:spLocks noGrp="1"/>
          </p:cNvSpPr>
          <p:nvPr>
            <p:ph type="sldNum" sz="quarter" idx="11"/>
          </p:nvPr>
        </p:nvSpPr>
        <p:spPr>
          <a:xfrm>
            <a:off x="0" y="3500437"/>
            <a:ext cx="1447800" cy="497684"/>
          </a:xfrm>
        </p:spPr>
        <p:txBody>
          <a:bodyPr rtlCol="0"/>
          <a:lstStyle>
            <a:lvl1pPr eaLnBrk="1" latinLnBrk="0" hangingPunct="1">
              <a:defRPr kumimoji="0" sz="2800"/>
            </a:lvl1pPr>
            <a:extLst/>
          </a:lstStyle>
          <a:p>
            <a:pPr algn="ctr"/>
            <a:fld id="{8F82E0A0-C266-4798-8C8F-B9F91E9DA37E}" type="slidenum">
              <a:rPr kumimoji="0" lang="en-US" sz="2800" b="1" smtClean="0">
                <a:solidFill>
                  <a:srgbClr val="FFFFFF"/>
                </a:solidFill>
              </a:rPr>
              <a:pPr algn="ctr"/>
              <a:t>‹#›</a:t>
            </a:fld>
            <a:endParaRPr kumimoji="0" lang="en-US" sz="2800" dirty="0"/>
          </a:p>
        </p:txBody>
      </p:sp>
      <p:sp>
        <p:nvSpPr>
          <p:cNvPr id="14" name="Footer Placeholder 13"/>
          <p:cNvSpPr>
            <a:spLocks noGrp="1"/>
          </p:cNvSpPr>
          <p:nvPr>
            <p:ph type="ftr" sz="quarter" idx="12"/>
          </p:nvPr>
        </p:nvSpPr>
        <p:spPr>
          <a:xfrm>
            <a:off x="1600200" y="4686155"/>
            <a:ext cx="4572000" cy="273844"/>
          </a:xfrm>
        </p:spPr>
        <p:txBody>
          <a:bodyPr rtlCol="0"/>
          <a:lstStyle>
            <a:extLst/>
          </a:lstStyle>
          <a:p>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352550"/>
            <a:ext cx="8153400" cy="3242310"/>
          </a:xfrm>
          <a:prstGeom prst="rect">
            <a:avLst/>
          </a:prstGeom>
        </p:spPr>
        <p:txBody>
          <a:bodyPr vert="horz">
            <a:normAutofit/>
          </a:bodyPr>
          <a:lstStyle>
            <a:extLst/>
          </a:lstStyle>
          <a:p>
            <a:pPr lvl="0" eaLnBrk="1" latinLnBrk="1" hangingPunct="1"/>
            <a:r>
              <a:rPr kumimoji="0" lang="en-US" smtClean="0"/>
              <a:t>Click to edit Master text styles</a:t>
            </a:r>
          </a:p>
          <a:p>
            <a:pPr lvl="1" eaLnBrk="1" latinLnBrk="1" hangingPunct="1"/>
            <a:r>
              <a:rPr kumimoji="0" lang="en-US" smtClean="0"/>
              <a:t>Second level</a:t>
            </a:r>
          </a:p>
          <a:p>
            <a:pPr lvl="2" eaLnBrk="1" latinLnBrk="1" hangingPunct="1"/>
            <a:r>
              <a:rPr kumimoji="0" lang="en-US" smtClean="0"/>
              <a:t>Third level</a:t>
            </a:r>
          </a:p>
          <a:p>
            <a:pPr lvl="3" eaLnBrk="1" latinLnBrk="1" hangingPunct="1"/>
            <a:r>
              <a:rPr kumimoji="0" lang="en-US" smtClean="0"/>
              <a:t>Fourth level</a:t>
            </a:r>
          </a:p>
          <a:p>
            <a:pPr lvl="4" eaLnBrk="1" latinLnBrk="1" hangingPunct="1"/>
            <a:r>
              <a:rPr kumimoji="0" lang="en-US" smtClean="0"/>
              <a:t>Fifth level</a:t>
            </a:r>
            <a:endParaRPr kumimoji="0" lang="en-US"/>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eaLnBrk="1" latinLnBrk="0" hangingPunct="1">
              <a:defRPr kumimoji="0" sz="1400">
                <a:solidFill>
                  <a:schemeClr val="tx2"/>
                </a:solidFill>
              </a:defRPr>
            </a:lvl1pPr>
            <a:extLst/>
          </a:lstStyle>
          <a:p>
            <a:fld id="{C2493E33-077B-4886-BD23-F94B1D68E0DD}" type="datetime1">
              <a:rPr kumimoji="0" lang="en-US" smtClean="0"/>
              <a:pPr/>
              <a:t>12/23/2014</a:t>
            </a:fld>
            <a:endParaRPr kumimoji="0" lang="en-US" sz="1400" dirty="0">
              <a:solidFill>
                <a:schemeClr val="tx2"/>
              </a:solidFill>
            </a:endParaRPr>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eaLnBrk="1" latinLnBrk="0" hangingPunct="1">
              <a:defRPr kumimoji="0" sz="1400">
                <a:solidFill>
                  <a:schemeClr val="tx2"/>
                </a:solidFill>
              </a:defRPr>
            </a:lvl1pPr>
            <a:extLst/>
          </a:lstStyle>
          <a:p>
            <a:pPr algn="r"/>
            <a:endParaRPr kumimoji="0" lang="en-US" sz="1400" dirty="0">
              <a:solidFill>
                <a:schemeClr val="tx2"/>
              </a:solidFill>
            </a:endParaRPr>
          </a:p>
        </p:txBody>
      </p:sp>
      <p:sp>
        <p:nvSpPr>
          <p:cNvPr id="7" name="Rectangle 6"/>
          <p:cNvSpPr/>
          <p:nvPr/>
        </p:nvSpPr>
        <p:spPr>
          <a:xfrm>
            <a:off x="0" y="109517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8" name="Rectangle 7"/>
          <p:cNvSpPr/>
          <p:nvPr/>
        </p:nvSpPr>
        <p:spPr>
          <a:xfrm>
            <a:off x="0" y="112946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9" name="Rectangle 8"/>
          <p:cNvSpPr/>
          <p:nvPr/>
        </p:nvSpPr>
        <p:spPr>
          <a:xfrm>
            <a:off x="590550" y="112946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en-US"/>
          </a:p>
        </p:txBody>
      </p:sp>
      <p:sp>
        <p:nvSpPr>
          <p:cNvPr id="23" name="Slide Number Placeholder 22"/>
          <p:cNvSpPr>
            <a:spLocks noGrp="1"/>
          </p:cNvSpPr>
          <p:nvPr>
            <p:ph type="sldNum" sz="quarter" idx="4"/>
          </p:nvPr>
        </p:nvSpPr>
        <p:spPr>
          <a:xfrm>
            <a:off x="0" y="1123507"/>
            <a:ext cx="533400" cy="183357"/>
          </a:xfrm>
          <a:prstGeom prst="rect">
            <a:avLst/>
          </a:prstGeom>
        </p:spPr>
        <p:txBody>
          <a:bodyPr vert="horz" anchor="ctr" anchorCtr="0">
            <a:normAutofit/>
          </a:bodyPr>
          <a:lstStyle>
            <a:lvl1pPr algn="ctr" eaLnBrk="1" latinLnBrk="0" hangingPunct="1">
              <a:defRPr kumimoji="0" sz="1400" b="1">
                <a:solidFill>
                  <a:srgbClr val="FFFFFF"/>
                </a:solidFill>
              </a:defRPr>
            </a:lvl1pPr>
            <a:extLst/>
          </a:lstStyle>
          <a:p>
            <a:pPr algn="ctr"/>
            <a:fld id="{8F82E0A0-C266-4798-8C8F-B9F91E9DA37E}" type="slidenum">
              <a:rPr kumimoji="0" lang="en-US" sz="1400" b="1" smtClean="0">
                <a:solidFill>
                  <a:srgbClr val="FFFFFF"/>
                </a:solidFill>
              </a:rPr>
              <a:pPr algn="ctr"/>
              <a:t>‹#›</a:t>
            </a:fld>
            <a:endParaRPr kumimoji="0" lang="en-US" sz="1400" b="1" dirty="0">
              <a:solidFill>
                <a:srgbClr val="FFFFFF"/>
              </a:solidFill>
            </a:endParaRPr>
          </a:p>
        </p:txBody>
      </p:sp>
      <p:sp>
        <p:nvSpPr>
          <p:cNvPr id="22" name="Title Placeholder 21"/>
          <p:cNvSpPr>
            <a:spLocks noGrp="1"/>
          </p:cNvSpPr>
          <p:nvPr>
            <p:ph type="title"/>
          </p:nvPr>
        </p:nvSpPr>
        <p:spPr>
          <a:xfrm>
            <a:off x="609600" y="118110"/>
            <a:ext cx="8153400" cy="1005840"/>
          </a:xfrm>
          <a:prstGeom prst="rect">
            <a:avLst/>
          </a:prstGeom>
        </p:spPr>
        <p:txBody>
          <a:bodyPr vert="horz" anchor="b">
            <a:normAutofit/>
          </a:bodyPr>
          <a:lstStyle>
            <a:extLst/>
          </a:lstStyle>
          <a:p>
            <a:pPr eaLnBrk="1" latinLnBrk="1" hangingPunct="1"/>
            <a:r>
              <a:rPr kumimoji="0"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8"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Lst>
  <p:hf hdr="0" ftr="0" dt="0"/>
  <p:txStyles>
    <p:titleStyle>
      <a:lvl1pPr algn="l" rtl="0" eaLnBrk="1" latinLnBrk="0" hangingPunct="1">
        <a:spcBef>
          <a:spcPct val="0"/>
        </a:spcBef>
        <a:buNone/>
        <a:defRPr kumimoji="0" sz="4200" kern="1200">
          <a:solidFill>
            <a:schemeClr val="tx2"/>
          </a:solidFill>
          <a:latin typeface="+mj-lt"/>
          <a:ea typeface="+mj-ea"/>
          <a:cs typeface="+mj-cs"/>
        </a:defRPr>
      </a:lvl1pPr>
      <a:extLst/>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None/>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diagramData" Target="../diagrams/data7.xml"/><Relationship Id="rId18" Type="http://schemas.openxmlformats.org/officeDocument/2006/relationships/diagramData" Target="../diagrams/data8.xml"/><Relationship Id="rId3" Type="http://schemas.openxmlformats.org/officeDocument/2006/relationships/diagramData" Target="../diagrams/data5.xml"/><Relationship Id="rId21" Type="http://schemas.openxmlformats.org/officeDocument/2006/relationships/diagramColors" Target="../diagrams/colors8.xml"/><Relationship Id="rId7" Type="http://schemas.microsoft.com/office/2007/relationships/diagramDrawing" Target="../diagrams/drawing5.xml"/><Relationship Id="rId12" Type="http://schemas.microsoft.com/office/2007/relationships/diagramDrawing" Target="../diagrams/drawing6.xml"/><Relationship Id="rId17" Type="http://schemas.microsoft.com/office/2007/relationships/diagramDrawing" Target="../diagrams/drawing7.xml"/><Relationship Id="rId2" Type="http://schemas.openxmlformats.org/officeDocument/2006/relationships/notesSlide" Target="../notesSlides/notesSlide5.xml"/><Relationship Id="rId16" Type="http://schemas.openxmlformats.org/officeDocument/2006/relationships/diagramColors" Target="../diagrams/colors7.xml"/><Relationship Id="rId20" Type="http://schemas.openxmlformats.org/officeDocument/2006/relationships/diagramQuickStyle" Target="../diagrams/quickStyle8.xml"/><Relationship Id="rId1" Type="http://schemas.openxmlformats.org/officeDocument/2006/relationships/slideLayout" Target="../slideLayouts/slideLayout8.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5" Type="http://schemas.openxmlformats.org/officeDocument/2006/relationships/diagramQuickStyle" Target="../diagrams/quickStyle7.xml"/><Relationship Id="rId10" Type="http://schemas.openxmlformats.org/officeDocument/2006/relationships/diagramQuickStyle" Target="../diagrams/quickStyle6.xml"/><Relationship Id="rId19" Type="http://schemas.openxmlformats.org/officeDocument/2006/relationships/diagramLayout" Target="../diagrams/layout8.xml"/><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diagramLayout" Target="../diagrams/layout7.xml"/><Relationship Id="rId22" Type="http://schemas.microsoft.com/office/2007/relationships/diagramDrawing" Target="../diagrams/drawing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comments" Target="../comments/comment1.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Layout" Target="../diagrams/layout11.xml"/><Relationship Id="rId7" Type="http://schemas.openxmlformats.org/officeDocument/2006/relationships/image" Target="../media/image26.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33.jpeg"/><Relationship Id="rId7" Type="http://schemas.openxmlformats.org/officeDocument/2006/relationships/diagramColors" Target="../diagrams/colors14.xml"/><Relationship Id="rId2" Type="http://schemas.openxmlformats.org/officeDocument/2006/relationships/image" Target="../media/image32.jpeg"/><Relationship Id="rId1" Type="http://schemas.openxmlformats.org/officeDocument/2006/relationships/slideLayout" Target="../slideLayouts/slideLayout10.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3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0.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0.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0.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10.xml"/><Relationship Id="rId6" Type="http://schemas.openxmlformats.org/officeDocument/2006/relationships/comments" Target="../comments/comment2.xml"/><Relationship Id="rId5" Type="http://schemas.openxmlformats.org/officeDocument/2006/relationships/image" Target="../media/image25.png"/><Relationship Id="rId4" Type="http://schemas.openxmlformats.org/officeDocument/2006/relationships/image" Target="../media/image48.png"/></Relationships>
</file>

<file path=ppt/slides/_rels/slide4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10.xml"/><Relationship Id="rId6" Type="http://schemas.openxmlformats.org/officeDocument/2006/relationships/comments" Target="../comments/comment3.xml"/><Relationship Id="rId5" Type="http://schemas.openxmlformats.org/officeDocument/2006/relationships/image" Target="../media/image52.png"/><Relationship Id="rId4" Type="http://schemas.openxmlformats.org/officeDocument/2006/relationships/image" Target="../media/image51.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vmlDrawing" Target="../drawings/vmlDrawing2.vml"/><Relationship Id="rId5" Type="http://schemas.openxmlformats.org/officeDocument/2006/relationships/image" Target="../media/image54.jpeg"/><Relationship Id="rId4" Type="http://schemas.openxmlformats.org/officeDocument/2006/relationships/oleObject" Target="../embeddings/oleObject2.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 name="Rectangle 2"/>
          <p:cNvSpPr>
            <a:spLocks noGrp="1"/>
          </p:cNvSpPr>
          <p:nvPr>
            <p:ph type="body" sz="half" idx="2"/>
          </p:nvPr>
        </p:nvSpPr>
        <p:spPr>
          <a:xfrm>
            <a:off x="1500166" y="4071948"/>
            <a:ext cx="7643834" cy="1071552"/>
          </a:xfrm>
        </p:spPr>
        <p:txBody>
          <a:bodyPr>
            <a:normAutofit/>
          </a:bodyPr>
          <a:lstStyle>
            <a:extLst/>
          </a:lstStyle>
          <a:p>
            <a:endParaRPr lang="en-US" dirty="0" smtClean="0"/>
          </a:p>
        </p:txBody>
      </p:sp>
      <p:sp>
        <p:nvSpPr>
          <p:cNvPr id="4" name="Rectangle 3"/>
          <p:cNvSpPr>
            <a:spLocks noGrp="1"/>
          </p:cNvSpPr>
          <p:nvPr>
            <p:ph type="title"/>
          </p:nvPr>
        </p:nvSpPr>
        <p:spPr/>
        <p:txBody>
          <a:bodyPr>
            <a:noAutofit/>
          </a:bodyPr>
          <a:lstStyle>
            <a:extLst/>
          </a:lstStyle>
          <a:p>
            <a:r>
              <a:rPr lang="en-US" sz="3000" dirty="0" smtClean="0"/>
              <a:t>Inventory Management at </a:t>
            </a:r>
            <a:r>
              <a:rPr lang="en-US" sz="3000" dirty="0"/>
              <a:t>JPHARM</a:t>
            </a:r>
          </a:p>
        </p:txBody>
      </p:sp>
      <p:sp>
        <p:nvSpPr>
          <p:cNvPr id="5" name="Picture Placeholder 4"/>
          <p:cNvSpPr>
            <a:spLocks noGrp="1"/>
          </p:cNvSpPr>
          <p:nvPr>
            <p:ph type="pic" idx="1"/>
          </p:nvPr>
        </p:nvSpPr>
        <p:spPr/>
      </p:sp>
      <p:pic>
        <p:nvPicPr>
          <p:cNvPr id="1026" name="Picture 2" descr="C:\Users\HP\Desktop\too-much-inventory.jpg"/>
          <p:cNvPicPr>
            <a:picLocks noChangeAspect="1" noChangeArrowheads="1"/>
          </p:cNvPicPr>
          <p:nvPr/>
        </p:nvPicPr>
        <p:blipFill>
          <a:blip r:embed="rId3" cstate="print"/>
          <a:srcRect/>
          <a:stretch>
            <a:fillRect/>
          </a:stretch>
        </p:blipFill>
        <p:spPr bwMode="auto">
          <a:xfrm>
            <a:off x="1547664" y="0"/>
            <a:ext cx="7596336" cy="3435846"/>
          </a:xfrm>
          <a:prstGeom prst="rect">
            <a:avLst/>
          </a:prstGeom>
          <a:noFill/>
        </p:spPr>
      </p:pic>
      <p:pic>
        <p:nvPicPr>
          <p:cNvPr id="1028" name="Picture 4" descr="http://www.b-intl.net/images/capsule.jpg"/>
          <p:cNvPicPr>
            <a:picLocks noChangeAspect="1" noChangeArrowheads="1"/>
          </p:cNvPicPr>
          <p:nvPr/>
        </p:nvPicPr>
        <p:blipFill>
          <a:blip r:embed="rId4" cstate="print"/>
          <a:srcRect/>
          <a:stretch>
            <a:fillRect/>
          </a:stretch>
        </p:blipFill>
        <p:spPr bwMode="auto">
          <a:xfrm>
            <a:off x="0" y="4069299"/>
            <a:ext cx="1512168" cy="1074201"/>
          </a:xfrm>
          <a:prstGeom prst="rect">
            <a:avLst/>
          </a:prstGeom>
          <a:noFill/>
        </p:spPr>
      </p:pic>
      <p:sp>
        <p:nvSpPr>
          <p:cNvPr id="10" name="TextBox 9"/>
          <p:cNvSpPr txBox="1"/>
          <p:nvPr/>
        </p:nvSpPr>
        <p:spPr>
          <a:xfrm>
            <a:off x="285720" y="3571882"/>
            <a:ext cx="1143008" cy="369332"/>
          </a:xfrm>
          <a:prstGeom prst="rect">
            <a:avLst/>
          </a:prstGeom>
          <a:noFill/>
        </p:spPr>
        <p:txBody>
          <a:bodyPr wrap="square" rtlCol="0">
            <a:spAutoFit/>
          </a:bodyPr>
          <a:lstStyle/>
          <a:p>
            <a:r>
              <a:rPr lang="en-GB" dirty="0" smtClean="0"/>
              <a:t>2014</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ABC,VED &amp; Combination</a:t>
            </a:r>
            <a:endParaRPr lang="en-US" dirty="0"/>
          </a:p>
        </p:txBody>
      </p:sp>
      <p:sp>
        <p:nvSpPr>
          <p:cNvPr id="5" name="Slide Number Placeholder 4"/>
          <p:cNvSpPr>
            <a:spLocks noGrp="1"/>
          </p:cNvSpPr>
          <p:nvPr>
            <p:ph type="sldNum" sz="quarter" idx="12"/>
          </p:nvPr>
        </p:nvSpPr>
        <p:spPr/>
        <p:txBody>
          <a:bodyPr>
            <a:normAutofit fontScale="47500" lnSpcReduction="20000"/>
          </a:bodyPr>
          <a:lstStyle/>
          <a:p>
            <a:fld id="{A3F7CB7D-F184-43C7-B6FD-03D728E1BBFF}" type="slidenum">
              <a:rPr kumimoji="0" lang="en-US" smtClean="0">
                <a:solidFill>
                  <a:srgbClr val="FFFFFF"/>
                </a:solidFill>
              </a:rPr>
              <a:pPr/>
              <a:t>10</a:t>
            </a:fld>
            <a:endParaRPr kumimoji="0" lang="en-US" dirty="0">
              <a:solidFill>
                <a:srgbClr val="FFFFFF"/>
              </a:solidFill>
            </a:endParaRPr>
          </a:p>
        </p:txBody>
      </p:sp>
      <p:pic>
        <p:nvPicPr>
          <p:cNvPr id="21505" name="Picture 1" descr="C:\Users\7\Desktop\10171089_246107548910719_6925430281645421558_n.jpg"/>
          <p:cNvPicPr>
            <a:picLocks noChangeAspect="1" noChangeArrowheads="1"/>
          </p:cNvPicPr>
          <p:nvPr/>
        </p:nvPicPr>
        <p:blipFill>
          <a:blip r:embed="rId2" cstate="print"/>
          <a:srcRect/>
          <a:stretch>
            <a:fillRect/>
          </a:stretch>
        </p:blipFill>
        <p:spPr bwMode="auto">
          <a:xfrm>
            <a:off x="1643042" y="1304718"/>
            <a:ext cx="5214974" cy="3838782"/>
          </a:xfrm>
          <a:prstGeom prst="rect">
            <a:avLst/>
          </a:prstGeom>
          <a:noFill/>
        </p:spPr>
      </p:pic>
    </p:spTree>
    <p:extLst>
      <p:ext uri="{BB962C8B-B14F-4D97-AF65-F5344CB8AC3E}">
        <p14:creationId xmlns:p14="http://schemas.microsoft.com/office/powerpoint/2010/main" xmlns="" val="2214450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Economic Order Quantity with Leveled Demand  </a:t>
            </a:r>
            <a:endParaRPr lang="en-US" dirty="0"/>
          </a:p>
        </p:txBody>
      </p:sp>
      <p:sp>
        <p:nvSpPr>
          <p:cNvPr id="6" name="Content Placeholder 5"/>
          <p:cNvSpPr>
            <a:spLocks noGrp="1"/>
          </p:cNvSpPr>
          <p:nvPr>
            <p:ph idx="1"/>
          </p:nvPr>
        </p:nvSpPr>
        <p:spPr/>
        <p:txBody>
          <a:bodyPr/>
          <a:lstStyle/>
          <a:p>
            <a:r>
              <a:rPr lang="en-US" sz="1800" dirty="0" smtClean="0"/>
              <a:t>Economic Order Quantity</a:t>
            </a:r>
          </a:p>
          <a:p>
            <a:pPr>
              <a:buNone/>
            </a:pPr>
            <a:r>
              <a:rPr lang="en-US" sz="1800" dirty="0" smtClean="0"/>
              <a:t>Is the quantity that minimizes </a:t>
            </a:r>
          </a:p>
          <a:p>
            <a:pPr>
              <a:buNone/>
            </a:pPr>
            <a:r>
              <a:rPr lang="en-US" sz="1800" dirty="0" smtClean="0"/>
              <a:t>  the total cost of ordering </a:t>
            </a:r>
          </a:p>
          <a:p>
            <a:pPr>
              <a:buNone/>
            </a:pPr>
            <a:r>
              <a:rPr lang="en-US" sz="1800" dirty="0" smtClean="0"/>
              <a:t>  and carrying inventory </a:t>
            </a:r>
          </a:p>
          <a:p>
            <a:r>
              <a:rPr lang="en-US" sz="1800" dirty="0" smtClean="0"/>
              <a:t>Ordering cost </a:t>
            </a:r>
          </a:p>
          <a:p>
            <a:r>
              <a:rPr lang="en-US" sz="1800" dirty="0" smtClean="0"/>
              <a:t> Carrying cost </a:t>
            </a:r>
          </a:p>
          <a:p>
            <a:pPr>
              <a:buNone/>
            </a:pPr>
            <a:endParaRPr lang="en-US" dirty="0" smtClean="0"/>
          </a:p>
          <a:p>
            <a:pPr>
              <a:buNone/>
            </a:pPr>
            <a:endParaRPr lang="en-US" dirty="0" smtClean="0"/>
          </a:p>
          <a:p>
            <a:endParaRPr lang="en-US" dirty="0" smtClean="0"/>
          </a:p>
          <a:p>
            <a:pPr>
              <a:buNone/>
            </a:pPr>
            <a:endParaRPr lang="en-US" dirty="0"/>
          </a:p>
        </p:txBody>
      </p:sp>
      <p:sp>
        <p:nvSpPr>
          <p:cNvPr id="1026" name="Rectangle 2"/>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28662" y="3714758"/>
            <a:ext cx="1542327" cy="742950"/>
          </a:xfrm>
          <a:prstGeom prst="rect">
            <a:avLst/>
          </a:prstGeom>
          <a:noFill/>
        </p:spPr>
      </p:pic>
      <p:sp>
        <p:nvSpPr>
          <p:cNvPr id="1028" name="Rectangle 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43504" y="1428742"/>
            <a:ext cx="3721104" cy="32147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Slide Number Placeholder 8"/>
          <p:cNvSpPr>
            <a:spLocks noGrp="1"/>
          </p:cNvSpPr>
          <p:nvPr>
            <p:ph type="sldNum" sz="quarter" idx="12"/>
          </p:nvPr>
        </p:nvSpPr>
        <p:spPr/>
        <p:txBody>
          <a:bodyPr>
            <a:normAutofit fontScale="47500" lnSpcReduction="20000"/>
          </a:bodyPr>
          <a:lstStyle/>
          <a:p>
            <a:fld id="{13491EE1-4998-4C65-808D-8EC2524B9B7D}" type="slidenum">
              <a:rPr lang="en-US" smtClean="0"/>
              <a:pPr/>
              <a:t>11</a:t>
            </a:fld>
            <a:endParaRPr lang="en-US"/>
          </a:p>
        </p:txBody>
      </p:sp>
      <p:sp>
        <p:nvSpPr>
          <p:cNvPr id="10" name="Footer Placeholder 9"/>
          <p:cNvSpPr>
            <a:spLocks noGrp="1"/>
          </p:cNvSpPr>
          <p:nvPr>
            <p:ph type="ftr" sz="quarter" idx="11"/>
          </p:nvPr>
        </p:nvSpPr>
        <p:spPr>
          <a:xfrm>
            <a:off x="0" y="4714890"/>
            <a:ext cx="5421083" cy="273844"/>
          </a:xfrm>
        </p:spPr>
        <p:txBody>
          <a:bodyPr/>
          <a:lstStyle/>
          <a:p>
            <a:pPr algn="ctr"/>
            <a:r>
              <a:rPr lang="en-US" sz="1050" dirty="0" smtClean="0"/>
              <a:t>Silver, Edward, </a:t>
            </a:r>
            <a:r>
              <a:rPr lang="en-US" sz="1050" dirty="0" err="1" smtClean="0"/>
              <a:t>Pyke</a:t>
            </a:r>
            <a:r>
              <a:rPr lang="en-US" sz="1050" dirty="0" smtClean="0"/>
              <a:t>, David and Peterson, Rein. </a:t>
            </a:r>
            <a:r>
              <a:rPr lang="en-US" sz="1050" i="1" dirty="0" smtClean="0"/>
              <a:t>Inventory Management and Production Planning and Scheduling . </a:t>
            </a:r>
            <a:r>
              <a:rPr lang="en-US" sz="1050" dirty="0" err="1" smtClean="0"/>
              <a:t>s.l</a:t>
            </a:r>
            <a:r>
              <a:rPr lang="en-US" sz="1050" dirty="0" smtClean="0"/>
              <a:t>. : JOHN WILEY &amp; SONS, 1998.</a:t>
            </a:r>
            <a:endParaRPr lang="en-US" sz="1050" dirty="0"/>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8439"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00298" y="2857502"/>
            <a:ext cx="1076325" cy="276225"/>
          </a:xfrm>
          <a:prstGeom prst="rect">
            <a:avLst/>
          </a:prstGeom>
          <a:noFill/>
        </p:spPr>
      </p:pic>
      <p:sp>
        <p:nvSpPr>
          <p:cNvPr id="18441" name="Rectangle 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4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8442"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500298" y="3214692"/>
            <a:ext cx="1057275" cy="276225"/>
          </a:xfrm>
          <a:prstGeom prst="rect">
            <a:avLst/>
          </a:prstGeom>
          <a:noFill/>
        </p:spPr>
      </p:pic>
      <p:sp>
        <p:nvSpPr>
          <p:cNvPr id="18444" name="Rectangle 1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Policies </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A3F7CB7D-F184-43C7-B6FD-03D728E1BBFF}" type="slidenum">
              <a:rPr kumimoji="0" lang="en-US" smtClean="0">
                <a:solidFill>
                  <a:srgbClr val="FFFFFF"/>
                </a:solidFill>
              </a:rPr>
              <a:pPr/>
              <a:t>12</a:t>
            </a:fld>
            <a:endParaRPr kumimoji="0" lang="en-US" dirty="0">
              <a:solidFill>
                <a:srgbClr val="FFFFFF"/>
              </a:solidFill>
            </a:endParaRPr>
          </a:p>
        </p:txBody>
      </p:sp>
      <p:graphicFrame>
        <p:nvGraphicFramePr>
          <p:cNvPr id="10" name="Diagram 9"/>
          <p:cNvGraphicFramePr/>
          <p:nvPr/>
        </p:nvGraphicFramePr>
        <p:xfrm>
          <a:off x="107504" y="1275606"/>
          <a:ext cx="4104456" cy="2088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p:cNvGraphicFramePr/>
          <p:nvPr/>
        </p:nvGraphicFramePr>
        <p:xfrm>
          <a:off x="4860032" y="2715766"/>
          <a:ext cx="4104456" cy="20882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p:cNvGraphicFramePr/>
          <p:nvPr/>
        </p:nvGraphicFramePr>
        <p:xfrm>
          <a:off x="4860032" y="1275606"/>
          <a:ext cx="4104456" cy="20882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6" name="Diagram 15"/>
          <p:cNvGraphicFramePr/>
          <p:nvPr/>
        </p:nvGraphicFramePr>
        <p:xfrm>
          <a:off x="107504" y="2715766"/>
          <a:ext cx="4104456" cy="2088232"/>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Tree>
    <p:extLst>
      <p:ext uri="{BB962C8B-B14F-4D97-AF65-F5344CB8AC3E}">
        <p14:creationId xmlns:p14="http://schemas.microsoft.com/office/powerpoint/2010/main" xmlns="" val="11088203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Safety </a:t>
            </a:r>
            <a:r>
              <a:rPr lang="en-US" dirty="0" smtClean="0"/>
              <a:t>Stock (Based </a:t>
            </a:r>
            <a:r>
              <a:rPr lang="en-US" dirty="0"/>
              <a:t>on </a:t>
            </a:r>
            <a:r>
              <a:rPr lang="en-US" dirty="0" smtClean="0"/>
              <a:t>Service Level) </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13</a:t>
            </a:fld>
            <a:endParaRPr lang="en-US"/>
          </a:p>
        </p:txBody>
      </p:sp>
      <p:graphicFrame>
        <p:nvGraphicFramePr>
          <p:cNvPr id="6" name="Diagram 5"/>
          <p:cNvGraphicFramePr/>
          <p:nvPr/>
        </p:nvGraphicFramePr>
        <p:xfrm>
          <a:off x="1500166" y="1643056"/>
          <a:ext cx="5643602" cy="27328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3960864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C:\Users\HP\Downloads\Student Registration - New Page (1).jpeg"/>
          <p:cNvPicPr>
            <a:picLocks noChangeAspect="1" noChangeArrowheads="1"/>
          </p:cNvPicPr>
          <p:nvPr/>
        </p:nvPicPr>
        <p:blipFill>
          <a:blip r:embed="rId3" cstate="print"/>
          <a:srcRect/>
          <a:stretch>
            <a:fillRect/>
          </a:stretch>
        </p:blipFill>
        <p:spPr bwMode="auto">
          <a:xfrm>
            <a:off x="0" y="71456"/>
            <a:ext cx="9144000" cy="5143500"/>
          </a:xfrm>
          <a:prstGeom prst="rect">
            <a:avLst/>
          </a:prstGeom>
          <a:noFill/>
        </p:spPr>
      </p:pic>
      <p:sp>
        <p:nvSpPr>
          <p:cNvPr id="1028" name="Rectangle 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23528" y="2193708"/>
            <a:ext cx="1944216" cy="486054"/>
          </a:xfrm>
          <a:prstGeom prst="rect">
            <a:avLst/>
          </a:prstGeom>
          <a:noFill/>
        </p:spPr>
      </p:pic>
      <p:sp>
        <p:nvSpPr>
          <p:cNvPr id="1030" name="Rectangle 6"/>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9"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164288" y="2247714"/>
            <a:ext cx="1257378" cy="319181"/>
          </a:xfrm>
          <a:prstGeom prst="rect">
            <a:avLst/>
          </a:prstGeom>
          <a:noFill/>
        </p:spPr>
      </p:pic>
      <p:sp>
        <p:nvSpPr>
          <p:cNvPr id="1031" name="Rectangle 7"/>
          <p:cNvSpPr>
            <a:spLocks noChangeArrowheads="1"/>
          </p:cNvSpPr>
          <p:nvPr/>
        </p:nvSpPr>
        <p:spPr bwMode="auto">
          <a:xfrm>
            <a:off x="1143000" y="557213"/>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3" name="Rectangle 9"/>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2" name="Picture 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724129" y="3975906"/>
            <a:ext cx="2262195" cy="324036"/>
          </a:xfrm>
          <a:prstGeom prst="rect">
            <a:avLst/>
          </a:prstGeom>
          <a:noFill/>
        </p:spPr>
      </p:pic>
      <p:sp>
        <p:nvSpPr>
          <p:cNvPr id="12" name="Snip Diagonal Corner Rectangle 11"/>
          <p:cNvSpPr/>
          <p:nvPr/>
        </p:nvSpPr>
        <p:spPr>
          <a:xfrm>
            <a:off x="0" y="3500444"/>
            <a:ext cx="2214546" cy="1643056"/>
          </a:xfrm>
          <a:prstGeom prst="snip2DiagRect">
            <a:avLst/>
          </a:prstGeom>
          <a:solidFill>
            <a:srgbClr val="00B050"/>
          </a:solidFill>
          <a:ln>
            <a:solidFill>
              <a:schemeClr val="tx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1600" b="1" dirty="0" smtClean="0"/>
              <a:t>k: safety factor</a:t>
            </a:r>
          </a:p>
          <a:p>
            <a:r>
              <a:rPr lang="en-US" sz="1600" b="1" dirty="0" smtClean="0"/>
              <a:t>P1: service level </a:t>
            </a:r>
            <a:br>
              <a:rPr lang="en-US" sz="1600" b="1" dirty="0" smtClean="0"/>
            </a:br>
            <a:r>
              <a:rPr lang="en-US" sz="1600" b="1" dirty="0" smtClean="0">
                <a:latin typeface="Cambria Math"/>
                <a:ea typeface="Cambria Math"/>
              </a:rPr>
              <a:t>𝜎</a:t>
            </a:r>
            <a:r>
              <a:rPr lang="en-US" sz="1050" b="1" dirty="0" smtClean="0">
                <a:latin typeface="Cambria Math"/>
                <a:ea typeface="Cambria Math"/>
              </a:rPr>
              <a:t>L</a:t>
            </a:r>
            <a:r>
              <a:rPr lang="en-US" sz="1600" b="1" dirty="0" smtClean="0"/>
              <a:t>: standard deviation of demand errors </a:t>
            </a:r>
            <a:br>
              <a:rPr lang="en-US" sz="1600" b="1" dirty="0" smtClean="0"/>
            </a:br>
            <a:endParaRPr lang="en-US" sz="1600" b="1" dirty="0" smtClean="0"/>
          </a:p>
          <a:p>
            <a:pPr algn="ctr"/>
            <a:endParaRPr lang="en-US" dirty="0"/>
          </a:p>
        </p:txBody>
      </p:sp>
      <p:sp>
        <p:nvSpPr>
          <p:cNvPr id="16" name="Flowchart: Terminator 15"/>
          <p:cNvSpPr/>
          <p:nvPr/>
        </p:nvSpPr>
        <p:spPr>
          <a:xfrm>
            <a:off x="357158" y="285734"/>
            <a:ext cx="1857388" cy="714380"/>
          </a:xfrm>
          <a:prstGeom prst="flowChartTerminator">
            <a:avLst/>
          </a:prstGeom>
          <a:solidFill>
            <a:srgbClr val="D11D2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Start with identifying P1</a:t>
            </a:r>
            <a:endParaRPr lang="en-US" b="1" dirty="0"/>
          </a:p>
        </p:txBody>
      </p:sp>
      <p:sp>
        <p:nvSpPr>
          <p:cNvPr id="17" name="TextBox 16"/>
          <p:cNvSpPr txBox="1"/>
          <p:nvPr/>
        </p:nvSpPr>
        <p:spPr>
          <a:xfrm>
            <a:off x="8286776" y="4572014"/>
            <a:ext cx="714380" cy="646331"/>
          </a:xfrm>
          <a:prstGeom prst="rect">
            <a:avLst/>
          </a:prstGeom>
          <a:noFill/>
        </p:spPr>
        <p:txBody>
          <a:bodyPr wrap="square" rtlCol="0">
            <a:spAutoFit/>
          </a:bodyPr>
          <a:lstStyle/>
          <a:p>
            <a:r>
              <a:rPr lang="en-US" dirty="0" smtClean="0"/>
              <a:t>15</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a:xfrm>
            <a:off x="1357290" y="571486"/>
            <a:ext cx="6477000" cy="2038350"/>
          </a:xfrm>
        </p:spPr>
        <p:txBody>
          <a:bodyPr/>
          <a:lstStyle>
            <a:extLst/>
          </a:lstStyle>
          <a:p>
            <a:pPr algn="ctr"/>
            <a:r>
              <a:rPr lang="en-US" b="1" dirty="0" smtClean="0"/>
              <a:t>Results and analysis</a:t>
            </a:r>
            <a:endParaRPr lang="en-US" dirty="0"/>
          </a:p>
        </p:txBody>
      </p:sp>
      <p:sp>
        <p:nvSpPr>
          <p:cNvPr id="3" name="Slide Number Placeholder 2"/>
          <p:cNvSpPr>
            <a:spLocks noGrp="1"/>
          </p:cNvSpPr>
          <p:nvPr>
            <p:ph type="sldNum" sz="quarter" idx="12"/>
          </p:nvPr>
        </p:nvSpPr>
        <p:spPr>
          <a:xfrm>
            <a:off x="714348" y="4643452"/>
            <a:ext cx="838200" cy="285750"/>
          </a:xfrm>
        </p:spPr>
        <p:txBody>
          <a:bodyPr>
            <a:normAutofit lnSpcReduction="10000"/>
          </a:bodyPr>
          <a:lstStyle/>
          <a:p>
            <a:fld id="{8F82E0A0-C266-4798-8C8F-B9F91E9DA37E}" type="slidenum">
              <a:rPr kumimoji="0" lang="en-US" smtClean="0">
                <a:solidFill>
                  <a:schemeClr val="tx2"/>
                </a:solidFill>
              </a:rPr>
              <a:pPr/>
              <a:t>15</a:t>
            </a:fld>
            <a:endParaRPr kumimoji="0" lang="en-US" dirty="0">
              <a:solidFill>
                <a:schemeClr val="tx2"/>
              </a:solidFill>
            </a:endParaRPr>
          </a:p>
        </p:txBody>
      </p:sp>
    </p:spTree>
    <p:extLst>
      <p:ext uri="{BB962C8B-B14F-4D97-AF65-F5344CB8AC3E}">
        <p14:creationId xmlns:p14="http://schemas.microsoft.com/office/powerpoint/2010/main" xmlns="" val="19032555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 &amp; VED classification</a:t>
            </a: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16</a:t>
            </a:fld>
            <a:endParaRPr kumimoji="0" lang="en-US"/>
          </a:p>
        </p:txBody>
      </p:sp>
      <p:graphicFrame>
        <p:nvGraphicFramePr>
          <p:cNvPr id="5" name="Content Placeholder 4"/>
          <p:cNvGraphicFramePr>
            <a:graphicFrameLocks noGrp="1"/>
          </p:cNvGraphicFramePr>
          <p:nvPr>
            <p:ph sz="quarter" idx="13"/>
            <p:extLst>
              <p:ext uri="{D42A27DB-BD31-4B8C-83A1-F6EECF244321}">
                <p14:modId xmlns:p14="http://schemas.microsoft.com/office/powerpoint/2010/main" xmlns="" val="2364858179"/>
              </p:ext>
            </p:extLst>
          </p:nvPr>
        </p:nvGraphicFramePr>
        <p:xfrm>
          <a:off x="609600" y="1352550"/>
          <a:ext cx="8153400" cy="3276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467499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 Analysis</a:t>
            </a: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17</a:t>
            </a:fld>
            <a:endParaRPr kumimoji="0" lang="en-US"/>
          </a:p>
        </p:txBody>
      </p:sp>
      <p:graphicFrame>
        <p:nvGraphicFramePr>
          <p:cNvPr id="5" name="Table 4"/>
          <p:cNvGraphicFramePr>
            <a:graphicFrameLocks noGrp="1"/>
          </p:cNvGraphicFramePr>
          <p:nvPr/>
        </p:nvGraphicFramePr>
        <p:xfrm>
          <a:off x="142844" y="1928808"/>
          <a:ext cx="4786346" cy="2571768"/>
        </p:xfrm>
        <a:graphic>
          <a:graphicData uri="http://schemas.openxmlformats.org/drawingml/2006/table">
            <a:tbl>
              <a:tblPr>
                <a:tableStyleId>{3C2FFA5D-87B4-456A-9821-1D502468CF0F}</a:tableStyleId>
              </a:tblPr>
              <a:tblGrid>
                <a:gridCol w="1894222"/>
                <a:gridCol w="731548"/>
                <a:gridCol w="731548"/>
                <a:gridCol w="731548"/>
                <a:gridCol w="697480"/>
              </a:tblGrid>
              <a:tr h="409648">
                <a:tc rowSpan="2">
                  <a:txBody>
                    <a:bodyPr/>
                    <a:lstStyle/>
                    <a:p>
                      <a:pPr marL="0" marR="0" algn="ctr">
                        <a:lnSpc>
                          <a:spcPct val="115000"/>
                        </a:lnSpc>
                        <a:spcBef>
                          <a:spcPts val="0"/>
                        </a:spcBef>
                        <a:spcAft>
                          <a:spcPts val="0"/>
                        </a:spcAft>
                      </a:pPr>
                      <a:r>
                        <a:rPr lang="en-GB" sz="1100" b="1" dirty="0"/>
                        <a:t>NIS usage analysis</a:t>
                      </a:r>
                      <a:endParaRPr lang="en-US" sz="1200" b="1" dirty="0">
                        <a:solidFill>
                          <a:srgbClr val="000000"/>
                        </a:solidFill>
                        <a:latin typeface="Times New Roman"/>
                        <a:ea typeface="Calibri"/>
                        <a:cs typeface="Arial"/>
                      </a:endParaRPr>
                    </a:p>
                  </a:txBody>
                  <a:tcPr marL="68580" marR="68580" marT="0" marB="0"/>
                </a:tc>
                <a:tc gridSpan="3">
                  <a:txBody>
                    <a:bodyPr/>
                    <a:lstStyle/>
                    <a:p>
                      <a:pPr marL="0" marR="0" algn="ctr">
                        <a:lnSpc>
                          <a:spcPct val="115000"/>
                        </a:lnSpc>
                        <a:spcBef>
                          <a:spcPts val="0"/>
                        </a:spcBef>
                        <a:spcAft>
                          <a:spcPts val="0"/>
                        </a:spcAft>
                      </a:pPr>
                      <a:r>
                        <a:rPr lang="en-GB" sz="1100" b="1"/>
                        <a:t>Category</a:t>
                      </a:r>
                      <a:endParaRPr lang="en-US" sz="1200" b="1">
                        <a:solidFill>
                          <a:srgbClr val="000000"/>
                        </a:solidFill>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rowSpan="2">
                  <a:txBody>
                    <a:bodyPr/>
                    <a:lstStyle/>
                    <a:p>
                      <a:pPr marL="0" marR="0" algn="ctr">
                        <a:lnSpc>
                          <a:spcPct val="115000"/>
                        </a:lnSpc>
                        <a:spcBef>
                          <a:spcPts val="0"/>
                        </a:spcBef>
                        <a:spcAft>
                          <a:spcPts val="0"/>
                        </a:spcAft>
                      </a:pPr>
                      <a:r>
                        <a:rPr lang="en-GB" sz="1100" b="1" dirty="0"/>
                        <a:t>Total</a:t>
                      </a:r>
                      <a:endParaRPr lang="en-US" sz="1200" b="1" dirty="0">
                        <a:solidFill>
                          <a:srgbClr val="000000"/>
                        </a:solidFill>
                        <a:latin typeface="Times New Roman"/>
                        <a:ea typeface="Calibri"/>
                        <a:cs typeface="Arial"/>
                      </a:endParaRPr>
                    </a:p>
                  </a:txBody>
                  <a:tcPr marL="68580" marR="68580" marT="0" marB="0"/>
                </a:tc>
              </a:tr>
              <a:tr h="409648">
                <a:tc vMerge="1">
                  <a:txBody>
                    <a:bodyPr/>
                    <a:lstStyle/>
                    <a:p>
                      <a:endParaRPr lang="en-US"/>
                    </a:p>
                  </a:txBody>
                  <a:tcPr/>
                </a:tc>
                <a:tc>
                  <a:txBody>
                    <a:bodyPr/>
                    <a:lstStyle/>
                    <a:p>
                      <a:pPr marL="0" marR="0">
                        <a:lnSpc>
                          <a:spcPct val="115000"/>
                        </a:lnSpc>
                        <a:spcBef>
                          <a:spcPts val="0"/>
                        </a:spcBef>
                        <a:spcAft>
                          <a:spcPts val="0"/>
                        </a:spcAft>
                      </a:pPr>
                      <a:r>
                        <a:rPr lang="en-GB" sz="1100" b="1" dirty="0"/>
                        <a:t>A</a:t>
                      </a:r>
                      <a:endParaRPr lang="en-US" sz="1200" b="1"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b="1" dirty="0"/>
                        <a:t>B</a:t>
                      </a:r>
                      <a:endParaRPr lang="en-US" sz="1200" b="1"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b="1" dirty="0"/>
                        <a:t>C</a:t>
                      </a:r>
                      <a:endParaRPr lang="en-US" sz="1200" b="1" dirty="0">
                        <a:solidFill>
                          <a:srgbClr val="000000"/>
                        </a:solidFill>
                        <a:latin typeface="Times New Roman"/>
                        <a:ea typeface="Calibri"/>
                        <a:cs typeface="Arial"/>
                      </a:endParaRPr>
                    </a:p>
                  </a:txBody>
                  <a:tcPr marL="68580" marR="68580" marT="0" marB="0"/>
                </a:tc>
                <a:tc vMerge="1">
                  <a:txBody>
                    <a:bodyPr/>
                    <a:lstStyle/>
                    <a:p>
                      <a:endParaRPr lang="en-US"/>
                    </a:p>
                  </a:txBody>
                  <a:tcPr/>
                </a:tc>
              </a:tr>
              <a:tr h="523528">
                <a:tc>
                  <a:txBody>
                    <a:bodyPr/>
                    <a:lstStyle/>
                    <a:p>
                      <a:pPr marL="0" marR="0">
                        <a:lnSpc>
                          <a:spcPct val="115000"/>
                        </a:lnSpc>
                        <a:spcBef>
                          <a:spcPts val="0"/>
                        </a:spcBef>
                        <a:spcAft>
                          <a:spcPts val="0"/>
                        </a:spcAft>
                      </a:pPr>
                      <a:r>
                        <a:rPr lang="en-GB" sz="1100"/>
                        <a:t>Total annual consumption %</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70</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20</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10</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100</a:t>
                      </a:r>
                      <a:endParaRPr lang="en-US" sz="1200" dirty="0">
                        <a:solidFill>
                          <a:srgbClr val="000000"/>
                        </a:solidFill>
                        <a:latin typeface="Times New Roman"/>
                        <a:ea typeface="Calibri"/>
                        <a:cs typeface="Arial"/>
                      </a:endParaRPr>
                    </a:p>
                  </a:txBody>
                  <a:tcPr marL="68580" marR="68580" marT="0" marB="0"/>
                </a:tc>
              </a:tr>
              <a:tr h="409648">
                <a:tc>
                  <a:txBody>
                    <a:bodyPr/>
                    <a:lstStyle/>
                    <a:p>
                      <a:pPr marL="0" marR="0">
                        <a:lnSpc>
                          <a:spcPct val="115000"/>
                        </a:lnSpc>
                        <a:spcBef>
                          <a:spcPts val="0"/>
                        </a:spcBef>
                        <a:spcAft>
                          <a:spcPts val="0"/>
                        </a:spcAft>
                      </a:pPr>
                      <a:r>
                        <a:rPr lang="en-GB" sz="1100"/>
                        <a:t>Value of annual consumption</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820179.3</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247044.2</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116474.7</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1183698</a:t>
                      </a:r>
                      <a:endParaRPr lang="en-US" sz="1200">
                        <a:solidFill>
                          <a:srgbClr val="000000"/>
                        </a:solidFill>
                        <a:latin typeface="Times New Roman"/>
                        <a:ea typeface="Calibri"/>
                        <a:cs typeface="Arial"/>
                      </a:endParaRPr>
                    </a:p>
                  </a:txBody>
                  <a:tcPr marL="68580" marR="68580" marT="0" marB="0"/>
                </a:tc>
              </a:tr>
              <a:tr h="409648">
                <a:tc>
                  <a:txBody>
                    <a:bodyPr/>
                    <a:lstStyle/>
                    <a:p>
                      <a:pPr marL="0" marR="0">
                        <a:lnSpc>
                          <a:spcPct val="115000"/>
                        </a:lnSpc>
                        <a:spcBef>
                          <a:spcPts val="0"/>
                        </a:spcBef>
                        <a:spcAft>
                          <a:spcPts val="0"/>
                        </a:spcAft>
                      </a:pPr>
                      <a:r>
                        <a:rPr lang="en-GB" sz="1100"/>
                        <a:t>No. of items </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11</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11</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36</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58</a:t>
                      </a:r>
                      <a:endParaRPr lang="en-US" sz="1200">
                        <a:solidFill>
                          <a:srgbClr val="000000"/>
                        </a:solidFill>
                        <a:latin typeface="Times New Roman"/>
                        <a:ea typeface="Calibri"/>
                        <a:cs typeface="Arial"/>
                      </a:endParaRPr>
                    </a:p>
                  </a:txBody>
                  <a:tcPr marL="68580" marR="68580" marT="0" marB="0"/>
                </a:tc>
              </a:tr>
              <a:tr h="409648">
                <a:tc>
                  <a:txBody>
                    <a:bodyPr/>
                    <a:lstStyle/>
                    <a:p>
                      <a:pPr marL="0" marR="0">
                        <a:lnSpc>
                          <a:spcPct val="115000"/>
                        </a:lnSpc>
                        <a:spcBef>
                          <a:spcPts val="0"/>
                        </a:spcBef>
                        <a:spcAft>
                          <a:spcPts val="0"/>
                        </a:spcAft>
                      </a:pPr>
                      <a:r>
                        <a:rPr lang="en-GB" sz="1100"/>
                        <a:t>% of items </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26.54</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16.24</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57.22</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100</a:t>
                      </a:r>
                      <a:endParaRPr lang="en-US" sz="1200" dirty="0">
                        <a:solidFill>
                          <a:srgbClr val="000000"/>
                        </a:solidFill>
                        <a:latin typeface="Times New Roman"/>
                        <a:ea typeface="Calibri"/>
                        <a:cs typeface="Arial"/>
                      </a:endParaRPr>
                    </a:p>
                  </a:txBody>
                  <a:tcPr marL="68580" marR="68580" marT="0" marB="0"/>
                </a:tc>
              </a:tr>
            </a:tbl>
          </a:graphicData>
        </a:graphic>
      </p:graphicFrame>
      <p:graphicFrame>
        <p:nvGraphicFramePr>
          <p:cNvPr id="6" name="Chart 5"/>
          <p:cNvGraphicFramePr/>
          <p:nvPr/>
        </p:nvGraphicFramePr>
        <p:xfrm>
          <a:off x="5143504" y="1928808"/>
          <a:ext cx="3795712" cy="25717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 Items</a:t>
            </a: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18</a:t>
            </a:fld>
            <a:endParaRPr kumimoji="0" lang="en-US"/>
          </a:p>
        </p:txBody>
      </p:sp>
      <p:graphicFrame>
        <p:nvGraphicFramePr>
          <p:cNvPr id="5" name="Table 4"/>
          <p:cNvGraphicFramePr>
            <a:graphicFrameLocks noGrp="1"/>
          </p:cNvGraphicFramePr>
          <p:nvPr>
            <p:extLst>
              <p:ext uri="{D42A27DB-BD31-4B8C-83A1-F6EECF244321}">
                <p14:modId xmlns:p14="http://schemas.microsoft.com/office/powerpoint/2010/main" xmlns="" val="2305842251"/>
              </p:ext>
            </p:extLst>
          </p:nvPr>
        </p:nvGraphicFramePr>
        <p:xfrm>
          <a:off x="142844" y="1357304"/>
          <a:ext cx="3584088" cy="3698512"/>
        </p:xfrm>
        <a:graphic>
          <a:graphicData uri="http://schemas.openxmlformats.org/drawingml/2006/table">
            <a:tbl>
              <a:tblPr>
                <a:tableStyleId>{5DA37D80-6434-44D0-A028-1B22A696006F}</a:tableStyleId>
              </a:tblPr>
              <a:tblGrid>
                <a:gridCol w="700201"/>
                <a:gridCol w="2883887"/>
              </a:tblGrid>
              <a:tr h="151019">
                <a:tc gridSpan="2">
                  <a:txBody>
                    <a:bodyPr/>
                    <a:lstStyle/>
                    <a:p>
                      <a:pPr marL="0" marR="0" algn="ctr">
                        <a:lnSpc>
                          <a:spcPct val="115000"/>
                        </a:lnSpc>
                        <a:spcBef>
                          <a:spcPts val="0"/>
                        </a:spcBef>
                        <a:spcAft>
                          <a:spcPts val="0"/>
                        </a:spcAft>
                      </a:pPr>
                      <a:r>
                        <a:rPr lang="en-GB" sz="1200" b="1" dirty="0"/>
                        <a:t>A items</a:t>
                      </a:r>
                      <a:endParaRPr lang="en-US" sz="1200" b="1" dirty="0">
                        <a:latin typeface="Times New Roman"/>
                        <a:ea typeface="Calibri"/>
                        <a:cs typeface="Arial"/>
                      </a:endParaRPr>
                    </a:p>
                  </a:txBody>
                  <a:tcPr marL="68580" marR="68580" marT="0" marB="0">
                    <a:solidFill>
                      <a:schemeClr val="accent2">
                        <a:lumMod val="20000"/>
                        <a:lumOff val="80000"/>
                      </a:schemeClr>
                    </a:solidFill>
                  </a:tcPr>
                </a:tc>
                <a:tc hMerge="1">
                  <a:txBody>
                    <a:bodyPr/>
                    <a:lstStyle/>
                    <a:p>
                      <a:endParaRPr lang="en-US"/>
                    </a:p>
                  </a:txBody>
                  <a:tcPr/>
                </a:tc>
              </a:tr>
              <a:tr h="288487">
                <a:tc>
                  <a:txBody>
                    <a:bodyPr/>
                    <a:lstStyle/>
                    <a:p>
                      <a:pPr marL="0" marR="0">
                        <a:lnSpc>
                          <a:spcPct val="115000"/>
                        </a:lnSpc>
                        <a:spcBef>
                          <a:spcPts val="0"/>
                        </a:spcBef>
                        <a:spcAft>
                          <a:spcPts val="0"/>
                        </a:spcAft>
                      </a:pPr>
                      <a:r>
                        <a:rPr lang="en-GB" sz="1200" b="1" dirty="0"/>
                        <a:t>Item #</a:t>
                      </a:r>
                      <a:endParaRPr lang="en-US" sz="1200" b="1" dirty="0">
                        <a:latin typeface="Times New Roman"/>
                        <a:ea typeface="Calibri"/>
                        <a:cs typeface="Arial"/>
                      </a:endParaRPr>
                    </a:p>
                  </a:txBody>
                  <a:tcPr marL="68580" marR="68580" marT="0" marB="0">
                    <a:solidFill>
                      <a:schemeClr val="accent2">
                        <a:lumMod val="20000"/>
                        <a:lumOff val="80000"/>
                      </a:schemeClr>
                    </a:solidFill>
                  </a:tcPr>
                </a:tc>
                <a:tc>
                  <a:txBody>
                    <a:bodyPr/>
                    <a:lstStyle/>
                    <a:p>
                      <a:pPr marL="0" marR="0">
                        <a:lnSpc>
                          <a:spcPct val="115000"/>
                        </a:lnSpc>
                        <a:spcBef>
                          <a:spcPts val="0"/>
                        </a:spcBef>
                        <a:spcAft>
                          <a:spcPts val="0"/>
                        </a:spcAft>
                      </a:pPr>
                      <a:r>
                        <a:rPr lang="en-GB" sz="1200" b="1" dirty="0"/>
                        <a:t>R.M name</a:t>
                      </a:r>
                      <a:endParaRPr lang="en-US" sz="1200" b="1" dirty="0">
                        <a:latin typeface="Times New Roman"/>
                        <a:ea typeface="Calibri"/>
                        <a:cs typeface="Arial"/>
                      </a:endParaRPr>
                    </a:p>
                  </a:txBody>
                  <a:tcPr marL="68580" marR="68580" marT="0" marB="0">
                    <a:solidFill>
                      <a:schemeClr val="accent2">
                        <a:lumMod val="20000"/>
                        <a:lumOff val="80000"/>
                      </a:schemeClr>
                    </a:solidFill>
                  </a:tcPr>
                </a:tc>
              </a:tr>
              <a:tr h="290883">
                <a:tc>
                  <a:txBody>
                    <a:bodyPr/>
                    <a:lstStyle/>
                    <a:p>
                      <a:pPr marL="0" marR="0">
                        <a:lnSpc>
                          <a:spcPct val="115000"/>
                        </a:lnSpc>
                        <a:spcBef>
                          <a:spcPts val="0"/>
                        </a:spcBef>
                        <a:spcAft>
                          <a:spcPts val="0"/>
                        </a:spcAft>
                      </a:pPr>
                      <a:r>
                        <a:rPr lang="en-GB" sz="1200" dirty="0"/>
                        <a:t>44</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BOX FLU, 20 TABLETS</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dirty="0"/>
                        <a:t>16</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Ibuprofen Powder</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dirty="0"/>
                        <a:t>54</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Bottle  PET 125mL  Brown, 28mm</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dirty="0"/>
                        <a:t>42</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BOX TRUFEN 75 ML SUSPENTION</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dirty="0"/>
                        <a:t>43</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BOX TRUFEN 400 MG, 20 TABLETS</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dirty="0"/>
                        <a:t>55</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err="1"/>
                        <a:t>Measusring</a:t>
                      </a:r>
                      <a:r>
                        <a:rPr lang="en-GB" sz="1200" dirty="0"/>
                        <a:t> Cup, 15 </a:t>
                      </a:r>
                      <a:r>
                        <a:rPr lang="en-GB" sz="1200" dirty="0" err="1"/>
                        <a:t>mL</a:t>
                      </a:r>
                      <a:r>
                        <a:rPr lang="en-GB" sz="1200" dirty="0"/>
                        <a:t> Graduate</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a:t>53</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Cap Alum 28mm Printed , Glass Bottles</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a:t>57</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PVC 250mm/250Mic Clear</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a:t>58</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ALUMINUM FOIL 250mm/25 </a:t>
                      </a:r>
                      <a:r>
                        <a:rPr lang="en-GB" sz="1200" dirty="0" err="1"/>
                        <a:t>mic</a:t>
                      </a:r>
                      <a:r>
                        <a:rPr lang="en-GB" sz="1200" dirty="0"/>
                        <a:t> Silver</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a:t>3</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err="1"/>
                        <a:t>Avicel</a:t>
                      </a:r>
                      <a:r>
                        <a:rPr lang="en-GB" sz="1200" dirty="0"/>
                        <a:t> PH 102 (</a:t>
                      </a:r>
                      <a:r>
                        <a:rPr lang="en-GB" sz="1200" dirty="0" err="1"/>
                        <a:t>Microcrystaline</a:t>
                      </a:r>
                      <a:r>
                        <a:rPr lang="en-GB" sz="1200" dirty="0"/>
                        <a:t> Cellulose)</a:t>
                      </a:r>
                      <a:endParaRPr lang="en-US" sz="1200" dirty="0">
                        <a:latin typeface="Times New Roman"/>
                        <a:ea typeface="Calibri"/>
                        <a:cs typeface="Arial"/>
                      </a:endParaRPr>
                    </a:p>
                  </a:txBody>
                  <a:tcPr marL="68580" marR="68580" marT="0" marB="0"/>
                </a:tc>
              </a:tr>
              <a:tr h="290883">
                <a:tc>
                  <a:txBody>
                    <a:bodyPr/>
                    <a:lstStyle/>
                    <a:p>
                      <a:pPr marL="0" marR="0">
                        <a:lnSpc>
                          <a:spcPct val="115000"/>
                        </a:lnSpc>
                        <a:spcBef>
                          <a:spcPts val="0"/>
                        </a:spcBef>
                        <a:spcAft>
                          <a:spcPts val="0"/>
                        </a:spcAft>
                      </a:pPr>
                      <a:r>
                        <a:rPr lang="en-GB" sz="1200"/>
                        <a:t>29</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Sugar Crystal</a:t>
                      </a:r>
                      <a:endParaRPr lang="en-US" sz="1200" dirty="0">
                        <a:latin typeface="Times New Roman"/>
                        <a:ea typeface="Calibri"/>
                        <a:cs typeface="Arial"/>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1188466207"/>
              </p:ext>
            </p:extLst>
          </p:nvPr>
        </p:nvGraphicFramePr>
        <p:xfrm>
          <a:off x="4714876" y="1357304"/>
          <a:ext cx="3381882" cy="3714778"/>
        </p:xfrm>
        <a:graphic>
          <a:graphicData uri="http://schemas.openxmlformats.org/drawingml/2006/table">
            <a:tbl>
              <a:tblPr>
                <a:tableStyleId>{5DA37D80-6434-44D0-A028-1B22A696006F}</a:tableStyleId>
              </a:tblPr>
              <a:tblGrid>
                <a:gridCol w="664997"/>
                <a:gridCol w="2716885"/>
              </a:tblGrid>
              <a:tr h="247652">
                <a:tc gridSpan="2">
                  <a:txBody>
                    <a:bodyPr/>
                    <a:lstStyle/>
                    <a:p>
                      <a:pPr marL="0" marR="0" algn="ctr">
                        <a:lnSpc>
                          <a:spcPct val="115000"/>
                        </a:lnSpc>
                        <a:spcBef>
                          <a:spcPts val="0"/>
                        </a:spcBef>
                        <a:spcAft>
                          <a:spcPts val="0"/>
                        </a:spcAft>
                      </a:pPr>
                      <a:r>
                        <a:rPr lang="en-GB" sz="1200" b="1" dirty="0"/>
                        <a:t>B items</a:t>
                      </a:r>
                      <a:endParaRPr lang="en-US" sz="1200" b="1" dirty="0">
                        <a:latin typeface="Times New Roman"/>
                        <a:ea typeface="Calibri"/>
                        <a:cs typeface="Arial"/>
                      </a:endParaRPr>
                    </a:p>
                  </a:txBody>
                  <a:tcPr marL="68580" marR="68580" marT="0" marB="0">
                    <a:solidFill>
                      <a:schemeClr val="accent2">
                        <a:lumMod val="20000"/>
                        <a:lumOff val="80000"/>
                      </a:schemeClr>
                    </a:solidFill>
                  </a:tcPr>
                </a:tc>
                <a:tc hMerge="1">
                  <a:txBody>
                    <a:bodyPr/>
                    <a:lstStyle/>
                    <a:p>
                      <a:endParaRPr lang="en-US"/>
                    </a:p>
                  </a:txBody>
                  <a:tcPr/>
                </a:tc>
              </a:tr>
              <a:tr h="247652">
                <a:tc>
                  <a:txBody>
                    <a:bodyPr/>
                    <a:lstStyle/>
                    <a:p>
                      <a:pPr marL="0" marR="0">
                        <a:lnSpc>
                          <a:spcPct val="115000"/>
                        </a:lnSpc>
                        <a:spcBef>
                          <a:spcPts val="0"/>
                        </a:spcBef>
                        <a:spcAft>
                          <a:spcPts val="0"/>
                        </a:spcAft>
                      </a:pPr>
                      <a:r>
                        <a:rPr lang="en-GB" sz="1200" b="1" dirty="0"/>
                        <a:t>Item #</a:t>
                      </a:r>
                      <a:endParaRPr lang="en-US" sz="1200" b="1" dirty="0">
                        <a:latin typeface="Times New Roman"/>
                        <a:ea typeface="Calibri"/>
                        <a:cs typeface="Arial"/>
                      </a:endParaRPr>
                    </a:p>
                  </a:txBody>
                  <a:tcPr marL="68580" marR="68580" marT="0" marB="0">
                    <a:solidFill>
                      <a:schemeClr val="accent2">
                        <a:lumMod val="20000"/>
                        <a:lumOff val="80000"/>
                      </a:schemeClr>
                    </a:solidFill>
                  </a:tcPr>
                </a:tc>
                <a:tc>
                  <a:txBody>
                    <a:bodyPr/>
                    <a:lstStyle/>
                    <a:p>
                      <a:pPr marL="0" marR="0">
                        <a:lnSpc>
                          <a:spcPct val="115000"/>
                        </a:lnSpc>
                        <a:spcBef>
                          <a:spcPts val="0"/>
                        </a:spcBef>
                        <a:spcAft>
                          <a:spcPts val="0"/>
                        </a:spcAft>
                      </a:pPr>
                      <a:r>
                        <a:rPr lang="en-GB" sz="1200" b="1" dirty="0"/>
                        <a:t>R.M name</a:t>
                      </a:r>
                      <a:endParaRPr lang="en-US" sz="1200" b="1" dirty="0">
                        <a:latin typeface="Times New Roman"/>
                        <a:ea typeface="Calibri"/>
                        <a:cs typeface="Arial"/>
                      </a:endParaRPr>
                    </a:p>
                  </a:txBody>
                  <a:tcPr marL="68580" marR="68580" marT="0" marB="0">
                    <a:solidFill>
                      <a:schemeClr val="accent2">
                        <a:lumMod val="20000"/>
                        <a:lumOff val="80000"/>
                      </a:schemeClr>
                    </a:solidFill>
                  </a:tcPr>
                </a:tc>
              </a:tr>
              <a:tr h="247652">
                <a:tc>
                  <a:txBody>
                    <a:bodyPr/>
                    <a:lstStyle/>
                    <a:p>
                      <a:pPr marL="0" marR="0">
                        <a:lnSpc>
                          <a:spcPct val="115000"/>
                        </a:lnSpc>
                        <a:spcBef>
                          <a:spcPts val="0"/>
                        </a:spcBef>
                        <a:spcAft>
                          <a:spcPts val="0"/>
                        </a:spcAft>
                      </a:pPr>
                      <a:r>
                        <a:rPr lang="en-GB" sz="1200"/>
                        <a:t>23</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a:t>Phenylephrine Hydrochloride</a:t>
                      </a:r>
                      <a:endParaRPr lang="en-US" sz="1200">
                        <a:latin typeface="Times New Roman"/>
                        <a:ea typeface="Calibri"/>
                        <a:cs typeface="Arial"/>
                      </a:endParaRPr>
                    </a:p>
                  </a:txBody>
                  <a:tcPr marL="68580" marR="68580" marT="0" marB="0"/>
                </a:tc>
              </a:tr>
              <a:tr h="247652">
                <a:tc>
                  <a:txBody>
                    <a:bodyPr/>
                    <a:lstStyle/>
                    <a:p>
                      <a:pPr marL="0" marR="0">
                        <a:lnSpc>
                          <a:spcPct val="115000"/>
                        </a:lnSpc>
                        <a:spcBef>
                          <a:spcPts val="0"/>
                        </a:spcBef>
                        <a:spcAft>
                          <a:spcPts val="0"/>
                        </a:spcAft>
                      </a:pPr>
                      <a:r>
                        <a:rPr lang="en-GB" sz="1200" dirty="0"/>
                        <a:t>1</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a:t>Acdisol (Crosscarmellose)</a:t>
                      </a:r>
                      <a:endParaRPr lang="en-US" sz="1200">
                        <a:latin typeface="Times New Roman"/>
                        <a:ea typeface="Calibri"/>
                        <a:cs typeface="Arial"/>
                      </a:endParaRPr>
                    </a:p>
                  </a:txBody>
                  <a:tcPr marL="68580" marR="68580" marT="0" marB="0"/>
                </a:tc>
              </a:tr>
              <a:tr h="247652">
                <a:tc>
                  <a:txBody>
                    <a:bodyPr/>
                    <a:lstStyle/>
                    <a:p>
                      <a:pPr marL="0" marR="0">
                        <a:lnSpc>
                          <a:spcPct val="115000"/>
                        </a:lnSpc>
                        <a:spcBef>
                          <a:spcPts val="0"/>
                        </a:spcBef>
                        <a:spcAft>
                          <a:spcPts val="0"/>
                        </a:spcAft>
                      </a:pPr>
                      <a:r>
                        <a:rPr lang="en-GB" sz="1200" dirty="0"/>
                        <a:t>27</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err="1"/>
                        <a:t>Sorbitol</a:t>
                      </a:r>
                      <a:r>
                        <a:rPr lang="en-GB" sz="1200" dirty="0"/>
                        <a:t> Liquid 70%</a:t>
                      </a:r>
                      <a:endParaRPr lang="en-US" sz="1200" dirty="0">
                        <a:latin typeface="Times New Roman"/>
                        <a:ea typeface="Calibri"/>
                        <a:cs typeface="Arial"/>
                      </a:endParaRPr>
                    </a:p>
                  </a:txBody>
                  <a:tcPr marL="68580" marR="68580" marT="0" marB="0"/>
                </a:tc>
              </a:tr>
              <a:tr h="247652">
                <a:tc>
                  <a:txBody>
                    <a:bodyPr/>
                    <a:lstStyle/>
                    <a:p>
                      <a:pPr marL="0" marR="0">
                        <a:lnSpc>
                          <a:spcPct val="115000"/>
                        </a:lnSpc>
                        <a:spcBef>
                          <a:spcPts val="0"/>
                        </a:spcBef>
                        <a:spcAft>
                          <a:spcPts val="0"/>
                        </a:spcAft>
                      </a:pPr>
                      <a:r>
                        <a:rPr lang="en-GB" sz="1200" dirty="0"/>
                        <a:t>50</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a:t>LEAFLET A/E TRUFEN</a:t>
                      </a:r>
                      <a:endParaRPr lang="en-US" sz="1200">
                        <a:latin typeface="Times New Roman"/>
                        <a:ea typeface="Calibri"/>
                        <a:cs typeface="Arial"/>
                      </a:endParaRPr>
                    </a:p>
                  </a:txBody>
                  <a:tcPr marL="68580" marR="68580" marT="0" marB="0"/>
                </a:tc>
              </a:tr>
              <a:tr h="495303">
                <a:tc>
                  <a:txBody>
                    <a:bodyPr/>
                    <a:lstStyle/>
                    <a:p>
                      <a:pPr marL="0" marR="0">
                        <a:lnSpc>
                          <a:spcPct val="115000"/>
                        </a:lnSpc>
                        <a:spcBef>
                          <a:spcPts val="0"/>
                        </a:spcBef>
                        <a:spcAft>
                          <a:spcPts val="0"/>
                        </a:spcAft>
                      </a:pPr>
                      <a:r>
                        <a:rPr lang="en-GB" sz="1200" dirty="0"/>
                        <a:t>45</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Cartoon Brown  34X28X14FOR SYRUP</a:t>
                      </a:r>
                      <a:endParaRPr lang="en-US" sz="1200" dirty="0">
                        <a:latin typeface="Times New Roman"/>
                        <a:ea typeface="Calibri"/>
                        <a:cs typeface="Arial"/>
                      </a:endParaRPr>
                    </a:p>
                  </a:txBody>
                  <a:tcPr marL="68580" marR="68580" marT="0" marB="0"/>
                </a:tc>
              </a:tr>
              <a:tr h="247652">
                <a:tc>
                  <a:txBody>
                    <a:bodyPr/>
                    <a:lstStyle/>
                    <a:p>
                      <a:pPr marL="0" marR="0">
                        <a:lnSpc>
                          <a:spcPct val="115000"/>
                        </a:lnSpc>
                        <a:spcBef>
                          <a:spcPts val="0"/>
                        </a:spcBef>
                        <a:spcAft>
                          <a:spcPts val="0"/>
                        </a:spcAft>
                      </a:pPr>
                      <a:r>
                        <a:rPr lang="en-GB" sz="1200"/>
                        <a:t>17</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a:t>Ibuprofen Micronized Powder</a:t>
                      </a:r>
                      <a:endParaRPr lang="en-US" sz="1200">
                        <a:latin typeface="Times New Roman"/>
                        <a:ea typeface="Calibri"/>
                        <a:cs typeface="Arial"/>
                      </a:endParaRPr>
                    </a:p>
                  </a:txBody>
                  <a:tcPr marL="68580" marR="68580" marT="0" marB="0"/>
                </a:tc>
              </a:tr>
              <a:tr h="247652">
                <a:tc>
                  <a:txBody>
                    <a:bodyPr/>
                    <a:lstStyle/>
                    <a:p>
                      <a:pPr marL="0" marR="0">
                        <a:lnSpc>
                          <a:spcPct val="115000"/>
                        </a:lnSpc>
                        <a:spcBef>
                          <a:spcPts val="0"/>
                        </a:spcBef>
                        <a:spcAft>
                          <a:spcPts val="0"/>
                        </a:spcAft>
                      </a:pPr>
                      <a:r>
                        <a:rPr lang="en-GB" sz="1200" dirty="0"/>
                        <a:t>15</a:t>
                      </a:r>
                      <a:endParaRPr lang="en-US" sz="1200" dirty="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a:t>Glycerin</a:t>
                      </a:r>
                      <a:endParaRPr lang="en-US" sz="1200">
                        <a:latin typeface="Times New Roman"/>
                        <a:ea typeface="Calibri"/>
                        <a:cs typeface="Arial"/>
                      </a:endParaRPr>
                    </a:p>
                  </a:txBody>
                  <a:tcPr marL="68580" marR="68580" marT="0" marB="0"/>
                </a:tc>
              </a:tr>
              <a:tr h="247652">
                <a:tc>
                  <a:txBody>
                    <a:bodyPr/>
                    <a:lstStyle/>
                    <a:p>
                      <a:pPr marL="0" marR="0">
                        <a:lnSpc>
                          <a:spcPct val="115000"/>
                        </a:lnSpc>
                        <a:spcBef>
                          <a:spcPts val="0"/>
                        </a:spcBef>
                        <a:spcAft>
                          <a:spcPts val="0"/>
                        </a:spcAft>
                      </a:pPr>
                      <a:r>
                        <a:rPr lang="en-GB" sz="1200"/>
                        <a:t>6</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err="1"/>
                        <a:t>CaffieneAnhydrouse</a:t>
                      </a:r>
                      <a:endParaRPr lang="en-US" sz="1200" dirty="0">
                        <a:latin typeface="Times New Roman"/>
                        <a:ea typeface="Calibri"/>
                        <a:cs typeface="Arial"/>
                      </a:endParaRPr>
                    </a:p>
                  </a:txBody>
                  <a:tcPr marL="68580" marR="68580" marT="0" marB="0"/>
                </a:tc>
              </a:tr>
              <a:tr h="247652">
                <a:tc>
                  <a:txBody>
                    <a:bodyPr/>
                    <a:lstStyle/>
                    <a:p>
                      <a:pPr marL="0" marR="0">
                        <a:lnSpc>
                          <a:spcPct val="115000"/>
                        </a:lnSpc>
                        <a:spcBef>
                          <a:spcPts val="0"/>
                        </a:spcBef>
                        <a:spcAft>
                          <a:spcPts val="0"/>
                        </a:spcAft>
                      </a:pPr>
                      <a:r>
                        <a:rPr lang="en-GB" sz="1200"/>
                        <a:t>22</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a:t>Paracetamol Powder</a:t>
                      </a:r>
                      <a:endParaRPr lang="en-US" sz="1200">
                        <a:latin typeface="Times New Roman"/>
                        <a:ea typeface="Calibri"/>
                        <a:cs typeface="Arial"/>
                      </a:endParaRPr>
                    </a:p>
                  </a:txBody>
                  <a:tcPr marL="68580" marR="68580" marT="0" marB="0"/>
                </a:tc>
              </a:tr>
              <a:tr h="495303">
                <a:tc>
                  <a:txBody>
                    <a:bodyPr/>
                    <a:lstStyle/>
                    <a:p>
                      <a:pPr marL="0" marR="0">
                        <a:lnSpc>
                          <a:spcPct val="115000"/>
                        </a:lnSpc>
                        <a:spcBef>
                          <a:spcPts val="0"/>
                        </a:spcBef>
                        <a:spcAft>
                          <a:spcPts val="0"/>
                        </a:spcAft>
                      </a:pPr>
                      <a:r>
                        <a:rPr lang="en-GB" sz="1200"/>
                        <a:t>52</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LABEL TRUFEN, 75 </a:t>
                      </a:r>
                      <a:r>
                        <a:rPr lang="en-GB" sz="1200" dirty="0" err="1"/>
                        <a:t>mL</a:t>
                      </a:r>
                      <a:r>
                        <a:rPr lang="en-GB" sz="1200" dirty="0"/>
                        <a:t> SUSPENTSION</a:t>
                      </a:r>
                      <a:endParaRPr lang="en-US" sz="1200" dirty="0">
                        <a:latin typeface="Times New Roman"/>
                        <a:ea typeface="Calibri"/>
                        <a:cs typeface="Arial"/>
                      </a:endParaRPr>
                    </a:p>
                  </a:txBody>
                  <a:tcPr marL="68580" marR="68580" marT="0" marB="0"/>
                </a:tc>
              </a:tr>
              <a:tr h="247652">
                <a:tc>
                  <a:txBody>
                    <a:bodyPr/>
                    <a:lstStyle/>
                    <a:p>
                      <a:pPr marL="0" marR="0">
                        <a:lnSpc>
                          <a:spcPct val="115000"/>
                        </a:lnSpc>
                        <a:spcBef>
                          <a:spcPts val="0"/>
                        </a:spcBef>
                        <a:spcAft>
                          <a:spcPts val="0"/>
                        </a:spcAft>
                      </a:pPr>
                      <a:r>
                        <a:rPr lang="en-GB" sz="1200"/>
                        <a:t>20</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200" dirty="0"/>
                        <a:t>Flavour Orange Powder 74388</a:t>
                      </a:r>
                      <a:endParaRPr lang="en-US" sz="1200" dirty="0">
                        <a:latin typeface="Times New Roman"/>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19</a:t>
            </a:fld>
            <a:endParaRPr kumimoji="0" lang="en-US"/>
          </a:p>
        </p:txBody>
      </p:sp>
      <p:sp>
        <p:nvSpPr>
          <p:cNvPr id="11" name="Rectangle 10"/>
          <p:cNvSpPr/>
          <p:nvPr/>
        </p:nvSpPr>
        <p:spPr>
          <a:xfrm>
            <a:off x="571472" y="1000114"/>
            <a:ext cx="864399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able 11"/>
          <p:cNvGraphicFramePr>
            <a:graphicFrameLocks noGrp="1"/>
          </p:cNvGraphicFramePr>
          <p:nvPr>
            <p:extLst>
              <p:ext uri="{D42A27DB-BD31-4B8C-83A1-F6EECF244321}">
                <p14:modId xmlns:p14="http://schemas.microsoft.com/office/powerpoint/2010/main" xmlns="" val="2786331318"/>
              </p:ext>
            </p:extLst>
          </p:nvPr>
        </p:nvGraphicFramePr>
        <p:xfrm>
          <a:off x="571472" y="285730"/>
          <a:ext cx="3031013" cy="4714912"/>
        </p:xfrm>
        <a:graphic>
          <a:graphicData uri="http://schemas.openxmlformats.org/drawingml/2006/table">
            <a:tbl>
              <a:tblPr>
                <a:tableStyleId>{5DA37D80-6434-44D0-A028-1B22A696006F}</a:tableStyleId>
              </a:tblPr>
              <a:tblGrid>
                <a:gridCol w="530682"/>
                <a:gridCol w="2500331"/>
              </a:tblGrid>
              <a:tr h="266016">
                <a:tc gridSpan="2">
                  <a:txBody>
                    <a:bodyPr/>
                    <a:lstStyle/>
                    <a:p>
                      <a:pPr marL="0" marR="0" algn="ctr">
                        <a:lnSpc>
                          <a:spcPct val="115000"/>
                        </a:lnSpc>
                        <a:spcBef>
                          <a:spcPts val="0"/>
                        </a:spcBef>
                        <a:spcAft>
                          <a:spcPts val="0"/>
                        </a:spcAft>
                      </a:pPr>
                      <a:r>
                        <a:rPr lang="en-GB" sz="1400" b="1" dirty="0"/>
                        <a:t>C items</a:t>
                      </a:r>
                      <a:endParaRPr lang="en-US" sz="1400" b="1" dirty="0">
                        <a:latin typeface="Times New Roman"/>
                        <a:ea typeface="Calibri"/>
                        <a:cs typeface="Arial"/>
                      </a:endParaRPr>
                    </a:p>
                  </a:txBody>
                  <a:tcPr marL="53009" marR="53009" marT="0" marB="0">
                    <a:solidFill>
                      <a:schemeClr val="accent2">
                        <a:lumMod val="20000"/>
                        <a:lumOff val="80000"/>
                      </a:schemeClr>
                    </a:solidFill>
                  </a:tcPr>
                </a:tc>
                <a:tc hMerge="1">
                  <a:txBody>
                    <a:bodyPr/>
                    <a:lstStyle/>
                    <a:p>
                      <a:endParaRPr lang="en-US"/>
                    </a:p>
                  </a:txBody>
                  <a:tcPr/>
                </a:tc>
              </a:tr>
              <a:tr h="570415">
                <a:tc>
                  <a:txBody>
                    <a:bodyPr/>
                    <a:lstStyle/>
                    <a:p>
                      <a:pPr marL="0" marR="0">
                        <a:lnSpc>
                          <a:spcPct val="115000"/>
                        </a:lnSpc>
                        <a:spcBef>
                          <a:spcPts val="0"/>
                        </a:spcBef>
                        <a:spcAft>
                          <a:spcPts val="0"/>
                        </a:spcAft>
                      </a:pPr>
                      <a:r>
                        <a:rPr lang="en-GB" sz="1400" b="1" dirty="0"/>
                        <a:t>Item #</a:t>
                      </a:r>
                      <a:endParaRPr lang="en-US" sz="1400" b="1" dirty="0">
                        <a:latin typeface="Times New Roman"/>
                        <a:ea typeface="Calibri"/>
                        <a:cs typeface="Arial"/>
                      </a:endParaRPr>
                    </a:p>
                  </a:txBody>
                  <a:tcPr marL="53009" marR="53009" marT="0" marB="0">
                    <a:solidFill>
                      <a:schemeClr val="accent2">
                        <a:lumMod val="20000"/>
                        <a:lumOff val="80000"/>
                      </a:schemeClr>
                    </a:solidFill>
                  </a:tcPr>
                </a:tc>
                <a:tc>
                  <a:txBody>
                    <a:bodyPr/>
                    <a:lstStyle/>
                    <a:p>
                      <a:pPr marL="0" marR="0">
                        <a:lnSpc>
                          <a:spcPct val="115000"/>
                        </a:lnSpc>
                        <a:spcBef>
                          <a:spcPts val="0"/>
                        </a:spcBef>
                        <a:spcAft>
                          <a:spcPts val="0"/>
                        </a:spcAft>
                      </a:pPr>
                      <a:r>
                        <a:rPr lang="en-GB" sz="1400" b="1" dirty="0"/>
                        <a:t>R.M name</a:t>
                      </a:r>
                      <a:endParaRPr lang="en-US" sz="1400" b="1" dirty="0">
                        <a:latin typeface="Times New Roman"/>
                        <a:ea typeface="Calibri"/>
                        <a:cs typeface="Arial"/>
                      </a:endParaRPr>
                    </a:p>
                  </a:txBody>
                  <a:tcPr marL="53009" marR="53009" marT="0" marB="0">
                    <a:solidFill>
                      <a:schemeClr val="accent2">
                        <a:lumMod val="20000"/>
                        <a:lumOff val="80000"/>
                      </a:schemeClr>
                    </a:solidFill>
                  </a:tcPr>
                </a:tc>
              </a:tr>
              <a:tr h="224092">
                <a:tc>
                  <a:txBody>
                    <a:bodyPr/>
                    <a:lstStyle/>
                    <a:p>
                      <a:pPr marL="0" marR="0">
                        <a:lnSpc>
                          <a:spcPct val="115000"/>
                        </a:lnSpc>
                        <a:spcBef>
                          <a:spcPts val="0"/>
                        </a:spcBef>
                        <a:spcAft>
                          <a:spcPts val="0"/>
                        </a:spcAft>
                      </a:pPr>
                      <a:r>
                        <a:rPr lang="en-GB" sz="1100" dirty="0"/>
                        <a:t>34</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err="1"/>
                        <a:t>Witepsol</a:t>
                      </a:r>
                      <a:r>
                        <a:rPr lang="en-GB" sz="1100" dirty="0"/>
                        <a:t> H 15</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a:t>10</a:t>
                      </a:r>
                      <a:endParaRPr lang="en-US" sz="110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err="1"/>
                        <a:t>Dextromethorphan</a:t>
                      </a:r>
                      <a:r>
                        <a:rPr lang="en-GB" sz="1100" dirty="0"/>
                        <a:t> </a:t>
                      </a:r>
                      <a:r>
                        <a:rPr lang="en-GB" sz="1100" dirty="0" err="1"/>
                        <a:t>Hydrobromide</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dirty="0"/>
                        <a:t>40</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a:t>BOX STAND FLU, 36 BOX</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dirty="0"/>
                        <a:t>19</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a:t>Methocel E-5</a:t>
                      </a:r>
                      <a:endParaRPr lang="en-US" sz="1100">
                        <a:latin typeface="Times New Roman"/>
                        <a:ea typeface="Calibri"/>
                        <a:cs typeface="Arial"/>
                      </a:endParaRPr>
                    </a:p>
                  </a:txBody>
                  <a:tcPr marL="53009" marR="53009" marT="0" marB="0"/>
                </a:tc>
              </a:tr>
              <a:tr h="293010">
                <a:tc>
                  <a:txBody>
                    <a:bodyPr/>
                    <a:lstStyle/>
                    <a:p>
                      <a:pPr marL="0" marR="0">
                        <a:lnSpc>
                          <a:spcPct val="115000"/>
                        </a:lnSpc>
                        <a:spcBef>
                          <a:spcPts val="0"/>
                        </a:spcBef>
                        <a:spcAft>
                          <a:spcPts val="0"/>
                        </a:spcAft>
                      </a:pPr>
                      <a:r>
                        <a:rPr lang="en-GB" sz="1100" dirty="0"/>
                        <a:t>56</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a:t>Shells SUPPOSITORIES, DICLOFEN   75mg</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dirty="0"/>
                        <a:t>2</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a:t>AEROSIL 200 POWDER</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a:t>21</a:t>
                      </a:r>
                      <a:endParaRPr lang="en-US" sz="110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a:t>Paracetamol DC 96%</a:t>
                      </a:r>
                      <a:endParaRPr lang="en-US" sz="110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dirty="0"/>
                        <a:t>4</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err="1"/>
                        <a:t>Avicel</a:t>
                      </a:r>
                      <a:r>
                        <a:rPr lang="en-GB" sz="1100" dirty="0"/>
                        <a:t> RC 591 (</a:t>
                      </a:r>
                      <a:r>
                        <a:rPr lang="en-GB" sz="1100" dirty="0" err="1"/>
                        <a:t>Microcrystaline</a:t>
                      </a:r>
                      <a:r>
                        <a:rPr lang="en-GB" sz="1100" dirty="0"/>
                        <a:t> Cellulose)</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dirty="0"/>
                        <a:t>46</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a:t>Cartoon Brown  26/27/29 TABLETS</a:t>
                      </a:r>
                      <a:endParaRPr lang="en-US" sz="110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dirty="0"/>
                        <a:t>41</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a:t>BOX OTAMOL 500MG,  20 TABLETS</a:t>
                      </a:r>
                      <a:endParaRPr lang="en-US" sz="1100" dirty="0">
                        <a:latin typeface="Times New Roman"/>
                        <a:ea typeface="Calibri"/>
                        <a:cs typeface="Arial"/>
                      </a:endParaRPr>
                    </a:p>
                  </a:txBody>
                  <a:tcPr marL="53009" marR="53009" marT="0" marB="0"/>
                </a:tc>
              </a:tr>
              <a:tr h="448183">
                <a:tc>
                  <a:txBody>
                    <a:bodyPr/>
                    <a:lstStyle/>
                    <a:p>
                      <a:pPr marL="0" marR="0">
                        <a:lnSpc>
                          <a:spcPct val="115000"/>
                        </a:lnSpc>
                        <a:spcBef>
                          <a:spcPts val="0"/>
                        </a:spcBef>
                        <a:spcAft>
                          <a:spcPts val="0"/>
                        </a:spcAft>
                      </a:pPr>
                      <a:r>
                        <a:rPr lang="en-GB" sz="1100" dirty="0"/>
                        <a:t>39</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a:t>BOX DICLOFEN 75MG, 10 SUPPOSITORIES</a:t>
                      </a:r>
                      <a:endParaRPr lang="en-US" sz="110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a:t>51</a:t>
                      </a:r>
                      <a:endParaRPr lang="en-US" sz="110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a:t>LEAFLET A/E FLU</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dirty="0"/>
                        <a:t>36</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a:t>P.V.P. K-25</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dirty="0"/>
                        <a:t>47</a:t>
                      </a:r>
                      <a:endParaRPr lang="en-US" sz="1100" dirty="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a:t>Cartoon Brown 425/33/27(9*60)</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a:t>35</a:t>
                      </a:r>
                      <a:endParaRPr lang="en-US" sz="110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err="1"/>
                        <a:t>Xanthan</a:t>
                      </a:r>
                      <a:r>
                        <a:rPr lang="en-GB" sz="1100" dirty="0"/>
                        <a:t> Gum Powder</a:t>
                      </a:r>
                      <a:endParaRPr lang="en-US" sz="1100" dirty="0">
                        <a:latin typeface="Times New Roman"/>
                        <a:ea typeface="Calibri"/>
                        <a:cs typeface="Arial"/>
                      </a:endParaRPr>
                    </a:p>
                  </a:txBody>
                  <a:tcPr marL="53009" marR="53009" marT="0" marB="0"/>
                </a:tc>
              </a:tr>
              <a:tr h="224092">
                <a:tc>
                  <a:txBody>
                    <a:bodyPr/>
                    <a:lstStyle/>
                    <a:p>
                      <a:pPr marL="0" marR="0">
                        <a:lnSpc>
                          <a:spcPct val="115000"/>
                        </a:lnSpc>
                        <a:spcBef>
                          <a:spcPts val="0"/>
                        </a:spcBef>
                        <a:spcAft>
                          <a:spcPts val="0"/>
                        </a:spcAft>
                      </a:pPr>
                      <a:r>
                        <a:rPr lang="en-GB" sz="1100"/>
                        <a:t>8</a:t>
                      </a:r>
                      <a:endParaRPr lang="en-US" sz="1100">
                        <a:latin typeface="Times New Roman"/>
                        <a:ea typeface="Calibri"/>
                        <a:cs typeface="Arial"/>
                      </a:endParaRPr>
                    </a:p>
                  </a:txBody>
                  <a:tcPr marL="53009" marR="53009" marT="0" marB="0"/>
                </a:tc>
                <a:tc>
                  <a:txBody>
                    <a:bodyPr/>
                    <a:lstStyle/>
                    <a:p>
                      <a:pPr marL="0" marR="0">
                        <a:lnSpc>
                          <a:spcPct val="115000"/>
                        </a:lnSpc>
                        <a:spcBef>
                          <a:spcPts val="0"/>
                        </a:spcBef>
                        <a:spcAft>
                          <a:spcPts val="0"/>
                        </a:spcAft>
                      </a:pPr>
                      <a:r>
                        <a:rPr lang="en-GB" sz="1100" dirty="0" err="1"/>
                        <a:t>Chlorphenramine</a:t>
                      </a:r>
                      <a:r>
                        <a:rPr lang="en-GB" sz="1100" dirty="0"/>
                        <a:t> </a:t>
                      </a:r>
                      <a:r>
                        <a:rPr lang="en-GB" sz="1100" dirty="0" err="1"/>
                        <a:t>Maleate</a:t>
                      </a:r>
                      <a:endParaRPr lang="en-US" sz="1100" dirty="0">
                        <a:latin typeface="Times New Roman"/>
                        <a:ea typeface="Calibri"/>
                        <a:cs typeface="Arial"/>
                      </a:endParaRPr>
                    </a:p>
                  </a:txBody>
                  <a:tcPr marL="53009" marR="53009" marT="0" marB="0"/>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xmlns="" val="1402037436"/>
              </p:ext>
            </p:extLst>
          </p:nvPr>
        </p:nvGraphicFramePr>
        <p:xfrm>
          <a:off x="4716015" y="1000114"/>
          <a:ext cx="3143274" cy="4010352"/>
        </p:xfrm>
        <a:graphic>
          <a:graphicData uri="http://schemas.openxmlformats.org/drawingml/2006/table">
            <a:tbl>
              <a:tblPr>
                <a:tableStyleId>{5DA37D80-6434-44D0-A028-1B22A696006F}</a:tableStyleId>
              </a:tblPr>
              <a:tblGrid>
                <a:gridCol w="571504"/>
                <a:gridCol w="2571770"/>
              </a:tblGrid>
              <a:tr h="150173">
                <a:tc>
                  <a:txBody>
                    <a:bodyPr/>
                    <a:lstStyle/>
                    <a:p>
                      <a:pPr marL="0" marR="0">
                        <a:lnSpc>
                          <a:spcPct val="115000"/>
                        </a:lnSpc>
                        <a:spcBef>
                          <a:spcPts val="0"/>
                        </a:spcBef>
                        <a:spcAft>
                          <a:spcPts val="0"/>
                        </a:spcAft>
                      </a:pPr>
                      <a:r>
                        <a:rPr lang="en-GB" sz="900" dirty="0"/>
                        <a:t>28</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Starch Maize</a:t>
                      </a:r>
                      <a:endParaRPr lang="en-US" sz="900">
                        <a:latin typeface="Times New Roman"/>
                        <a:ea typeface="Calibri"/>
                        <a:cs typeface="Arial"/>
                      </a:endParaRPr>
                    </a:p>
                  </a:txBody>
                  <a:tcPr marL="50970" marR="50970" marT="0" marB="0"/>
                </a:tc>
              </a:tr>
              <a:tr h="150173">
                <a:tc>
                  <a:txBody>
                    <a:bodyPr/>
                    <a:lstStyle/>
                    <a:p>
                      <a:pPr marL="0" marR="0">
                        <a:lnSpc>
                          <a:spcPct val="115000"/>
                        </a:lnSpc>
                        <a:spcBef>
                          <a:spcPts val="0"/>
                        </a:spcBef>
                        <a:spcAft>
                          <a:spcPts val="0"/>
                        </a:spcAft>
                      </a:pPr>
                      <a:r>
                        <a:rPr lang="en-GB" sz="900"/>
                        <a:t>30</a:t>
                      </a:r>
                      <a:endParaRPr lang="en-US" sz="90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Talc</a:t>
                      </a:r>
                      <a:endParaRPr lang="en-US" sz="900">
                        <a:latin typeface="Times New Roman"/>
                        <a:ea typeface="Calibri"/>
                        <a:cs typeface="Arial"/>
                      </a:endParaRPr>
                    </a:p>
                  </a:txBody>
                  <a:tcPr marL="50970" marR="50970" marT="0" marB="0"/>
                </a:tc>
              </a:tr>
              <a:tr h="300346">
                <a:tc>
                  <a:txBody>
                    <a:bodyPr/>
                    <a:lstStyle/>
                    <a:p>
                      <a:pPr marL="0" marR="0">
                        <a:lnSpc>
                          <a:spcPct val="115000"/>
                        </a:lnSpc>
                        <a:spcBef>
                          <a:spcPts val="0"/>
                        </a:spcBef>
                        <a:spcAft>
                          <a:spcPts val="0"/>
                        </a:spcAft>
                      </a:pPr>
                      <a:r>
                        <a:rPr lang="en-GB" sz="900" dirty="0"/>
                        <a:t>18</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MAGNES. STEARATE POWDER</a:t>
                      </a:r>
                      <a:endParaRPr lang="en-US" sz="900">
                        <a:latin typeface="Times New Roman"/>
                        <a:ea typeface="Calibri"/>
                        <a:cs typeface="Arial"/>
                      </a:endParaRPr>
                    </a:p>
                  </a:txBody>
                  <a:tcPr marL="50970" marR="50970" marT="0" marB="0"/>
                </a:tc>
              </a:tr>
              <a:tr h="150173">
                <a:tc>
                  <a:txBody>
                    <a:bodyPr/>
                    <a:lstStyle/>
                    <a:p>
                      <a:pPr marL="0" marR="0">
                        <a:lnSpc>
                          <a:spcPct val="115000"/>
                        </a:lnSpc>
                        <a:spcBef>
                          <a:spcPts val="0"/>
                        </a:spcBef>
                        <a:spcAft>
                          <a:spcPts val="0"/>
                        </a:spcAft>
                      </a:pPr>
                      <a:r>
                        <a:rPr lang="en-GB" sz="900" dirty="0"/>
                        <a:t>31</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Titanium Dioxide</a:t>
                      </a:r>
                      <a:endParaRPr lang="en-US" sz="900">
                        <a:latin typeface="Times New Roman"/>
                        <a:ea typeface="Calibri"/>
                        <a:cs typeface="Arial"/>
                      </a:endParaRPr>
                    </a:p>
                  </a:txBody>
                  <a:tcPr marL="50970" marR="50970" marT="0" marB="0"/>
                </a:tc>
              </a:tr>
              <a:tr h="300346">
                <a:tc>
                  <a:txBody>
                    <a:bodyPr/>
                    <a:lstStyle/>
                    <a:p>
                      <a:pPr marL="0" marR="0">
                        <a:lnSpc>
                          <a:spcPct val="115000"/>
                        </a:lnSpc>
                        <a:spcBef>
                          <a:spcPts val="0"/>
                        </a:spcBef>
                        <a:spcAft>
                          <a:spcPts val="0"/>
                        </a:spcAft>
                      </a:pPr>
                      <a:r>
                        <a:rPr lang="en-GB" sz="900" dirty="0"/>
                        <a:t>49</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LEAFLET A/E OTAMOL TABLETS</a:t>
                      </a:r>
                      <a:endParaRPr lang="en-US" sz="900">
                        <a:latin typeface="Times New Roman"/>
                        <a:ea typeface="Calibri"/>
                        <a:cs typeface="Arial"/>
                      </a:endParaRPr>
                    </a:p>
                  </a:txBody>
                  <a:tcPr marL="50970" marR="50970" marT="0" marB="0"/>
                </a:tc>
              </a:tr>
              <a:tr h="300346">
                <a:tc>
                  <a:txBody>
                    <a:bodyPr/>
                    <a:lstStyle/>
                    <a:p>
                      <a:pPr marL="0" marR="0">
                        <a:lnSpc>
                          <a:spcPct val="115000"/>
                        </a:lnSpc>
                        <a:spcBef>
                          <a:spcPts val="0"/>
                        </a:spcBef>
                        <a:spcAft>
                          <a:spcPts val="0"/>
                        </a:spcAft>
                      </a:pPr>
                      <a:r>
                        <a:rPr lang="en-GB" sz="900" dirty="0"/>
                        <a:t>11</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dirty="0"/>
                        <a:t>DICLOFENAC SOD. FINE POWD</a:t>
                      </a:r>
                      <a:endParaRPr lang="en-US" sz="900" dirty="0">
                        <a:latin typeface="Times New Roman"/>
                        <a:ea typeface="Calibri"/>
                        <a:cs typeface="Arial"/>
                      </a:endParaRPr>
                    </a:p>
                  </a:txBody>
                  <a:tcPr marL="50970" marR="50970" marT="0" marB="0"/>
                </a:tc>
              </a:tr>
              <a:tr h="155091">
                <a:tc>
                  <a:txBody>
                    <a:bodyPr/>
                    <a:lstStyle/>
                    <a:p>
                      <a:pPr marL="0" marR="0">
                        <a:lnSpc>
                          <a:spcPct val="115000"/>
                        </a:lnSpc>
                        <a:spcBef>
                          <a:spcPts val="0"/>
                        </a:spcBef>
                        <a:spcAft>
                          <a:spcPts val="0"/>
                        </a:spcAft>
                      </a:pPr>
                      <a:r>
                        <a:rPr lang="en-GB" sz="900" dirty="0"/>
                        <a:t>48</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LEAFLET A/E DICLOFEN</a:t>
                      </a:r>
                      <a:endParaRPr lang="en-US" sz="900">
                        <a:latin typeface="Times New Roman"/>
                        <a:ea typeface="Calibri"/>
                        <a:cs typeface="Arial"/>
                      </a:endParaRPr>
                    </a:p>
                  </a:txBody>
                  <a:tcPr marL="50970" marR="50970" marT="0" marB="0"/>
                </a:tc>
              </a:tr>
              <a:tr h="300346">
                <a:tc>
                  <a:txBody>
                    <a:bodyPr/>
                    <a:lstStyle/>
                    <a:p>
                      <a:pPr marL="0" marR="0">
                        <a:lnSpc>
                          <a:spcPct val="115000"/>
                        </a:lnSpc>
                        <a:spcBef>
                          <a:spcPts val="0"/>
                        </a:spcBef>
                        <a:spcAft>
                          <a:spcPts val="0"/>
                        </a:spcAft>
                      </a:pPr>
                      <a:r>
                        <a:rPr lang="en-GB" sz="900"/>
                        <a:t>7</a:t>
                      </a:r>
                      <a:endParaRPr lang="en-US" sz="90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Carboxymethylcellulose Sodium</a:t>
                      </a:r>
                      <a:endParaRPr lang="en-US" sz="900">
                        <a:latin typeface="Times New Roman"/>
                        <a:ea typeface="Calibri"/>
                        <a:cs typeface="Arial"/>
                      </a:endParaRPr>
                    </a:p>
                  </a:txBody>
                  <a:tcPr marL="50970" marR="50970" marT="0" marB="0"/>
                </a:tc>
              </a:tr>
              <a:tr h="155091">
                <a:tc>
                  <a:txBody>
                    <a:bodyPr/>
                    <a:lstStyle/>
                    <a:p>
                      <a:pPr marL="0" marR="0">
                        <a:lnSpc>
                          <a:spcPct val="115000"/>
                        </a:lnSpc>
                        <a:spcBef>
                          <a:spcPts val="0"/>
                        </a:spcBef>
                        <a:spcAft>
                          <a:spcPts val="0"/>
                        </a:spcAft>
                      </a:pPr>
                      <a:r>
                        <a:rPr lang="en-GB" sz="900" dirty="0"/>
                        <a:t>25</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Simethicone Emulsion 30%</a:t>
                      </a:r>
                      <a:endParaRPr lang="en-US" sz="900">
                        <a:latin typeface="Times New Roman"/>
                        <a:ea typeface="Calibri"/>
                        <a:cs typeface="Arial"/>
                      </a:endParaRPr>
                    </a:p>
                  </a:txBody>
                  <a:tcPr marL="50970" marR="50970" marT="0" marB="0"/>
                </a:tc>
              </a:tr>
              <a:tr h="150173">
                <a:tc>
                  <a:txBody>
                    <a:bodyPr/>
                    <a:lstStyle/>
                    <a:p>
                      <a:pPr marL="0" marR="0">
                        <a:lnSpc>
                          <a:spcPct val="115000"/>
                        </a:lnSpc>
                        <a:spcBef>
                          <a:spcPts val="0"/>
                        </a:spcBef>
                        <a:spcAft>
                          <a:spcPts val="0"/>
                        </a:spcAft>
                      </a:pPr>
                      <a:r>
                        <a:rPr lang="en-GB" sz="900"/>
                        <a:t>32</a:t>
                      </a:r>
                      <a:endParaRPr lang="en-US" sz="90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TITRIPLEX III   E.D.T.A</a:t>
                      </a:r>
                      <a:endParaRPr lang="en-US" sz="900">
                        <a:latin typeface="Times New Roman"/>
                        <a:ea typeface="Calibri"/>
                        <a:cs typeface="Arial"/>
                      </a:endParaRPr>
                    </a:p>
                  </a:txBody>
                  <a:tcPr marL="50970" marR="50970" marT="0" marB="0"/>
                </a:tc>
              </a:tr>
              <a:tr h="150173">
                <a:tc>
                  <a:txBody>
                    <a:bodyPr/>
                    <a:lstStyle/>
                    <a:p>
                      <a:pPr marL="0" marR="0">
                        <a:lnSpc>
                          <a:spcPct val="115000"/>
                        </a:lnSpc>
                        <a:spcBef>
                          <a:spcPts val="0"/>
                        </a:spcBef>
                        <a:spcAft>
                          <a:spcPts val="0"/>
                        </a:spcAft>
                      </a:pPr>
                      <a:r>
                        <a:rPr lang="en-GB" sz="900" dirty="0"/>
                        <a:t>26</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dirty="0"/>
                        <a:t>Sodium Benzoate</a:t>
                      </a:r>
                      <a:endParaRPr lang="en-US" sz="900" dirty="0">
                        <a:latin typeface="Times New Roman"/>
                        <a:ea typeface="Calibri"/>
                        <a:cs typeface="Arial"/>
                      </a:endParaRPr>
                    </a:p>
                  </a:txBody>
                  <a:tcPr marL="50970" marR="50970" marT="0" marB="0"/>
                </a:tc>
              </a:tr>
              <a:tr h="300346">
                <a:tc>
                  <a:txBody>
                    <a:bodyPr/>
                    <a:lstStyle/>
                    <a:p>
                      <a:pPr marL="0" marR="0">
                        <a:lnSpc>
                          <a:spcPct val="115000"/>
                        </a:lnSpc>
                        <a:spcBef>
                          <a:spcPts val="0"/>
                        </a:spcBef>
                        <a:spcAft>
                          <a:spcPts val="0"/>
                        </a:spcAft>
                      </a:pPr>
                      <a:r>
                        <a:rPr lang="en-GB" sz="900" dirty="0"/>
                        <a:t>24</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POLYETHYLENE GLYCOL 400</a:t>
                      </a:r>
                      <a:endParaRPr lang="en-US" sz="900">
                        <a:latin typeface="Times New Roman"/>
                        <a:ea typeface="Calibri"/>
                        <a:cs typeface="Arial"/>
                      </a:endParaRPr>
                    </a:p>
                  </a:txBody>
                  <a:tcPr marL="50970" marR="50970" marT="0" marB="0"/>
                </a:tc>
              </a:tr>
              <a:tr h="150173">
                <a:tc>
                  <a:txBody>
                    <a:bodyPr/>
                    <a:lstStyle/>
                    <a:p>
                      <a:pPr marL="0" marR="0">
                        <a:lnSpc>
                          <a:spcPct val="115000"/>
                        </a:lnSpc>
                        <a:spcBef>
                          <a:spcPts val="0"/>
                        </a:spcBef>
                        <a:spcAft>
                          <a:spcPts val="0"/>
                        </a:spcAft>
                      </a:pPr>
                      <a:r>
                        <a:rPr lang="en-GB" sz="900" dirty="0"/>
                        <a:t>33</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Tween 80</a:t>
                      </a:r>
                      <a:endParaRPr lang="en-US" sz="900">
                        <a:latin typeface="Times New Roman"/>
                        <a:ea typeface="Calibri"/>
                        <a:cs typeface="Arial"/>
                      </a:endParaRPr>
                    </a:p>
                  </a:txBody>
                  <a:tcPr marL="50970" marR="50970" marT="0" marB="0"/>
                </a:tc>
              </a:tr>
              <a:tr h="150173">
                <a:tc>
                  <a:txBody>
                    <a:bodyPr/>
                    <a:lstStyle/>
                    <a:p>
                      <a:pPr marL="0" marR="0">
                        <a:lnSpc>
                          <a:spcPct val="115000"/>
                        </a:lnSpc>
                        <a:spcBef>
                          <a:spcPts val="0"/>
                        </a:spcBef>
                        <a:spcAft>
                          <a:spcPts val="0"/>
                        </a:spcAft>
                      </a:pPr>
                      <a:r>
                        <a:rPr lang="en-GB" sz="900"/>
                        <a:t>9</a:t>
                      </a:r>
                      <a:endParaRPr lang="en-US" sz="90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dirty="0"/>
                        <a:t>Citric Acid </a:t>
                      </a:r>
                      <a:r>
                        <a:rPr lang="en-GB" sz="900" dirty="0" err="1"/>
                        <a:t>Anhdrouse</a:t>
                      </a:r>
                      <a:endParaRPr lang="en-US" sz="900" dirty="0">
                        <a:latin typeface="Times New Roman"/>
                        <a:ea typeface="Calibri"/>
                        <a:cs typeface="Arial"/>
                      </a:endParaRPr>
                    </a:p>
                  </a:txBody>
                  <a:tcPr marL="50970" marR="50970" marT="0" marB="0"/>
                </a:tc>
              </a:tr>
              <a:tr h="155091">
                <a:tc>
                  <a:txBody>
                    <a:bodyPr/>
                    <a:lstStyle/>
                    <a:p>
                      <a:pPr marL="0" marR="0">
                        <a:lnSpc>
                          <a:spcPct val="115000"/>
                        </a:lnSpc>
                        <a:spcBef>
                          <a:spcPts val="0"/>
                        </a:spcBef>
                        <a:spcAft>
                          <a:spcPts val="0"/>
                        </a:spcAft>
                      </a:pPr>
                      <a:r>
                        <a:rPr lang="en-GB" sz="900" dirty="0"/>
                        <a:t>14</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dirty="0"/>
                        <a:t>Food Colour Sunset Yellow</a:t>
                      </a:r>
                      <a:endParaRPr lang="en-US" sz="900" dirty="0">
                        <a:latin typeface="Times New Roman"/>
                        <a:ea typeface="Calibri"/>
                        <a:cs typeface="Arial"/>
                      </a:endParaRPr>
                    </a:p>
                  </a:txBody>
                  <a:tcPr marL="50970" marR="50970" marT="0" marB="0"/>
                </a:tc>
              </a:tr>
              <a:tr h="155091">
                <a:tc>
                  <a:txBody>
                    <a:bodyPr/>
                    <a:lstStyle/>
                    <a:p>
                      <a:pPr marL="0" marR="0">
                        <a:lnSpc>
                          <a:spcPct val="115000"/>
                        </a:lnSpc>
                        <a:spcBef>
                          <a:spcPts val="0"/>
                        </a:spcBef>
                        <a:spcAft>
                          <a:spcPts val="0"/>
                        </a:spcAft>
                      </a:pPr>
                      <a:r>
                        <a:rPr lang="en-GB" sz="900" dirty="0"/>
                        <a:t>37</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dirty="0"/>
                        <a:t>YELLOW TARTRAZINE</a:t>
                      </a:r>
                      <a:endParaRPr lang="en-US" sz="900" dirty="0">
                        <a:latin typeface="Times New Roman"/>
                        <a:ea typeface="Calibri"/>
                        <a:cs typeface="Arial"/>
                      </a:endParaRPr>
                    </a:p>
                  </a:txBody>
                  <a:tcPr marL="50970" marR="50970" marT="0" marB="0"/>
                </a:tc>
              </a:tr>
              <a:tr h="155091">
                <a:tc>
                  <a:txBody>
                    <a:bodyPr/>
                    <a:lstStyle/>
                    <a:p>
                      <a:pPr marL="0" marR="0">
                        <a:lnSpc>
                          <a:spcPct val="115000"/>
                        </a:lnSpc>
                        <a:spcBef>
                          <a:spcPts val="0"/>
                        </a:spcBef>
                        <a:spcAft>
                          <a:spcPts val="0"/>
                        </a:spcAft>
                      </a:pPr>
                      <a:r>
                        <a:rPr lang="en-GB" sz="900" dirty="0"/>
                        <a:t>13</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a:t>Food Colour Ponceu Red</a:t>
                      </a:r>
                      <a:endParaRPr lang="en-US" sz="900">
                        <a:latin typeface="Times New Roman"/>
                        <a:ea typeface="Calibri"/>
                        <a:cs typeface="Arial"/>
                      </a:endParaRPr>
                    </a:p>
                  </a:txBody>
                  <a:tcPr marL="50970" marR="50970" marT="0" marB="0"/>
                </a:tc>
              </a:tr>
              <a:tr h="300346">
                <a:tc>
                  <a:txBody>
                    <a:bodyPr/>
                    <a:lstStyle/>
                    <a:p>
                      <a:pPr marL="0" marR="0">
                        <a:lnSpc>
                          <a:spcPct val="115000"/>
                        </a:lnSpc>
                        <a:spcBef>
                          <a:spcPts val="0"/>
                        </a:spcBef>
                        <a:spcAft>
                          <a:spcPts val="0"/>
                        </a:spcAft>
                      </a:pPr>
                      <a:r>
                        <a:rPr lang="en-GB" sz="900" dirty="0"/>
                        <a:t>12</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dirty="0"/>
                        <a:t>ETHYL ALCOHOL 95%ENTE</a:t>
                      </a:r>
                      <a:endParaRPr lang="en-US" sz="900" dirty="0">
                        <a:latin typeface="Times New Roman"/>
                        <a:ea typeface="Calibri"/>
                        <a:cs typeface="Arial"/>
                      </a:endParaRPr>
                    </a:p>
                  </a:txBody>
                  <a:tcPr marL="50970" marR="50970" marT="0" marB="0"/>
                </a:tc>
              </a:tr>
              <a:tr h="150173">
                <a:tc>
                  <a:txBody>
                    <a:bodyPr/>
                    <a:lstStyle/>
                    <a:p>
                      <a:pPr marL="0" marR="0">
                        <a:lnSpc>
                          <a:spcPct val="115000"/>
                        </a:lnSpc>
                        <a:spcBef>
                          <a:spcPts val="0"/>
                        </a:spcBef>
                        <a:spcAft>
                          <a:spcPts val="0"/>
                        </a:spcAft>
                      </a:pPr>
                      <a:r>
                        <a:rPr lang="en-GB" sz="900" dirty="0"/>
                        <a:t>5</a:t>
                      </a:r>
                      <a:endParaRPr lang="en-US" sz="900" dirty="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dirty="0"/>
                        <a:t>B.H.T.</a:t>
                      </a:r>
                      <a:endParaRPr lang="en-US" sz="900" dirty="0">
                        <a:latin typeface="Times New Roman"/>
                        <a:ea typeface="Calibri"/>
                        <a:cs typeface="Arial"/>
                      </a:endParaRPr>
                    </a:p>
                  </a:txBody>
                  <a:tcPr marL="50970" marR="50970" marT="0" marB="0"/>
                </a:tc>
              </a:tr>
              <a:tr h="150173">
                <a:tc>
                  <a:txBody>
                    <a:bodyPr/>
                    <a:lstStyle/>
                    <a:p>
                      <a:pPr marL="0" marR="0">
                        <a:lnSpc>
                          <a:spcPct val="115000"/>
                        </a:lnSpc>
                        <a:spcBef>
                          <a:spcPts val="0"/>
                        </a:spcBef>
                        <a:spcAft>
                          <a:spcPts val="0"/>
                        </a:spcAft>
                      </a:pPr>
                      <a:r>
                        <a:rPr lang="en-GB" sz="900"/>
                        <a:t>38</a:t>
                      </a:r>
                      <a:endParaRPr lang="en-US" sz="900">
                        <a:latin typeface="Times New Roman"/>
                        <a:ea typeface="Calibri"/>
                        <a:cs typeface="Arial"/>
                      </a:endParaRPr>
                    </a:p>
                  </a:txBody>
                  <a:tcPr marL="50970" marR="50970" marT="0" marB="0"/>
                </a:tc>
                <a:tc>
                  <a:txBody>
                    <a:bodyPr/>
                    <a:lstStyle/>
                    <a:p>
                      <a:pPr marL="0" marR="0">
                        <a:lnSpc>
                          <a:spcPct val="115000"/>
                        </a:lnSpc>
                        <a:spcBef>
                          <a:spcPts val="0"/>
                        </a:spcBef>
                        <a:spcAft>
                          <a:spcPts val="0"/>
                        </a:spcAft>
                      </a:pPr>
                      <a:r>
                        <a:rPr lang="en-GB" sz="900" dirty="0"/>
                        <a:t>WATER PURIFIED</a:t>
                      </a:r>
                      <a:endParaRPr lang="en-US" sz="900" dirty="0">
                        <a:latin typeface="Times New Roman"/>
                        <a:ea typeface="Calibri"/>
                        <a:cs typeface="Arial"/>
                      </a:endParaRPr>
                    </a:p>
                  </a:txBody>
                  <a:tcPr marL="50970" marR="50970" marT="0" marB="0"/>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xmlns="" val="1648955334"/>
              </p:ext>
            </p:extLst>
          </p:nvPr>
        </p:nvGraphicFramePr>
        <p:xfrm>
          <a:off x="4714876" y="264022"/>
          <a:ext cx="3169492" cy="736092"/>
        </p:xfrm>
        <a:graphic>
          <a:graphicData uri="http://schemas.openxmlformats.org/drawingml/2006/table">
            <a:tbl>
              <a:tblPr>
                <a:tableStyleId>{5DA37D80-6434-44D0-A028-1B22A696006F}</a:tableStyleId>
              </a:tblPr>
              <a:tblGrid>
                <a:gridCol w="554928"/>
                <a:gridCol w="2614564"/>
              </a:tblGrid>
              <a:tr h="200566">
                <a:tc gridSpan="2">
                  <a:txBody>
                    <a:bodyPr/>
                    <a:lstStyle/>
                    <a:p>
                      <a:pPr marL="0" marR="0" algn="ctr">
                        <a:lnSpc>
                          <a:spcPct val="115000"/>
                        </a:lnSpc>
                        <a:spcBef>
                          <a:spcPts val="0"/>
                        </a:spcBef>
                        <a:spcAft>
                          <a:spcPts val="0"/>
                        </a:spcAft>
                      </a:pPr>
                      <a:r>
                        <a:rPr lang="en-GB" sz="1400" b="1" dirty="0"/>
                        <a:t>C items</a:t>
                      </a:r>
                      <a:endParaRPr lang="en-US" sz="1400" b="1" dirty="0">
                        <a:latin typeface="Times New Roman"/>
                        <a:ea typeface="Calibri"/>
                        <a:cs typeface="Arial"/>
                      </a:endParaRPr>
                    </a:p>
                  </a:txBody>
                  <a:tcPr marL="53009" marR="53009" marT="0" marB="0">
                    <a:solidFill>
                      <a:schemeClr val="accent2">
                        <a:lumMod val="20000"/>
                        <a:lumOff val="80000"/>
                      </a:schemeClr>
                    </a:solidFill>
                  </a:tcPr>
                </a:tc>
                <a:tc hMerge="1">
                  <a:txBody>
                    <a:bodyPr/>
                    <a:lstStyle/>
                    <a:p>
                      <a:endParaRPr lang="en-US"/>
                    </a:p>
                  </a:txBody>
                  <a:tcPr/>
                </a:tc>
              </a:tr>
              <a:tr h="401132">
                <a:tc>
                  <a:txBody>
                    <a:bodyPr/>
                    <a:lstStyle/>
                    <a:p>
                      <a:pPr marL="0" marR="0">
                        <a:lnSpc>
                          <a:spcPct val="115000"/>
                        </a:lnSpc>
                        <a:spcBef>
                          <a:spcPts val="0"/>
                        </a:spcBef>
                        <a:spcAft>
                          <a:spcPts val="0"/>
                        </a:spcAft>
                      </a:pPr>
                      <a:r>
                        <a:rPr lang="en-GB" sz="1400" b="1" dirty="0"/>
                        <a:t>Item #</a:t>
                      </a:r>
                      <a:endParaRPr lang="en-US" sz="1400" b="1" dirty="0">
                        <a:latin typeface="Times New Roman"/>
                        <a:ea typeface="Calibri"/>
                        <a:cs typeface="Arial"/>
                      </a:endParaRPr>
                    </a:p>
                  </a:txBody>
                  <a:tcPr marL="53009" marR="53009" marT="0" marB="0">
                    <a:solidFill>
                      <a:schemeClr val="accent2">
                        <a:lumMod val="20000"/>
                        <a:lumOff val="80000"/>
                      </a:schemeClr>
                    </a:solidFill>
                  </a:tcPr>
                </a:tc>
                <a:tc>
                  <a:txBody>
                    <a:bodyPr/>
                    <a:lstStyle/>
                    <a:p>
                      <a:pPr marL="0" marR="0">
                        <a:lnSpc>
                          <a:spcPct val="115000"/>
                        </a:lnSpc>
                        <a:spcBef>
                          <a:spcPts val="0"/>
                        </a:spcBef>
                        <a:spcAft>
                          <a:spcPts val="0"/>
                        </a:spcAft>
                      </a:pPr>
                      <a:r>
                        <a:rPr lang="en-GB" sz="1400" b="1" dirty="0"/>
                        <a:t>R.M name</a:t>
                      </a:r>
                      <a:endParaRPr lang="en-US" sz="1400" b="1" dirty="0">
                        <a:latin typeface="Times New Roman"/>
                        <a:ea typeface="Calibri"/>
                        <a:cs typeface="Arial"/>
                      </a:endParaRPr>
                    </a:p>
                  </a:txBody>
                  <a:tcPr marL="53009" marR="53009" marT="0" marB="0">
                    <a:solidFill>
                      <a:schemeClr val="accent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a:noAutofit/>
          </a:bodyPr>
          <a:lstStyle/>
          <a:p>
            <a:pPr algn="ctr"/>
            <a:r>
              <a:rPr lang="en-US" sz="4000" dirty="0" smtClean="0"/>
              <a:t>Team Members</a:t>
            </a:r>
            <a:endParaRPr lang="en-US" sz="4000" dirty="0"/>
          </a:p>
        </p:txBody>
      </p:sp>
      <p:sp>
        <p:nvSpPr>
          <p:cNvPr id="5" name="Slide Number Placeholder 4"/>
          <p:cNvSpPr>
            <a:spLocks noGrp="1"/>
          </p:cNvSpPr>
          <p:nvPr>
            <p:ph type="sldNum" sz="quarter" idx="11"/>
          </p:nvPr>
        </p:nvSpPr>
        <p:spPr/>
        <p:txBody>
          <a:bodyPr>
            <a:normAutofit lnSpcReduction="10000"/>
          </a:bodyPr>
          <a:lstStyle/>
          <a:p>
            <a:pPr algn="ctr"/>
            <a:fld id="{8F82E0A0-C266-4798-8C8F-B9F91E9DA37E}" type="slidenum">
              <a:rPr kumimoji="0" lang="en-US" sz="2800" b="1" smtClean="0">
                <a:solidFill>
                  <a:srgbClr val="FFFFFF"/>
                </a:solidFill>
              </a:rPr>
              <a:pPr algn="ctr"/>
              <a:t>2</a:t>
            </a:fld>
            <a:endParaRPr kumimoji="0" lang="en-US" sz="2800" dirty="0"/>
          </a:p>
        </p:txBody>
      </p:sp>
      <p:graphicFrame>
        <p:nvGraphicFramePr>
          <p:cNvPr id="8" name="Picture Placeholder 7"/>
          <p:cNvGraphicFramePr>
            <a:graphicFrameLocks noGrp="1"/>
          </p:cNvGraphicFramePr>
          <p:nvPr>
            <p:ph type="pic" idx="1"/>
          </p:nvPr>
        </p:nvGraphicFramePr>
        <p:xfrm>
          <a:off x="1557338" y="0"/>
          <a:ext cx="7586662" cy="3419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VED Analysis</a:t>
            </a: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20</a:t>
            </a:fld>
            <a:endParaRPr kumimoji="0" lang="en-US"/>
          </a:p>
        </p:txBody>
      </p:sp>
      <p:graphicFrame>
        <p:nvGraphicFramePr>
          <p:cNvPr id="7" name="Table 6"/>
          <p:cNvGraphicFramePr>
            <a:graphicFrameLocks noGrp="1"/>
          </p:cNvGraphicFramePr>
          <p:nvPr/>
        </p:nvGraphicFramePr>
        <p:xfrm>
          <a:off x="214282" y="1857369"/>
          <a:ext cx="4857784" cy="2214578"/>
        </p:xfrm>
        <a:graphic>
          <a:graphicData uri="http://schemas.openxmlformats.org/drawingml/2006/table">
            <a:tbl>
              <a:tblPr>
                <a:tableStyleId>{3C2FFA5D-87B4-456A-9821-1D502468CF0F}</a:tableStyleId>
              </a:tblPr>
              <a:tblGrid>
                <a:gridCol w="1882847"/>
                <a:gridCol w="755570"/>
                <a:gridCol w="755570"/>
                <a:gridCol w="755570"/>
                <a:gridCol w="708227"/>
              </a:tblGrid>
              <a:tr h="338634">
                <a:tc rowSpan="2">
                  <a:txBody>
                    <a:bodyPr/>
                    <a:lstStyle/>
                    <a:p>
                      <a:pPr marL="0" marR="0" algn="ctr">
                        <a:lnSpc>
                          <a:spcPct val="115000"/>
                        </a:lnSpc>
                        <a:spcBef>
                          <a:spcPts val="0"/>
                        </a:spcBef>
                        <a:spcAft>
                          <a:spcPts val="0"/>
                        </a:spcAft>
                      </a:pPr>
                      <a:r>
                        <a:rPr lang="en-GB" sz="1100" b="1" dirty="0"/>
                        <a:t>NIS usage analysis</a:t>
                      </a:r>
                      <a:endParaRPr lang="en-US" sz="1200" b="1" dirty="0">
                        <a:solidFill>
                          <a:srgbClr val="000000"/>
                        </a:solidFill>
                        <a:latin typeface="Times New Roman"/>
                        <a:ea typeface="Calibri"/>
                        <a:cs typeface="Arial"/>
                      </a:endParaRPr>
                    </a:p>
                  </a:txBody>
                  <a:tcPr marL="68580" marR="68580" marT="0" marB="0"/>
                </a:tc>
                <a:tc gridSpan="3">
                  <a:txBody>
                    <a:bodyPr/>
                    <a:lstStyle/>
                    <a:p>
                      <a:pPr marL="0" marR="0" algn="ctr">
                        <a:lnSpc>
                          <a:spcPct val="115000"/>
                        </a:lnSpc>
                        <a:spcBef>
                          <a:spcPts val="0"/>
                        </a:spcBef>
                        <a:spcAft>
                          <a:spcPts val="0"/>
                        </a:spcAft>
                      </a:pPr>
                      <a:r>
                        <a:rPr lang="en-GB" sz="1100" b="1"/>
                        <a:t>Category</a:t>
                      </a:r>
                      <a:endParaRPr lang="en-US" sz="1200" b="1">
                        <a:solidFill>
                          <a:srgbClr val="000000"/>
                        </a:solidFill>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rowSpan="2">
                  <a:txBody>
                    <a:bodyPr/>
                    <a:lstStyle/>
                    <a:p>
                      <a:pPr marL="0" marR="0" algn="ctr">
                        <a:lnSpc>
                          <a:spcPct val="115000"/>
                        </a:lnSpc>
                        <a:spcBef>
                          <a:spcPts val="0"/>
                        </a:spcBef>
                        <a:spcAft>
                          <a:spcPts val="0"/>
                        </a:spcAft>
                      </a:pPr>
                      <a:r>
                        <a:rPr lang="en-GB" sz="1100" b="1" dirty="0"/>
                        <a:t>Total</a:t>
                      </a:r>
                      <a:endParaRPr lang="en-US" sz="1200" b="1" dirty="0">
                        <a:solidFill>
                          <a:srgbClr val="000000"/>
                        </a:solidFill>
                        <a:latin typeface="Times New Roman"/>
                        <a:ea typeface="Calibri"/>
                        <a:cs typeface="Arial"/>
                      </a:endParaRPr>
                    </a:p>
                  </a:txBody>
                  <a:tcPr marL="68580" marR="68580" marT="0" marB="0"/>
                </a:tc>
              </a:tr>
              <a:tr h="338634">
                <a:tc vMerge="1">
                  <a:txBody>
                    <a:bodyPr/>
                    <a:lstStyle/>
                    <a:p>
                      <a:endParaRPr lang="en-US"/>
                    </a:p>
                  </a:txBody>
                  <a:tcPr/>
                </a:tc>
                <a:tc>
                  <a:txBody>
                    <a:bodyPr/>
                    <a:lstStyle/>
                    <a:p>
                      <a:pPr marL="0" marR="0">
                        <a:lnSpc>
                          <a:spcPct val="115000"/>
                        </a:lnSpc>
                        <a:spcBef>
                          <a:spcPts val="0"/>
                        </a:spcBef>
                        <a:spcAft>
                          <a:spcPts val="0"/>
                        </a:spcAft>
                      </a:pPr>
                      <a:r>
                        <a:rPr lang="en-GB" sz="1100" b="1"/>
                        <a:t>V</a:t>
                      </a:r>
                      <a:endParaRPr lang="en-US" sz="1200" b="1">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b="1" dirty="0"/>
                        <a:t>E</a:t>
                      </a:r>
                      <a:endParaRPr lang="en-US" sz="1200" b="1"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b="1" dirty="0"/>
                        <a:t>D</a:t>
                      </a:r>
                      <a:endParaRPr lang="en-US" sz="1200" b="1" dirty="0">
                        <a:solidFill>
                          <a:srgbClr val="000000"/>
                        </a:solidFill>
                        <a:latin typeface="Times New Roman"/>
                        <a:ea typeface="Calibri"/>
                        <a:cs typeface="Arial"/>
                      </a:endParaRPr>
                    </a:p>
                  </a:txBody>
                  <a:tcPr marL="68580" marR="68580" marT="0" marB="0"/>
                </a:tc>
                <a:tc vMerge="1">
                  <a:txBody>
                    <a:bodyPr/>
                    <a:lstStyle/>
                    <a:p>
                      <a:endParaRPr lang="en-US"/>
                    </a:p>
                  </a:txBody>
                  <a:tcPr/>
                </a:tc>
              </a:tr>
              <a:tr h="471289">
                <a:tc>
                  <a:txBody>
                    <a:bodyPr/>
                    <a:lstStyle/>
                    <a:p>
                      <a:pPr marL="0" marR="0">
                        <a:lnSpc>
                          <a:spcPct val="115000"/>
                        </a:lnSpc>
                        <a:spcBef>
                          <a:spcPts val="0"/>
                        </a:spcBef>
                        <a:spcAft>
                          <a:spcPts val="0"/>
                        </a:spcAft>
                      </a:pPr>
                      <a:r>
                        <a:rPr lang="en-GB" sz="1100" dirty="0"/>
                        <a:t>% of items </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10</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40</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50</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100</a:t>
                      </a:r>
                      <a:endParaRPr lang="en-US" sz="1200">
                        <a:solidFill>
                          <a:srgbClr val="000000"/>
                        </a:solidFill>
                        <a:latin typeface="Times New Roman"/>
                        <a:ea typeface="Calibri"/>
                        <a:cs typeface="Arial"/>
                      </a:endParaRPr>
                    </a:p>
                  </a:txBody>
                  <a:tcPr marL="68580" marR="68580" marT="0" marB="0"/>
                </a:tc>
              </a:tr>
              <a:tr h="388753">
                <a:tc>
                  <a:txBody>
                    <a:bodyPr/>
                    <a:lstStyle/>
                    <a:p>
                      <a:pPr marL="0" marR="0">
                        <a:lnSpc>
                          <a:spcPct val="115000"/>
                        </a:lnSpc>
                        <a:spcBef>
                          <a:spcPts val="0"/>
                        </a:spcBef>
                        <a:spcAft>
                          <a:spcPts val="0"/>
                        </a:spcAft>
                      </a:pPr>
                      <a:r>
                        <a:rPr lang="en-GB" sz="1100"/>
                        <a:t>Value of annual consumption</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324798.7</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444599.6</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414299.8</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1183698</a:t>
                      </a:r>
                      <a:endParaRPr lang="en-US" sz="1200">
                        <a:solidFill>
                          <a:srgbClr val="000000"/>
                        </a:solidFill>
                        <a:latin typeface="Times New Roman"/>
                        <a:ea typeface="Calibri"/>
                        <a:cs typeface="Arial"/>
                      </a:endParaRPr>
                    </a:p>
                  </a:txBody>
                  <a:tcPr marL="68580" marR="68580" marT="0" marB="0"/>
                </a:tc>
              </a:tr>
              <a:tr h="338634">
                <a:tc>
                  <a:txBody>
                    <a:bodyPr/>
                    <a:lstStyle/>
                    <a:p>
                      <a:pPr marL="0" marR="0">
                        <a:lnSpc>
                          <a:spcPct val="115000"/>
                        </a:lnSpc>
                        <a:spcBef>
                          <a:spcPts val="0"/>
                        </a:spcBef>
                        <a:spcAft>
                          <a:spcPts val="0"/>
                        </a:spcAft>
                      </a:pPr>
                      <a:r>
                        <a:rPr lang="en-GB" sz="1100"/>
                        <a:t>No. of items </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10</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26</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22</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58</a:t>
                      </a:r>
                      <a:endParaRPr lang="en-US" sz="1200">
                        <a:solidFill>
                          <a:srgbClr val="000000"/>
                        </a:solidFill>
                        <a:latin typeface="Times New Roman"/>
                        <a:ea typeface="Calibri"/>
                        <a:cs typeface="Arial"/>
                      </a:endParaRPr>
                    </a:p>
                  </a:txBody>
                  <a:tcPr marL="68580" marR="68580" marT="0" marB="0"/>
                </a:tc>
              </a:tr>
              <a:tr h="338634">
                <a:tc>
                  <a:txBody>
                    <a:bodyPr/>
                    <a:lstStyle/>
                    <a:p>
                      <a:pPr marL="0" marR="0">
                        <a:lnSpc>
                          <a:spcPct val="115000"/>
                        </a:lnSpc>
                        <a:spcBef>
                          <a:spcPts val="0"/>
                        </a:spcBef>
                        <a:spcAft>
                          <a:spcPts val="0"/>
                        </a:spcAft>
                      </a:pPr>
                      <a:r>
                        <a:rPr lang="en-GB" sz="1100" dirty="0"/>
                        <a:t>Total annual consumption %</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27.44</a:t>
                      </a:r>
                      <a:endParaRPr lang="en-US" sz="1200" dirty="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37.56</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35</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100</a:t>
                      </a:r>
                      <a:endParaRPr lang="en-US" sz="1200" dirty="0">
                        <a:solidFill>
                          <a:srgbClr val="000000"/>
                        </a:solidFill>
                        <a:latin typeface="Times New Roman"/>
                        <a:ea typeface="Calibri"/>
                        <a:cs typeface="Arial"/>
                      </a:endParaRPr>
                    </a:p>
                  </a:txBody>
                  <a:tcPr marL="68580" marR="68580" marT="0" marB="0"/>
                </a:tc>
              </a:tr>
            </a:tbl>
          </a:graphicData>
        </a:graphic>
      </p:graphicFrame>
      <p:graphicFrame>
        <p:nvGraphicFramePr>
          <p:cNvPr id="8" name="Chart 7"/>
          <p:cNvGraphicFramePr/>
          <p:nvPr/>
        </p:nvGraphicFramePr>
        <p:xfrm>
          <a:off x="5143504" y="1857370"/>
          <a:ext cx="3871913" cy="221457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VED Items</a:t>
            </a: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21</a:t>
            </a:fld>
            <a:endParaRPr kumimoji="0" lang="en-US"/>
          </a:p>
        </p:txBody>
      </p:sp>
      <p:graphicFrame>
        <p:nvGraphicFramePr>
          <p:cNvPr id="5" name="Table 4"/>
          <p:cNvGraphicFramePr>
            <a:graphicFrameLocks noGrp="1"/>
          </p:cNvGraphicFramePr>
          <p:nvPr>
            <p:extLst>
              <p:ext uri="{D42A27DB-BD31-4B8C-83A1-F6EECF244321}">
                <p14:modId xmlns:p14="http://schemas.microsoft.com/office/powerpoint/2010/main" xmlns="" val="1260856870"/>
              </p:ext>
            </p:extLst>
          </p:nvPr>
        </p:nvGraphicFramePr>
        <p:xfrm>
          <a:off x="142844" y="1357304"/>
          <a:ext cx="3584088" cy="3786200"/>
        </p:xfrm>
        <a:graphic>
          <a:graphicData uri="http://schemas.openxmlformats.org/drawingml/2006/table">
            <a:tbl>
              <a:tblPr>
                <a:tableStyleId>{5DA37D80-6434-44D0-A028-1B22A696006F}</a:tableStyleId>
              </a:tblPr>
              <a:tblGrid>
                <a:gridCol w="700201"/>
                <a:gridCol w="2883887"/>
              </a:tblGrid>
              <a:tr h="210794">
                <a:tc gridSpan="2">
                  <a:txBody>
                    <a:bodyPr/>
                    <a:lstStyle/>
                    <a:p>
                      <a:pPr marL="0" marR="0" algn="ctr">
                        <a:lnSpc>
                          <a:spcPct val="115000"/>
                        </a:lnSpc>
                        <a:spcBef>
                          <a:spcPts val="0"/>
                        </a:spcBef>
                        <a:spcAft>
                          <a:spcPts val="0"/>
                        </a:spcAft>
                      </a:pPr>
                      <a:r>
                        <a:rPr lang="en-GB" sz="1200" b="1" dirty="0" smtClean="0"/>
                        <a:t>V </a:t>
                      </a:r>
                      <a:r>
                        <a:rPr lang="en-GB" sz="1200" b="1" dirty="0"/>
                        <a:t>items</a:t>
                      </a:r>
                      <a:endParaRPr lang="en-US" sz="1200" b="1" dirty="0">
                        <a:latin typeface="Times New Roman"/>
                        <a:ea typeface="Calibri"/>
                        <a:cs typeface="Arial"/>
                      </a:endParaRPr>
                    </a:p>
                  </a:txBody>
                  <a:tcPr marL="68580" marR="68580" marT="0" marB="0">
                    <a:solidFill>
                      <a:schemeClr val="accent2">
                        <a:lumMod val="20000"/>
                        <a:lumOff val="80000"/>
                      </a:schemeClr>
                    </a:solidFill>
                  </a:tcPr>
                </a:tc>
                <a:tc hMerge="1">
                  <a:txBody>
                    <a:bodyPr/>
                    <a:lstStyle/>
                    <a:p>
                      <a:endParaRPr lang="en-US"/>
                    </a:p>
                  </a:txBody>
                  <a:tcPr/>
                </a:tc>
              </a:tr>
              <a:tr h="310021">
                <a:tc>
                  <a:txBody>
                    <a:bodyPr/>
                    <a:lstStyle/>
                    <a:p>
                      <a:pPr marL="0" marR="0">
                        <a:lnSpc>
                          <a:spcPct val="115000"/>
                        </a:lnSpc>
                        <a:spcBef>
                          <a:spcPts val="0"/>
                        </a:spcBef>
                        <a:spcAft>
                          <a:spcPts val="0"/>
                        </a:spcAft>
                      </a:pPr>
                      <a:r>
                        <a:rPr lang="en-GB" sz="1200" b="1" dirty="0"/>
                        <a:t>Item #</a:t>
                      </a:r>
                      <a:endParaRPr lang="en-US" sz="1200" b="1" dirty="0">
                        <a:latin typeface="Times New Roman"/>
                        <a:ea typeface="Calibri"/>
                        <a:cs typeface="Arial"/>
                      </a:endParaRPr>
                    </a:p>
                  </a:txBody>
                  <a:tcPr marL="68580" marR="68580" marT="0" marB="0">
                    <a:solidFill>
                      <a:schemeClr val="accent2">
                        <a:lumMod val="20000"/>
                        <a:lumOff val="80000"/>
                      </a:schemeClr>
                    </a:solidFill>
                  </a:tcPr>
                </a:tc>
                <a:tc>
                  <a:txBody>
                    <a:bodyPr/>
                    <a:lstStyle/>
                    <a:p>
                      <a:pPr marL="0" marR="0">
                        <a:lnSpc>
                          <a:spcPct val="115000"/>
                        </a:lnSpc>
                        <a:spcBef>
                          <a:spcPts val="0"/>
                        </a:spcBef>
                        <a:spcAft>
                          <a:spcPts val="0"/>
                        </a:spcAft>
                      </a:pPr>
                      <a:r>
                        <a:rPr lang="en-GB" sz="1200" b="1" dirty="0"/>
                        <a:t>R.M name</a:t>
                      </a:r>
                      <a:endParaRPr lang="en-US" sz="1200" b="1" dirty="0">
                        <a:latin typeface="Times New Roman"/>
                        <a:ea typeface="Calibri"/>
                        <a:cs typeface="Arial"/>
                      </a:endParaRPr>
                    </a:p>
                  </a:txBody>
                  <a:tcPr marL="68580" marR="68580" marT="0" marB="0">
                    <a:solidFill>
                      <a:schemeClr val="accent2">
                        <a:lumMod val="20000"/>
                        <a:lumOff val="80000"/>
                      </a:schemeClr>
                    </a:solidFill>
                  </a:tcPr>
                </a:tc>
              </a:tr>
              <a:tr h="312596">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34</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dirty="0" err="1">
                          <a:solidFill>
                            <a:srgbClr val="000000"/>
                          </a:solidFill>
                          <a:latin typeface="Times New Roman"/>
                          <a:ea typeface="Times New Roman"/>
                          <a:cs typeface="Times New Roman"/>
                        </a:rPr>
                        <a:t>Witepsol</a:t>
                      </a:r>
                      <a:r>
                        <a:rPr lang="en-US" sz="1200" dirty="0">
                          <a:solidFill>
                            <a:srgbClr val="000000"/>
                          </a:solidFill>
                          <a:latin typeface="Times New Roman"/>
                          <a:ea typeface="Times New Roman"/>
                          <a:cs typeface="Times New Roman"/>
                        </a:rPr>
                        <a:t> H 15</a:t>
                      </a:r>
                      <a:endParaRPr lang="en-US" sz="1200" dirty="0">
                        <a:latin typeface="Times New Roman"/>
                        <a:ea typeface="Calibri"/>
                        <a:cs typeface="Arial"/>
                      </a:endParaRPr>
                    </a:p>
                  </a:txBody>
                  <a:tcPr marL="68580" marR="68580" marT="0" marB="0"/>
                </a:tc>
              </a:tr>
              <a:tr h="452021">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56</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Shells SUPPOSITORIES, DICLOFEN   75mg</a:t>
                      </a:r>
                      <a:endParaRPr lang="en-US" sz="1200">
                        <a:latin typeface="Times New Roman"/>
                        <a:ea typeface="Calibri"/>
                        <a:cs typeface="Arial"/>
                      </a:endParaRPr>
                    </a:p>
                  </a:txBody>
                  <a:tcPr marL="68580" marR="68580" marT="0" marB="0"/>
                </a:tc>
              </a:tr>
              <a:tr h="312596">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Acdisol (Crosscarmellose)</a:t>
                      </a:r>
                      <a:endParaRPr lang="en-US" sz="1200">
                        <a:latin typeface="Times New Roman"/>
                        <a:ea typeface="Calibri"/>
                        <a:cs typeface="Arial"/>
                      </a:endParaRPr>
                    </a:p>
                  </a:txBody>
                  <a:tcPr marL="68580" marR="68580" marT="0" marB="0"/>
                </a:tc>
              </a:tr>
              <a:tr h="312596">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3</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Avicel PH 102 (Microcrystaline Cellulose)</a:t>
                      </a:r>
                      <a:endParaRPr lang="en-US" sz="1200">
                        <a:latin typeface="Times New Roman"/>
                        <a:ea typeface="Calibri"/>
                        <a:cs typeface="Arial"/>
                      </a:endParaRPr>
                    </a:p>
                  </a:txBody>
                  <a:tcPr marL="68580" marR="68580" marT="0" marB="0"/>
                </a:tc>
              </a:tr>
              <a:tr h="312596">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4</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Avicel RC 591 (Microcrystaline Cellulose)</a:t>
                      </a:r>
                      <a:endParaRPr lang="en-US" sz="1200">
                        <a:latin typeface="Times New Roman"/>
                        <a:ea typeface="Calibri"/>
                        <a:cs typeface="Arial"/>
                      </a:endParaRPr>
                    </a:p>
                  </a:txBody>
                  <a:tcPr marL="68580" marR="68580" marT="0" marB="0"/>
                </a:tc>
              </a:tr>
              <a:tr h="312596">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11</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DICLOFENAC SOD. FINE POWD.</a:t>
                      </a:r>
                      <a:endParaRPr lang="en-US" sz="1200">
                        <a:latin typeface="Times New Roman"/>
                        <a:ea typeface="Calibri"/>
                        <a:cs typeface="Arial"/>
                      </a:endParaRPr>
                    </a:p>
                  </a:txBody>
                  <a:tcPr marL="68580" marR="68580" marT="0" marB="0"/>
                </a:tc>
              </a:tr>
              <a:tr h="312596">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16</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Ibuprofen Powder</a:t>
                      </a:r>
                      <a:endParaRPr lang="en-US" sz="1200">
                        <a:latin typeface="Times New Roman"/>
                        <a:ea typeface="Calibri"/>
                        <a:cs typeface="Arial"/>
                      </a:endParaRPr>
                    </a:p>
                  </a:txBody>
                  <a:tcPr marL="68580" marR="68580" marT="0" marB="0"/>
                </a:tc>
              </a:tr>
              <a:tr h="312596">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17</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dirty="0">
                          <a:solidFill>
                            <a:srgbClr val="000000"/>
                          </a:solidFill>
                          <a:latin typeface="Times New Roman"/>
                          <a:ea typeface="Times New Roman"/>
                          <a:cs typeface="Times New Roman"/>
                        </a:rPr>
                        <a:t>Ibuprofen Micronized Powder</a:t>
                      </a:r>
                      <a:endParaRPr lang="en-US" sz="1200" dirty="0">
                        <a:latin typeface="Times New Roman"/>
                        <a:ea typeface="Calibri"/>
                        <a:cs typeface="Arial"/>
                      </a:endParaRPr>
                    </a:p>
                  </a:txBody>
                  <a:tcPr marL="68580" marR="68580" marT="0" marB="0"/>
                </a:tc>
              </a:tr>
              <a:tr h="312596">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18</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MAGNES. STEARATE POWDER</a:t>
                      </a:r>
                      <a:endParaRPr lang="en-US" sz="1200">
                        <a:latin typeface="Times New Roman"/>
                        <a:ea typeface="Calibri"/>
                        <a:cs typeface="Arial"/>
                      </a:endParaRPr>
                    </a:p>
                  </a:txBody>
                  <a:tcPr marL="68580" marR="68580" marT="0" marB="0"/>
                </a:tc>
              </a:tr>
              <a:tr h="312596">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19</a:t>
                      </a:r>
                      <a:endParaRPr lang="en-US" sz="1200">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US" sz="1200" dirty="0" err="1">
                          <a:solidFill>
                            <a:srgbClr val="000000"/>
                          </a:solidFill>
                          <a:latin typeface="Times New Roman"/>
                          <a:ea typeface="Times New Roman"/>
                          <a:cs typeface="Times New Roman"/>
                        </a:rPr>
                        <a:t>Methocel</a:t>
                      </a:r>
                      <a:r>
                        <a:rPr lang="en-US" sz="1200" dirty="0">
                          <a:solidFill>
                            <a:srgbClr val="000000"/>
                          </a:solidFill>
                          <a:latin typeface="Times New Roman"/>
                          <a:ea typeface="Times New Roman"/>
                          <a:cs typeface="Times New Roman"/>
                        </a:rPr>
                        <a:t> E-5</a:t>
                      </a:r>
                      <a:endParaRPr lang="en-US" sz="1200" dirty="0">
                        <a:latin typeface="Times New Roman"/>
                        <a:ea typeface="Calibri"/>
                        <a:cs typeface="Arial"/>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240858728"/>
              </p:ext>
            </p:extLst>
          </p:nvPr>
        </p:nvGraphicFramePr>
        <p:xfrm>
          <a:off x="4716016" y="1347614"/>
          <a:ext cx="3381882" cy="4006228"/>
        </p:xfrm>
        <a:graphic>
          <a:graphicData uri="http://schemas.openxmlformats.org/drawingml/2006/table">
            <a:tbl>
              <a:tblPr>
                <a:tableStyleId>{5DA37D80-6434-44D0-A028-1B22A696006F}</a:tableStyleId>
              </a:tblPr>
              <a:tblGrid>
                <a:gridCol w="664997"/>
                <a:gridCol w="2716885"/>
              </a:tblGrid>
              <a:tr h="197939">
                <a:tc gridSpan="2">
                  <a:txBody>
                    <a:bodyPr/>
                    <a:lstStyle/>
                    <a:p>
                      <a:pPr marL="0" marR="0" algn="ctr">
                        <a:lnSpc>
                          <a:spcPct val="115000"/>
                        </a:lnSpc>
                        <a:spcBef>
                          <a:spcPts val="0"/>
                        </a:spcBef>
                        <a:spcAft>
                          <a:spcPts val="0"/>
                        </a:spcAft>
                      </a:pPr>
                      <a:r>
                        <a:rPr lang="en-GB" sz="1200" b="1" dirty="0" smtClean="0"/>
                        <a:t>D </a:t>
                      </a:r>
                      <a:r>
                        <a:rPr lang="en-GB" sz="1200" b="1" dirty="0"/>
                        <a:t>items</a:t>
                      </a:r>
                      <a:endParaRPr lang="en-US" sz="1200" b="1" dirty="0">
                        <a:latin typeface="Times New Roman"/>
                        <a:ea typeface="Calibri"/>
                        <a:cs typeface="Arial"/>
                      </a:endParaRPr>
                    </a:p>
                  </a:txBody>
                  <a:tcPr marL="68580" marR="68580" marT="0" marB="0">
                    <a:solidFill>
                      <a:schemeClr val="accent2">
                        <a:lumMod val="20000"/>
                        <a:lumOff val="80000"/>
                      </a:schemeClr>
                    </a:solidFill>
                  </a:tcPr>
                </a:tc>
                <a:tc hMerge="1">
                  <a:txBody>
                    <a:bodyPr/>
                    <a:lstStyle/>
                    <a:p>
                      <a:endParaRPr lang="en-US"/>
                    </a:p>
                  </a:txBody>
                  <a:tcPr/>
                </a:tc>
              </a:tr>
              <a:tr h="197939">
                <a:tc>
                  <a:txBody>
                    <a:bodyPr/>
                    <a:lstStyle/>
                    <a:p>
                      <a:pPr marL="0" marR="0">
                        <a:lnSpc>
                          <a:spcPct val="115000"/>
                        </a:lnSpc>
                        <a:spcBef>
                          <a:spcPts val="0"/>
                        </a:spcBef>
                        <a:spcAft>
                          <a:spcPts val="0"/>
                        </a:spcAft>
                      </a:pPr>
                      <a:r>
                        <a:rPr lang="en-GB" sz="1200" b="1" dirty="0"/>
                        <a:t>Item #</a:t>
                      </a:r>
                      <a:endParaRPr lang="en-US" sz="1200" b="1" dirty="0">
                        <a:latin typeface="Times New Roman"/>
                        <a:ea typeface="Calibri"/>
                        <a:cs typeface="Arial"/>
                      </a:endParaRPr>
                    </a:p>
                  </a:txBody>
                  <a:tcPr marL="68580" marR="68580" marT="0" marB="0">
                    <a:solidFill>
                      <a:schemeClr val="accent2">
                        <a:lumMod val="20000"/>
                        <a:lumOff val="80000"/>
                      </a:schemeClr>
                    </a:solidFill>
                  </a:tcPr>
                </a:tc>
                <a:tc>
                  <a:txBody>
                    <a:bodyPr/>
                    <a:lstStyle/>
                    <a:p>
                      <a:pPr marL="0" marR="0">
                        <a:lnSpc>
                          <a:spcPct val="115000"/>
                        </a:lnSpc>
                        <a:spcBef>
                          <a:spcPts val="0"/>
                        </a:spcBef>
                        <a:spcAft>
                          <a:spcPts val="0"/>
                        </a:spcAft>
                      </a:pPr>
                      <a:r>
                        <a:rPr lang="en-GB" sz="1200" b="1" dirty="0"/>
                        <a:t>R.M name</a:t>
                      </a:r>
                      <a:endParaRPr lang="en-US" sz="1200" b="1" dirty="0">
                        <a:latin typeface="Times New Roman"/>
                        <a:ea typeface="Calibri"/>
                        <a:cs typeface="Arial"/>
                      </a:endParaRPr>
                    </a:p>
                  </a:txBody>
                  <a:tcPr marL="68580" marR="68580" marT="0" marB="0">
                    <a:solidFill>
                      <a:schemeClr val="accent2">
                        <a:lumMod val="20000"/>
                        <a:lumOff val="80000"/>
                      </a:schemeClr>
                    </a:solidFill>
                  </a:tcPr>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26</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Sodium Benzoate</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31</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Titanium Dioxide</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32</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TITRIPLEX III   E.D.T.A</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33</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Tween 80</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37</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YELLOW TARTRAZINE</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45</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Cartoon Brown  34X28X14FOR SYRUP</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46</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Cartoon Brown  26/27/29 TABLETS</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47</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Cartoon Brown 425/33/27(9*60)</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48</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LEAFLET A/E DICLOFEN</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49</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LEAFLET A/E OTAMOL TABLETS</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50</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LEAFLET A/E TRUFEN.</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51</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LEAFLET A/E FLU.</a:t>
                      </a:r>
                      <a:endParaRPr lang="en-US" sz="90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52</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LABEL TRUFEN, 75 </a:t>
                      </a:r>
                      <a:r>
                        <a:rPr lang="en-US" sz="900" dirty="0" err="1">
                          <a:solidFill>
                            <a:srgbClr val="000000"/>
                          </a:solidFill>
                          <a:latin typeface="Times New Roman"/>
                          <a:ea typeface="Times New Roman"/>
                          <a:cs typeface="Times New Roman"/>
                        </a:rPr>
                        <a:t>mL</a:t>
                      </a:r>
                      <a:r>
                        <a:rPr lang="en-US" sz="900" dirty="0">
                          <a:solidFill>
                            <a:srgbClr val="000000"/>
                          </a:solidFill>
                          <a:latin typeface="Times New Roman"/>
                          <a:ea typeface="Times New Roman"/>
                          <a:cs typeface="Times New Roman"/>
                        </a:rPr>
                        <a:t> SUSPENTSION</a:t>
                      </a:r>
                      <a:endParaRPr lang="en-US" sz="900" dirty="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2</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AEROSIL 200 POWDER.</a:t>
                      </a:r>
                      <a:endParaRPr lang="en-US" sz="900" dirty="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27</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err="1">
                          <a:solidFill>
                            <a:srgbClr val="000000"/>
                          </a:solidFill>
                          <a:latin typeface="Times New Roman"/>
                          <a:ea typeface="Times New Roman"/>
                          <a:cs typeface="Times New Roman"/>
                        </a:rPr>
                        <a:t>Sorbitol</a:t>
                      </a:r>
                      <a:r>
                        <a:rPr lang="en-US" sz="900" dirty="0">
                          <a:solidFill>
                            <a:srgbClr val="000000"/>
                          </a:solidFill>
                          <a:latin typeface="Times New Roman"/>
                          <a:ea typeface="Times New Roman"/>
                          <a:cs typeface="Times New Roman"/>
                        </a:rPr>
                        <a:t> Liquid 70%</a:t>
                      </a:r>
                      <a:endParaRPr lang="en-US" sz="900" dirty="0">
                        <a:latin typeface="Times New Roman"/>
                        <a:ea typeface="Calibri"/>
                        <a:cs typeface="Arial"/>
                      </a:endParaRPr>
                    </a:p>
                  </a:txBody>
                  <a:tcPr marL="68580" marR="68580" marT="0" marB="0"/>
                </a:tc>
              </a:tr>
              <a:tr h="215462">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28</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Starch Maize</a:t>
                      </a:r>
                      <a:endParaRPr lang="en-US" sz="900" dirty="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29</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Sugar Crystal</a:t>
                      </a:r>
                      <a:endParaRPr lang="en-US" sz="900" dirty="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30</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Talc</a:t>
                      </a:r>
                      <a:endParaRPr lang="en-US" sz="900" dirty="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38</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WATER PURIFIED</a:t>
                      </a:r>
                      <a:endParaRPr lang="en-US" sz="900" dirty="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53</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Cap Alum 28mm Printed , Glass Bottles</a:t>
                      </a:r>
                      <a:endParaRPr lang="en-US" sz="900" dirty="0">
                        <a:latin typeface="Times New Roman"/>
                        <a:ea typeface="Calibri"/>
                        <a:cs typeface="Arial"/>
                      </a:endParaRPr>
                    </a:p>
                  </a:txBody>
                  <a:tcPr marL="68580" marR="68580" marT="0" marB="0"/>
                </a:tc>
              </a:tr>
              <a:tr h="215462">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54</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Bottle  PET 125mL  Brown, 28mm</a:t>
                      </a:r>
                      <a:endParaRPr lang="en-US" sz="900" dirty="0">
                        <a:latin typeface="Times New Roman"/>
                        <a:ea typeface="Calibri"/>
                        <a:cs typeface="Arial"/>
                      </a:endParaRPr>
                    </a:p>
                  </a:txBody>
                  <a:tcPr marL="68580" marR="68580" marT="0" marB="0"/>
                </a:tc>
              </a:tr>
              <a:tr h="148454">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55</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err="1">
                          <a:solidFill>
                            <a:srgbClr val="000000"/>
                          </a:solidFill>
                          <a:latin typeface="Times New Roman"/>
                          <a:ea typeface="Times New Roman"/>
                          <a:cs typeface="Times New Roman"/>
                        </a:rPr>
                        <a:t>Measusring</a:t>
                      </a:r>
                      <a:r>
                        <a:rPr lang="en-US" sz="900" dirty="0">
                          <a:solidFill>
                            <a:srgbClr val="000000"/>
                          </a:solidFill>
                          <a:latin typeface="Times New Roman"/>
                          <a:ea typeface="Times New Roman"/>
                          <a:cs typeface="Times New Roman"/>
                        </a:rPr>
                        <a:t> Cup, 15 </a:t>
                      </a:r>
                      <a:r>
                        <a:rPr lang="en-US" sz="900" dirty="0" err="1">
                          <a:solidFill>
                            <a:srgbClr val="000000"/>
                          </a:solidFill>
                          <a:latin typeface="Times New Roman"/>
                          <a:ea typeface="Times New Roman"/>
                          <a:cs typeface="Times New Roman"/>
                        </a:rPr>
                        <a:t>mL</a:t>
                      </a:r>
                      <a:r>
                        <a:rPr lang="en-US" sz="900" dirty="0">
                          <a:solidFill>
                            <a:srgbClr val="000000"/>
                          </a:solidFill>
                          <a:latin typeface="Times New Roman"/>
                          <a:ea typeface="Times New Roman"/>
                          <a:cs typeface="Times New Roman"/>
                        </a:rPr>
                        <a:t> Graduate</a:t>
                      </a:r>
                      <a:endParaRPr lang="en-US" sz="900" dirty="0">
                        <a:latin typeface="Times New Roman"/>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22</a:t>
            </a:fld>
            <a:endParaRPr kumimoji="0" lang="en-US"/>
          </a:p>
        </p:txBody>
      </p:sp>
      <p:sp>
        <p:nvSpPr>
          <p:cNvPr id="11" name="Rectangle 10"/>
          <p:cNvSpPr/>
          <p:nvPr/>
        </p:nvSpPr>
        <p:spPr>
          <a:xfrm>
            <a:off x="571472" y="1000114"/>
            <a:ext cx="864399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able 11"/>
          <p:cNvGraphicFramePr>
            <a:graphicFrameLocks noGrp="1"/>
          </p:cNvGraphicFramePr>
          <p:nvPr>
            <p:extLst>
              <p:ext uri="{D42A27DB-BD31-4B8C-83A1-F6EECF244321}">
                <p14:modId xmlns:p14="http://schemas.microsoft.com/office/powerpoint/2010/main" xmlns="" val="4267326506"/>
              </p:ext>
            </p:extLst>
          </p:nvPr>
        </p:nvGraphicFramePr>
        <p:xfrm>
          <a:off x="571472" y="285730"/>
          <a:ext cx="3031013" cy="4787406"/>
        </p:xfrm>
        <a:graphic>
          <a:graphicData uri="http://schemas.openxmlformats.org/drawingml/2006/table">
            <a:tbl>
              <a:tblPr>
                <a:tableStyleId>{5DA37D80-6434-44D0-A028-1B22A696006F}</a:tableStyleId>
              </a:tblPr>
              <a:tblGrid>
                <a:gridCol w="530682"/>
                <a:gridCol w="2500331"/>
              </a:tblGrid>
              <a:tr h="266016">
                <a:tc gridSpan="2">
                  <a:txBody>
                    <a:bodyPr/>
                    <a:lstStyle/>
                    <a:p>
                      <a:pPr marL="0" marR="0" algn="ctr">
                        <a:lnSpc>
                          <a:spcPct val="115000"/>
                        </a:lnSpc>
                        <a:spcBef>
                          <a:spcPts val="0"/>
                        </a:spcBef>
                        <a:spcAft>
                          <a:spcPts val="0"/>
                        </a:spcAft>
                      </a:pPr>
                      <a:r>
                        <a:rPr lang="en-GB" sz="1400" b="1" dirty="0" smtClean="0"/>
                        <a:t>E </a:t>
                      </a:r>
                      <a:r>
                        <a:rPr lang="en-GB" sz="1400" b="1" dirty="0"/>
                        <a:t>items</a:t>
                      </a:r>
                      <a:endParaRPr lang="en-US" sz="1400" b="1" dirty="0">
                        <a:latin typeface="Times New Roman"/>
                        <a:ea typeface="Calibri"/>
                        <a:cs typeface="Arial"/>
                      </a:endParaRPr>
                    </a:p>
                  </a:txBody>
                  <a:tcPr marL="53009" marR="53009" marT="0" marB="0">
                    <a:solidFill>
                      <a:schemeClr val="accent2">
                        <a:lumMod val="20000"/>
                        <a:lumOff val="80000"/>
                      </a:schemeClr>
                    </a:solidFill>
                  </a:tcPr>
                </a:tc>
                <a:tc hMerge="1">
                  <a:txBody>
                    <a:bodyPr/>
                    <a:lstStyle/>
                    <a:p>
                      <a:endParaRPr lang="en-US"/>
                    </a:p>
                  </a:txBody>
                  <a:tcPr/>
                </a:tc>
              </a:tr>
              <a:tr h="570415">
                <a:tc>
                  <a:txBody>
                    <a:bodyPr/>
                    <a:lstStyle/>
                    <a:p>
                      <a:pPr marL="0" marR="0">
                        <a:lnSpc>
                          <a:spcPct val="115000"/>
                        </a:lnSpc>
                        <a:spcBef>
                          <a:spcPts val="0"/>
                        </a:spcBef>
                        <a:spcAft>
                          <a:spcPts val="0"/>
                        </a:spcAft>
                      </a:pPr>
                      <a:r>
                        <a:rPr lang="en-GB" sz="1400" b="1" dirty="0"/>
                        <a:t>Item #</a:t>
                      </a:r>
                      <a:endParaRPr lang="en-US" sz="1400" b="1" dirty="0">
                        <a:latin typeface="Times New Roman"/>
                        <a:ea typeface="Calibri"/>
                        <a:cs typeface="Arial"/>
                      </a:endParaRPr>
                    </a:p>
                  </a:txBody>
                  <a:tcPr marL="53009" marR="53009" marT="0" marB="0">
                    <a:solidFill>
                      <a:schemeClr val="accent2">
                        <a:lumMod val="20000"/>
                        <a:lumOff val="80000"/>
                      </a:schemeClr>
                    </a:solidFill>
                  </a:tcPr>
                </a:tc>
                <a:tc>
                  <a:txBody>
                    <a:bodyPr/>
                    <a:lstStyle/>
                    <a:p>
                      <a:pPr marL="0" marR="0">
                        <a:lnSpc>
                          <a:spcPct val="115000"/>
                        </a:lnSpc>
                        <a:spcBef>
                          <a:spcPts val="0"/>
                        </a:spcBef>
                        <a:spcAft>
                          <a:spcPts val="0"/>
                        </a:spcAft>
                      </a:pPr>
                      <a:r>
                        <a:rPr lang="en-GB" sz="1400" b="1" dirty="0"/>
                        <a:t>R.M name</a:t>
                      </a:r>
                      <a:endParaRPr lang="en-US" sz="1400" b="1" dirty="0">
                        <a:latin typeface="Times New Roman"/>
                        <a:ea typeface="Calibri"/>
                        <a:cs typeface="Arial"/>
                      </a:endParaRPr>
                    </a:p>
                  </a:txBody>
                  <a:tcPr marL="53009" marR="53009" marT="0" marB="0">
                    <a:solidFill>
                      <a:schemeClr val="accent2">
                        <a:lumMod val="20000"/>
                        <a:lumOff val="80000"/>
                      </a:schemeClr>
                    </a:solidFill>
                  </a:tcPr>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21</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Paracetamol DC 96%</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22</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Paracetamol Powder</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35</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Xanthan Gum Powder</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36</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P.V.P. K-25</a:t>
                      </a:r>
                      <a:endParaRPr lang="en-US" sz="1200">
                        <a:latin typeface="Times New Roman"/>
                        <a:ea typeface="Calibri"/>
                        <a:cs typeface="Arial"/>
                      </a:endParaRPr>
                    </a:p>
                  </a:txBody>
                  <a:tcPr marL="68580" marR="68580" marT="0" marB="0"/>
                </a:tc>
              </a:tr>
              <a:tr h="293010">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58</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ALUMINUM FOIL 250mm/25 mic Silver</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8</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Chlorphenramine Maleate</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10</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Dextromethorphan Hydrobromide</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15</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Glycerin</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20</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Flavour Orange Powder 74388</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23</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Phenylephrine Hydrochloride</a:t>
                      </a:r>
                      <a:endParaRPr lang="en-US" sz="1200">
                        <a:latin typeface="Times New Roman"/>
                        <a:ea typeface="Calibri"/>
                        <a:cs typeface="Arial"/>
                      </a:endParaRPr>
                    </a:p>
                  </a:txBody>
                  <a:tcPr marL="68580" marR="68580" marT="0" marB="0"/>
                </a:tc>
              </a:tr>
              <a:tr h="4481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39</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BOX DICLOFEN 75MG, 10 SUPPOSITORIES.</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40</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BOX STAND FLU, 36 BOX</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41</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BOX OTAMOL 500MG,  20 TABLETS.</a:t>
                      </a:r>
                      <a:endParaRPr lang="en-US" sz="1200">
                        <a:latin typeface="Times New Roman"/>
                        <a:ea typeface="Calibri"/>
                        <a:cs typeface="Arial"/>
                      </a:endParaRPr>
                    </a:p>
                  </a:txBody>
                  <a:tcPr marL="68580" marR="68580" marT="0" marB="0"/>
                </a:tc>
              </a:tr>
              <a:tr h="224092">
                <a:tc>
                  <a:txBody>
                    <a:bodyPr/>
                    <a:lstStyle/>
                    <a:p>
                      <a:pPr marL="0" marR="0">
                        <a:lnSpc>
                          <a:spcPct val="115000"/>
                        </a:lnSpc>
                        <a:spcBef>
                          <a:spcPts val="0"/>
                        </a:spcBef>
                        <a:spcAft>
                          <a:spcPts val="0"/>
                        </a:spcAft>
                      </a:pPr>
                      <a:r>
                        <a:rPr lang="en-US" sz="1200" dirty="0">
                          <a:solidFill>
                            <a:srgbClr val="000000"/>
                          </a:solidFill>
                          <a:latin typeface="Times New Roman"/>
                          <a:ea typeface="Times New Roman"/>
                          <a:cs typeface="Times New Roman"/>
                        </a:rPr>
                        <a:t>42</a:t>
                      </a:r>
                      <a:endParaRPr lang="en-US" sz="12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dirty="0">
                          <a:solidFill>
                            <a:srgbClr val="000000"/>
                          </a:solidFill>
                          <a:latin typeface="Times New Roman"/>
                          <a:ea typeface="Times New Roman"/>
                          <a:cs typeface="Times New Roman"/>
                        </a:rPr>
                        <a:t>BOX TRUFEN 75 ML SUSPENTION.</a:t>
                      </a:r>
                      <a:endParaRPr lang="en-US" sz="1200" dirty="0">
                        <a:latin typeface="Times New Roman"/>
                        <a:ea typeface="Calibri"/>
                        <a:cs typeface="Arial"/>
                      </a:endParaRPr>
                    </a:p>
                  </a:txBody>
                  <a:tcPr marL="68580" marR="68580" marT="0" marB="0"/>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xmlns="" val="374962553"/>
              </p:ext>
            </p:extLst>
          </p:nvPr>
        </p:nvGraphicFramePr>
        <p:xfrm>
          <a:off x="4714879" y="1000114"/>
          <a:ext cx="3097481" cy="4000526"/>
        </p:xfrm>
        <a:graphic>
          <a:graphicData uri="http://schemas.openxmlformats.org/drawingml/2006/table">
            <a:tbl>
              <a:tblPr>
                <a:tableStyleId>{5DA37D80-6434-44D0-A028-1B22A696006F}</a:tableStyleId>
              </a:tblPr>
              <a:tblGrid>
                <a:gridCol w="571504"/>
                <a:gridCol w="2525977"/>
              </a:tblGrid>
              <a:tr h="528454">
                <a:tc>
                  <a:txBody>
                    <a:bodyPr/>
                    <a:lstStyle/>
                    <a:p>
                      <a:pPr marL="0" marR="0">
                        <a:lnSpc>
                          <a:spcPct val="115000"/>
                        </a:lnSpc>
                        <a:spcBef>
                          <a:spcPts val="0"/>
                        </a:spcBef>
                        <a:spcAft>
                          <a:spcPts val="0"/>
                        </a:spcAft>
                      </a:pPr>
                      <a:r>
                        <a:rPr lang="en-US" sz="1200" dirty="0">
                          <a:solidFill>
                            <a:srgbClr val="000000"/>
                          </a:solidFill>
                          <a:latin typeface="Times New Roman"/>
                          <a:ea typeface="Times New Roman"/>
                          <a:cs typeface="Times New Roman"/>
                        </a:rPr>
                        <a:t>43</a:t>
                      </a:r>
                      <a:endParaRPr lang="en-US" sz="12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BOX TRUFEN 400 MG, 20 TABLETS.</a:t>
                      </a:r>
                      <a:endParaRPr lang="en-US" sz="1200">
                        <a:latin typeface="Times New Roman"/>
                        <a:ea typeface="Calibri"/>
                        <a:cs typeface="Arial"/>
                      </a:endParaRPr>
                    </a:p>
                  </a:txBody>
                  <a:tcPr marL="68580" marR="68580" marT="0" marB="0"/>
                </a:tc>
              </a:tr>
              <a:tr h="264227">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44</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BOX FLU, 20 TABLETS.</a:t>
                      </a:r>
                      <a:endParaRPr lang="en-US" sz="1200">
                        <a:latin typeface="Times New Roman"/>
                        <a:ea typeface="Calibri"/>
                        <a:cs typeface="Arial"/>
                      </a:endParaRPr>
                    </a:p>
                  </a:txBody>
                  <a:tcPr marL="68580" marR="68580" marT="0" marB="0"/>
                </a:tc>
              </a:tr>
              <a:tr h="37734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57</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PVC 250mm/250Mic Clear</a:t>
                      </a:r>
                      <a:endParaRPr lang="en-US" sz="1200">
                        <a:latin typeface="Times New Roman"/>
                        <a:ea typeface="Calibri"/>
                        <a:cs typeface="Arial"/>
                      </a:endParaRPr>
                    </a:p>
                  </a:txBody>
                  <a:tcPr marL="68580" marR="68580" marT="0" marB="0"/>
                </a:tc>
              </a:tr>
              <a:tr h="264227">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5</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B.H.T.</a:t>
                      </a:r>
                      <a:endParaRPr lang="en-US" sz="1200">
                        <a:latin typeface="Times New Roman"/>
                        <a:ea typeface="Calibri"/>
                        <a:cs typeface="Arial"/>
                      </a:endParaRPr>
                    </a:p>
                  </a:txBody>
                  <a:tcPr marL="68580" marR="68580" marT="0" marB="0"/>
                </a:tc>
              </a:tr>
              <a:tr h="37734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6</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CaffieneAnhydrouse</a:t>
                      </a:r>
                      <a:endParaRPr lang="en-US" sz="1200">
                        <a:latin typeface="Times New Roman"/>
                        <a:ea typeface="Calibri"/>
                        <a:cs typeface="Arial"/>
                      </a:endParaRPr>
                    </a:p>
                  </a:txBody>
                  <a:tcPr marL="68580" marR="68580" marT="0" marB="0"/>
                </a:tc>
              </a:tr>
              <a:tr h="37734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7</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Carboxymethylcellulose Sodium</a:t>
                      </a:r>
                      <a:endParaRPr lang="en-US" sz="1200">
                        <a:latin typeface="Times New Roman"/>
                        <a:ea typeface="Calibri"/>
                        <a:cs typeface="Arial"/>
                      </a:endParaRPr>
                    </a:p>
                  </a:txBody>
                  <a:tcPr marL="68580" marR="68580" marT="0" marB="0"/>
                </a:tc>
              </a:tr>
              <a:tr h="264227">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9</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Citric Acid Anhdrouse</a:t>
                      </a:r>
                      <a:endParaRPr lang="en-US" sz="1200">
                        <a:latin typeface="Times New Roman"/>
                        <a:ea typeface="Calibri"/>
                        <a:cs typeface="Arial"/>
                      </a:endParaRPr>
                    </a:p>
                  </a:txBody>
                  <a:tcPr marL="68580" marR="68580" marT="0" marB="0"/>
                </a:tc>
              </a:tr>
              <a:tr h="37734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12</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ETHYL ALCOHOL 95%ENTE</a:t>
                      </a:r>
                      <a:endParaRPr lang="en-US" sz="1200">
                        <a:latin typeface="Times New Roman"/>
                        <a:ea typeface="Calibri"/>
                        <a:cs typeface="Arial"/>
                      </a:endParaRPr>
                    </a:p>
                  </a:txBody>
                  <a:tcPr marL="68580" marR="68580" marT="0" marB="0"/>
                </a:tc>
              </a:tr>
              <a:tr h="264227">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13</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Food ColourPonceu Red</a:t>
                      </a:r>
                      <a:endParaRPr lang="en-US" sz="1200">
                        <a:latin typeface="Times New Roman"/>
                        <a:ea typeface="Calibri"/>
                        <a:cs typeface="Arial"/>
                      </a:endParaRPr>
                    </a:p>
                  </a:txBody>
                  <a:tcPr marL="68580" marR="68580" marT="0" marB="0"/>
                </a:tc>
              </a:tr>
              <a:tr h="264227">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14</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Food Colour Sunset Yellow</a:t>
                      </a:r>
                      <a:endParaRPr lang="en-US" sz="1200">
                        <a:latin typeface="Times New Roman"/>
                        <a:ea typeface="Calibri"/>
                        <a:cs typeface="Arial"/>
                      </a:endParaRPr>
                    </a:p>
                  </a:txBody>
                  <a:tcPr marL="68580" marR="68580" marT="0" marB="0"/>
                </a:tc>
              </a:tr>
              <a:tr h="264227">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24</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POLYETHYLENE GLYCOL 400</a:t>
                      </a:r>
                      <a:endParaRPr lang="en-US" sz="1200">
                        <a:latin typeface="Times New Roman"/>
                        <a:ea typeface="Calibri"/>
                        <a:cs typeface="Arial"/>
                      </a:endParaRPr>
                    </a:p>
                  </a:txBody>
                  <a:tcPr marL="68580" marR="68580" marT="0" marB="0"/>
                </a:tc>
              </a:tr>
              <a:tr h="377342">
                <a:tc>
                  <a:txBody>
                    <a:bodyPr/>
                    <a:lstStyle/>
                    <a:p>
                      <a:pPr marL="0" marR="0">
                        <a:lnSpc>
                          <a:spcPct val="115000"/>
                        </a:lnSpc>
                        <a:spcBef>
                          <a:spcPts val="0"/>
                        </a:spcBef>
                        <a:spcAft>
                          <a:spcPts val="0"/>
                        </a:spcAft>
                      </a:pPr>
                      <a:r>
                        <a:rPr lang="en-US" sz="1200" dirty="0">
                          <a:solidFill>
                            <a:srgbClr val="000000"/>
                          </a:solidFill>
                          <a:latin typeface="Times New Roman"/>
                          <a:ea typeface="Times New Roman"/>
                          <a:cs typeface="Times New Roman"/>
                        </a:rPr>
                        <a:t>25</a:t>
                      </a:r>
                      <a:endParaRPr lang="en-US" sz="12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dirty="0" err="1">
                          <a:solidFill>
                            <a:srgbClr val="000000"/>
                          </a:solidFill>
                          <a:latin typeface="Times New Roman"/>
                          <a:ea typeface="Times New Roman"/>
                          <a:cs typeface="Times New Roman"/>
                        </a:rPr>
                        <a:t>Simethicone</a:t>
                      </a:r>
                      <a:r>
                        <a:rPr lang="en-US" sz="1200" dirty="0">
                          <a:solidFill>
                            <a:srgbClr val="000000"/>
                          </a:solidFill>
                          <a:latin typeface="Times New Roman"/>
                          <a:ea typeface="Times New Roman"/>
                          <a:cs typeface="Times New Roman"/>
                        </a:rPr>
                        <a:t> Emulsion 30%</a:t>
                      </a:r>
                      <a:endParaRPr lang="en-US" sz="1200" dirty="0">
                        <a:latin typeface="Times New Roman"/>
                        <a:ea typeface="Calibri"/>
                        <a:cs typeface="Arial"/>
                      </a:endParaRPr>
                    </a:p>
                  </a:txBody>
                  <a:tcPr marL="68580" marR="68580" marT="0" marB="0"/>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xmlns="" val="395711824"/>
              </p:ext>
            </p:extLst>
          </p:nvPr>
        </p:nvGraphicFramePr>
        <p:xfrm>
          <a:off x="4716016" y="264022"/>
          <a:ext cx="3096344" cy="646496"/>
        </p:xfrm>
        <a:graphic>
          <a:graphicData uri="http://schemas.openxmlformats.org/drawingml/2006/table">
            <a:tbl>
              <a:tblPr>
                <a:tableStyleId>{5DA37D80-6434-44D0-A028-1B22A696006F}</a:tableStyleId>
              </a:tblPr>
              <a:tblGrid>
                <a:gridCol w="761039"/>
                <a:gridCol w="2335305"/>
              </a:tblGrid>
              <a:tr h="200566">
                <a:tc gridSpan="2">
                  <a:txBody>
                    <a:bodyPr/>
                    <a:lstStyle/>
                    <a:p>
                      <a:pPr marL="0" marR="0" algn="ctr">
                        <a:lnSpc>
                          <a:spcPct val="115000"/>
                        </a:lnSpc>
                        <a:spcBef>
                          <a:spcPts val="0"/>
                        </a:spcBef>
                        <a:spcAft>
                          <a:spcPts val="0"/>
                        </a:spcAft>
                      </a:pPr>
                      <a:r>
                        <a:rPr lang="en-GB" sz="1400" b="1" dirty="0"/>
                        <a:t>E</a:t>
                      </a:r>
                      <a:r>
                        <a:rPr lang="en-GB" sz="1400" b="1" dirty="0" smtClean="0"/>
                        <a:t> </a:t>
                      </a:r>
                      <a:r>
                        <a:rPr lang="en-GB" sz="1400" b="1" dirty="0"/>
                        <a:t>items</a:t>
                      </a:r>
                      <a:endParaRPr lang="en-US" sz="1400" b="1" dirty="0">
                        <a:latin typeface="Times New Roman"/>
                        <a:ea typeface="Calibri"/>
                        <a:cs typeface="Arial"/>
                      </a:endParaRPr>
                    </a:p>
                  </a:txBody>
                  <a:tcPr marL="53009" marR="53009" marT="0" marB="0">
                    <a:solidFill>
                      <a:schemeClr val="accent2">
                        <a:lumMod val="20000"/>
                        <a:lumOff val="80000"/>
                      </a:schemeClr>
                    </a:solidFill>
                  </a:tcPr>
                </a:tc>
                <a:tc hMerge="1">
                  <a:txBody>
                    <a:bodyPr/>
                    <a:lstStyle/>
                    <a:p>
                      <a:endParaRPr lang="en-US"/>
                    </a:p>
                  </a:txBody>
                  <a:tcPr/>
                </a:tc>
              </a:tr>
              <a:tr h="401132">
                <a:tc>
                  <a:txBody>
                    <a:bodyPr/>
                    <a:lstStyle/>
                    <a:p>
                      <a:pPr marL="0" marR="0">
                        <a:lnSpc>
                          <a:spcPct val="115000"/>
                        </a:lnSpc>
                        <a:spcBef>
                          <a:spcPts val="0"/>
                        </a:spcBef>
                        <a:spcAft>
                          <a:spcPts val="0"/>
                        </a:spcAft>
                      </a:pPr>
                      <a:r>
                        <a:rPr lang="en-GB" sz="1400" b="1" dirty="0"/>
                        <a:t>Item #</a:t>
                      </a:r>
                      <a:endParaRPr lang="en-US" sz="1400" b="1" dirty="0">
                        <a:latin typeface="Times New Roman"/>
                        <a:ea typeface="Calibri"/>
                        <a:cs typeface="Arial"/>
                      </a:endParaRPr>
                    </a:p>
                  </a:txBody>
                  <a:tcPr marL="53009" marR="53009" marT="0" marB="0">
                    <a:solidFill>
                      <a:schemeClr val="accent2">
                        <a:lumMod val="20000"/>
                        <a:lumOff val="80000"/>
                      </a:schemeClr>
                    </a:solidFill>
                  </a:tcPr>
                </a:tc>
                <a:tc>
                  <a:txBody>
                    <a:bodyPr/>
                    <a:lstStyle/>
                    <a:p>
                      <a:pPr marL="0" marR="0">
                        <a:lnSpc>
                          <a:spcPct val="115000"/>
                        </a:lnSpc>
                        <a:spcBef>
                          <a:spcPts val="0"/>
                        </a:spcBef>
                        <a:spcAft>
                          <a:spcPts val="0"/>
                        </a:spcAft>
                      </a:pPr>
                      <a:r>
                        <a:rPr lang="en-GB" sz="1400" b="1" dirty="0"/>
                        <a:t>R.M name</a:t>
                      </a:r>
                      <a:endParaRPr lang="en-US" sz="1400" b="1" dirty="0">
                        <a:latin typeface="Times New Roman"/>
                        <a:ea typeface="Calibri"/>
                        <a:cs typeface="Arial"/>
                      </a:endParaRPr>
                    </a:p>
                  </a:txBody>
                  <a:tcPr marL="53009" marR="53009" marT="0" marB="0">
                    <a:solidFill>
                      <a:schemeClr val="accent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 &amp; VED Combination Analysis</a:t>
            </a: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23</a:t>
            </a:fld>
            <a:endParaRPr kumimoji="0" lang="en-US"/>
          </a:p>
        </p:txBody>
      </p:sp>
      <p:graphicFrame>
        <p:nvGraphicFramePr>
          <p:cNvPr id="6" name="Table 5"/>
          <p:cNvGraphicFramePr>
            <a:graphicFrameLocks noGrp="1"/>
          </p:cNvGraphicFramePr>
          <p:nvPr/>
        </p:nvGraphicFramePr>
        <p:xfrm>
          <a:off x="142844" y="1928808"/>
          <a:ext cx="5335270" cy="2143139"/>
        </p:xfrm>
        <a:graphic>
          <a:graphicData uri="http://schemas.openxmlformats.org/drawingml/2006/table">
            <a:tbl>
              <a:tblPr>
                <a:tableStyleId>{3C2FFA5D-87B4-456A-9821-1D502468CF0F}</a:tableStyleId>
              </a:tblPr>
              <a:tblGrid>
                <a:gridCol w="1868805"/>
                <a:gridCol w="749935"/>
                <a:gridCol w="749935"/>
                <a:gridCol w="749935"/>
                <a:gridCol w="1216660"/>
              </a:tblGrid>
              <a:tr h="332743">
                <a:tc rowSpan="2">
                  <a:txBody>
                    <a:bodyPr/>
                    <a:lstStyle/>
                    <a:p>
                      <a:pPr marL="0" marR="0" algn="ctr">
                        <a:lnSpc>
                          <a:spcPct val="115000"/>
                        </a:lnSpc>
                        <a:spcBef>
                          <a:spcPts val="0"/>
                        </a:spcBef>
                        <a:spcAft>
                          <a:spcPts val="0"/>
                        </a:spcAft>
                      </a:pPr>
                      <a:r>
                        <a:rPr lang="en-GB" sz="1100" b="1" dirty="0"/>
                        <a:t>NIS usage analysis</a:t>
                      </a:r>
                      <a:endParaRPr lang="en-US" sz="1200" b="1" dirty="0">
                        <a:solidFill>
                          <a:srgbClr val="000000"/>
                        </a:solidFill>
                        <a:latin typeface="Times New Roman"/>
                        <a:ea typeface="Calibri"/>
                        <a:cs typeface="Arial"/>
                      </a:endParaRPr>
                    </a:p>
                  </a:txBody>
                  <a:tcPr marL="68580" marR="68580" marT="0" marB="0"/>
                </a:tc>
                <a:tc gridSpan="3">
                  <a:txBody>
                    <a:bodyPr/>
                    <a:lstStyle/>
                    <a:p>
                      <a:pPr marL="0" marR="0" algn="ctr">
                        <a:lnSpc>
                          <a:spcPct val="115000"/>
                        </a:lnSpc>
                        <a:spcBef>
                          <a:spcPts val="0"/>
                        </a:spcBef>
                        <a:spcAft>
                          <a:spcPts val="0"/>
                        </a:spcAft>
                      </a:pPr>
                      <a:r>
                        <a:rPr lang="en-GB" sz="1100" b="1" dirty="0"/>
                        <a:t>Category</a:t>
                      </a:r>
                      <a:endParaRPr lang="en-US" sz="1200" b="1" dirty="0">
                        <a:solidFill>
                          <a:srgbClr val="000000"/>
                        </a:solidFill>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c rowSpan="2">
                  <a:txBody>
                    <a:bodyPr/>
                    <a:lstStyle/>
                    <a:p>
                      <a:pPr marL="0" marR="0" algn="ctr">
                        <a:lnSpc>
                          <a:spcPct val="115000"/>
                        </a:lnSpc>
                        <a:spcBef>
                          <a:spcPts val="0"/>
                        </a:spcBef>
                        <a:spcAft>
                          <a:spcPts val="0"/>
                        </a:spcAft>
                      </a:pPr>
                      <a:r>
                        <a:rPr lang="en-GB" sz="1100" b="1" dirty="0"/>
                        <a:t>Total</a:t>
                      </a:r>
                      <a:endParaRPr lang="en-US" sz="1200" b="1" dirty="0">
                        <a:solidFill>
                          <a:srgbClr val="000000"/>
                        </a:solidFill>
                        <a:latin typeface="Times New Roman"/>
                        <a:ea typeface="Calibri"/>
                        <a:cs typeface="Arial"/>
                      </a:endParaRPr>
                    </a:p>
                  </a:txBody>
                  <a:tcPr marL="68580" marR="68580" marT="0" marB="0"/>
                </a:tc>
              </a:tr>
              <a:tr h="332743">
                <a:tc vMerge="1">
                  <a:txBody>
                    <a:bodyPr/>
                    <a:lstStyle/>
                    <a:p>
                      <a:endParaRPr lang="en-US"/>
                    </a:p>
                  </a:txBody>
                  <a:tcPr/>
                </a:tc>
                <a:tc>
                  <a:txBody>
                    <a:bodyPr/>
                    <a:lstStyle/>
                    <a:p>
                      <a:pPr marL="0" marR="0">
                        <a:lnSpc>
                          <a:spcPct val="115000"/>
                        </a:lnSpc>
                        <a:spcBef>
                          <a:spcPts val="0"/>
                        </a:spcBef>
                        <a:spcAft>
                          <a:spcPts val="0"/>
                        </a:spcAft>
                      </a:pPr>
                      <a:r>
                        <a:rPr lang="en-GB" sz="1100" b="1"/>
                        <a:t>Class I</a:t>
                      </a:r>
                      <a:endParaRPr lang="en-US" sz="1200" b="1">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b="1"/>
                        <a:t>Class II</a:t>
                      </a:r>
                      <a:endParaRPr lang="en-US" sz="1200" b="1">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b="1" dirty="0"/>
                        <a:t>Class III</a:t>
                      </a:r>
                      <a:endParaRPr lang="en-US" sz="1200" b="1" dirty="0">
                        <a:solidFill>
                          <a:srgbClr val="000000"/>
                        </a:solidFill>
                        <a:latin typeface="Times New Roman"/>
                        <a:ea typeface="Calibri"/>
                        <a:cs typeface="Arial"/>
                      </a:endParaRPr>
                    </a:p>
                  </a:txBody>
                  <a:tcPr marL="68580" marR="68580" marT="0" marB="0"/>
                </a:tc>
                <a:tc vMerge="1">
                  <a:txBody>
                    <a:bodyPr/>
                    <a:lstStyle/>
                    <a:p>
                      <a:endParaRPr lang="en-US"/>
                    </a:p>
                  </a:txBody>
                  <a:tcPr/>
                </a:tc>
              </a:tr>
              <a:tr h="463088">
                <a:tc>
                  <a:txBody>
                    <a:bodyPr/>
                    <a:lstStyle/>
                    <a:p>
                      <a:pPr marL="0" marR="0">
                        <a:lnSpc>
                          <a:spcPct val="115000"/>
                        </a:lnSpc>
                        <a:spcBef>
                          <a:spcPts val="0"/>
                        </a:spcBef>
                        <a:spcAft>
                          <a:spcPts val="0"/>
                        </a:spcAft>
                      </a:pPr>
                      <a:r>
                        <a:rPr lang="en-GB" sz="1100"/>
                        <a:t>% of items </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30</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30</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40</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100</a:t>
                      </a:r>
                      <a:endParaRPr lang="en-US" sz="1200" dirty="0">
                        <a:solidFill>
                          <a:srgbClr val="000000"/>
                        </a:solidFill>
                        <a:latin typeface="Times New Roman"/>
                        <a:ea typeface="Calibri"/>
                        <a:cs typeface="Arial"/>
                      </a:endParaRPr>
                    </a:p>
                  </a:txBody>
                  <a:tcPr marL="68580" marR="68580" marT="0" marB="0"/>
                </a:tc>
              </a:tr>
              <a:tr h="349079">
                <a:tc>
                  <a:txBody>
                    <a:bodyPr/>
                    <a:lstStyle/>
                    <a:p>
                      <a:pPr marL="0" marR="0">
                        <a:lnSpc>
                          <a:spcPct val="115000"/>
                        </a:lnSpc>
                        <a:spcBef>
                          <a:spcPts val="0"/>
                        </a:spcBef>
                        <a:spcAft>
                          <a:spcPts val="0"/>
                        </a:spcAft>
                      </a:pPr>
                      <a:r>
                        <a:rPr lang="en-GB" sz="1100"/>
                        <a:t>Value of annual consumption</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339865.9</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467726.9</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376105.4</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1183698</a:t>
                      </a:r>
                      <a:endParaRPr lang="en-US" sz="1200">
                        <a:solidFill>
                          <a:srgbClr val="000000"/>
                        </a:solidFill>
                        <a:latin typeface="Times New Roman"/>
                        <a:ea typeface="Calibri"/>
                        <a:cs typeface="Arial"/>
                      </a:endParaRPr>
                    </a:p>
                  </a:txBody>
                  <a:tcPr marL="68580" marR="68580" marT="0" marB="0"/>
                </a:tc>
              </a:tr>
              <a:tr h="332743">
                <a:tc>
                  <a:txBody>
                    <a:bodyPr/>
                    <a:lstStyle/>
                    <a:p>
                      <a:pPr marL="0" marR="0">
                        <a:lnSpc>
                          <a:spcPct val="115000"/>
                        </a:lnSpc>
                        <a:spcBef>
                          <a:spcPts val="0"/>
                        </a:spcBef>
                        <a:spcAft>
                          <a:spcPts val="0"/>
                        </a:spcAft>
                      </a:pPr>
                      <a:r>
                        <a:rPr lang="en-GB" sz="1100"/>
                        <a:t>No. of items </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13</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20</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25</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58</a:t>
                      </a:r>
                      <a:endParaRPr lang="en-US" sz="1200">
                        <a:solidFill>
                          <a:srgbClr val="000000"/>
                        </a:solidFill>
                        <a:latin typeface="Times New Roman"/>
                        <a:ea typeface="Calibri"/>
                        <a:cs typeface="Arial"/>
                      </a:endParaRPr>
                    </a:p>
                  </a:txBody>
                  <a:tcPr marL="68580" marR="68580" marT="0" marB="0"/>
                </a:tc>
              </a:tr>
              <a:tr h="332743">
                <a:tc>
                  <a:txBody>
                    <a:bodyPr/>
                    <a:lstStyle/>
                    <a:p>
                      <a:pPr marL="0" marR="0">
                        <a:lnSpc>
                          <a:spcPct val="115000"/>
                        </a:lnSpc>
                        <a:spcBef>
                          <a:spcPts val="0"/>
                        </a:spcBef>
                        <a:spcAft>
                          <a:spcPts val="0"/>
                        </a:spcAft>
                      </a:pPr>
                      <a:r>
                        <a:rPr lang="en-GB" sz="1100"/>
                        <a:t>Total annual consumption %</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63.1</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15.47</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a:t>21.51</a:t>
                      </a:r>
                      <a:endParaRPr lang="en-US" sz="1200">
                        <a:solidFill>
                          <a:srgbClr val="000000"/>
                        </a:solidFill>
                        <a:latin typeface="Times New Roman"/>
                        <a:ea typeface="Calibri"/>
                        <a:cs typeface="Arial"/>
                      </a:endParaRPr>
                    </a:p>
                  </a:txBody>
                  <a:tcPr marL="68580" marR="68580" marT="0" marB="0"/>
                </a:tc>
                <a:tc>
                  <a:txBody>
                    <a:bodyPr/>
                    <a:lstStyle/>
                    <a:p>
                      <a:pPr marL="0" marR="0">
                        <a:lnSpc>
                          <a:spcPct val="115000"/>
                        </a:lnSpc>
                        <a:spcBef>
                          <a:spcPts val="0"/>
                        </a:spcBef>
                        <a:spcAft>
                          <a:spcPts val="0"/>
                        </a:spcAft>
                      </a:pPr>
                      <a:r>
                        <a:rPr lang="en-GB" sz="1100" dirty="0"/>
                        <a:t>100</a:t>
                      </a:r>
                      <a:endParaRPr lang="en-US" sz="1200" dirty="0">
                        <a:solidFill>
                          <a:srgbClr val="000000"/>
                        </a:solidFill>
                        <a:latin typeface="Times New Roman"/>
                        <a:ea typeface="Calibri"/>
                        <a:cs typeface="Arial"/>
                      </a:endParaRPr>
                    </a:p>
                  </a:txBody>
                  <a:tcPr marL="68580" marR="68580" marT="0" marB="0"/>
                </a:tc>
              </a:tr>
            </a:tbl>
          </a:graphicData>
        </a:graphic>
      </p:graphicFrame>
      <p:graphicFrame>
        <p:nvGraphicFramePr>
          <p:cNvPr id="9" name="Chart 8"/>
          <p:cNvGraphicFramePr/>
          <p:nvPr/>
        </p:nvGraphicFramePr>
        <p:xfrm>
          <a:off x="5572132" y="1928808"/>
          <a:ext cx="3364758" cy="214314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 Items</a:t>
            </a: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24</a:t>
            </a:fld>
            <a:endParaRPr kumimoji="0" lang="en-US"/>
          </a:p>
        </p:txBody>
      </p:sp>
      <p:graphicFrame>
        <p:nvGraphicFramePr>
          <p:cNvPr id="5" name="Table 4"/>
          <p:cNvGraphicFramePr>
            <a:graphicFrameLocks noGrp="1"/>
          </p:cNvGraphicFramePr>
          <p:nvPr>
            <p:extLst>
              <p:ext uri="{D42A27DB-BD31-4B8C-83A1-F6EECF244321}">
                <p14:modId xmlns:p14="http://schemas.microsoft.com/office/powerpoint/2010/main" xmlns="" val="3498382753"/>
              </p:ext>
            </p:extLst>
          </p:nvPr>
        </p:nvGraphicFramePr>
        <p:xfrm>
          <a:off x="142844" y="1357304"/>
          <a:ext cx="3584088" cy="3698512"/>
        </p:xfrm>
        <a:graphic>
          <a:graphicData uri="http://schemas.openxmlformats.org/drawingml/2006/table">
            <a:tbl>
              <a:tblPr>
                <a:tableStyleId>{5DA37D80-6434-44D0-A028-1B22A696006F}</a:tableStyleId>
              </a:tblPr>
              <a:tblGrid>
                <a:gridCol w="700201"/>
                <a:gridCol w="2883887"/>
              </a:tblGrid>
              <a:tr h="151019">
                <a:tc gridSpan="2">
                  <a:txBody>
                    <a:bodyPr/>
                    <a:lstStyle/>
                    <a:p>
                      <a:pPr marL="0" marR="0" algn="ctr">
                        <a:lnSpc>
                          <a:spcPct val="115000"/>
                        </a:lnSpc>
                        <a:spcBef>
                          <a:spcPts val="0"/>
                        </a:spcBef>
                        <a:spcAft>
                          <a:spcPts val="0"/>
                        </a:spcAft>
                      </a:pPr>
                      <a:r>
                        <a:rPr lang="en-GB" sz="1200" b="1" dirty="0" smtClean="0"/>
                        <a:t>Class</a:t>
                      </a:r>
                      <a:r>
                        <a:rPr lang="en-GB" sz="1200" b="1" baseline="0" dirty="0" smtClean="0"/>
                        <a:t> 1</a:t>
                      </a:r>
                      <a:r>
                        <a:rPr lang="en-GB" sz="1200" b="1" dirty="0" smtClean="0"/>
                        <a:t> </a:t>
                      </a:r>
                      <a:r>
                        <a:rPr lang="en-GB" sz="1200" b="1" dirty="0"/>
                        <a:t>items</a:t>
                      </a:r>
                      <a:endParaRPr lang="en-US" sz="1200" b="1" dirty="0">
                        <a:latin typeface="Times New Roman"/>
                        <a:ea typeface="Calibri"/>
                        <a:cs typeface="Arial"/>
                      </a:endParaRPr>
                    </a:p>
                  </a:txBody>
                  <a:tcPr marL="68580" marR="68580" marT="0" marB="0">
                    <a:solidFill>
                      <a:schemeClr val="accent2">
                        <a:lumMod val="20000"/>
                        <a:lumOff val="80000"/>
                      </a:schemeClr>
                    </a:solidFill>
                  </a:tcPr>
                </a:tc>
                <a:tc hMerge="1">
                  <a:txBody>
                    <a:bodyPr/>
                    <a:lstStyle/>
                    <a:p>
                      <a:endParaRPr lang="en-US"/>
                    </a:p>
                  </a:txBody>
                  <a:tcPr/>
                </a:tc>
              </a:tr>
              <a:tr h="288487">
                <a:tc>
                  <a:txBody>
                    <a:bodyPr/>
                    <a:lstStyle/>
                    <a:p>
                      <a:pPr marL="0" marR="0">
                        <a:lnSpc>
                          <a:spcPct val="115000"/>
                        </a:lnSpc>
                        <a:spcBef>
                          <a:spcPts val="0"/>
                        </a:spcBef>
                        <a:spcAft>
                          <a:spcPts val="0"/>
                        </a:spcAft>
                      </a:pPr>
                      <a:r>
                        <a:rPr lang="en-GB" sz="1200" b="1" dirty="0"/>
                        <a:t>Item #</a:t>
                      </a:r>
                      <a:endParaRPr lang="en-US" sz="1200" b="1" dirty="0">
                        <a:latin typeface="Times New Roman"/>
                        <a:ea typeface="Calibri"/>
                        <a:cs typeface="Arial"/>
                      </a:endParaRPr>
                    </a:p>
                  </a:txBody>
                  <a:tcPr marL="68580" marR="68580" marT="0" marB="0">
                    <a:solidFill>
                      <a:schemeClr val="accent2">
                        <a:lumMod val="20000"/>
                        <a:lumOff val="80000"/>
                      </a:schemeClr>
                    </a:solidFill>
                  </a:tcPr>
                </a:tc>
                <a:tc>
                  <a:txBody>
                    <a:bodyPr/>
                    <a:lstStyle/>
                    <a:p>
                      <a:pPr marL="0" marR="0">
                        <a:lnSpc>
                          <a:spcPct val="115000"/>
                        </a:lnSpc>
                        <a:spcBef>
                          <a:spcPts val="0"/>
                        </a:spcBef>
                        <a:spcAft>
                          <a:spcPts val="0"/>
                        </a:spcAft>
                      </a:pPr>
                      <a:r>
                        <a:rPr lang="en-GB" sz="1200" b="1" dirty="0"/>
                        <a:t>R.M name</a:t>
                      </a:r>
                      <a:endParaRPr lang="en-US" sz="1200" b="1" dirty="0">
                        <a:latin typeface="Times New Roman"/>
                        <a:ea typeface="Calibri"/>
                        <a:cs typeface="Arial"/>
                      </a:endParaRPr>
                    </a:p>
                  </a:txBody>
                  <a:tcPr marL="68580" marR="68580" marT="0" marB="0">
                    <a:solidFill>
                      <a:schemeClr val="accent2">
                        <a:lumMod val="20000"/>
                        <a:lumOff val="80000"/>
                      </a:schemeClr>
                    </a:solidFill>
                  </a:tcPr>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Acdisol (Crosscarmellose)</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3</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Avicel PH 102 (Microcrystaline Cellulose)</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16</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Ibuprofen Powder</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23</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Phenylephrine Hydrochloride</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29</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Sugar Crystal</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42</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BOX TRUFEN 75 ML SUSPENTION.</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43</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BOX TRUFEN 400 MG, 20 TABLETS.</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44</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BOX FLU, 20 TABLETS.</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53</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Cap Alum 28mm Printed , Glass Bottles</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54</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Bottle  PET 125mL  Brown, 28mm</a:t>
                      </a:r>
                      <a:endParaRPr lang="en-US" sz="1200">
                        <a:latin typeface="Times New Roman"/>
                        <a:ea typeface="Calibri"/>
                        <a:cs typeface="Arial"/>
                      </a:endParaRPr>
                    </a:p>
                  </a:txBody>
                  <a:tcPr marL="68580" marR="68580" marT="0" marB="0" anchor="b"/>
                </a:tc>
              </a:tr>
              <a:tr h="2908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55</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dirty="0" err="1">
                          <a:solidFill>
                            <a:srgbClr val="000000"/>
                          </a:solidFill>
                          <a:latin typeface="Times New Roman"/>
                          <a:ea typeface="Times New Roman"/>
                          <a:cs typeface="Times New Roman"/>
                        </a:rPr>
                        <a:t>Measusring</a:t>
                      </a:r>
                      <a:r>
                        <a:rPr lang="en-US" sz="1200" dirty="0">
                          <a:solidFill>
                            <a:srgbClr val="000000"/>
                          </a:solidFill>
                          <a:latin typeface="Times New Roman"/>
                          <a:ea typeface="Times New Roman"/>
                          <a:cs typeface="Times New Roman"/>
                        </a:rPr>
                        <a:t> Cup, 15 </a:t>
                      </a:r>
                      <a:r>
                        <a:rPr lang="en-US" sz="1200" dirty="0" err="1">
                          <a:solidFill>
                            <a:srgbClr val="000000"/>
                          </a:solidFill>
                          <a:latin typeface="Times New Roman"/>
                          <a:ea typeface="Times New Roman"/>
                          <a:cs typeface="Times New Roman"/>
                        </a:rPr>
                        <a:t>mL</a:t>
                      </a:r>
                      <a:r>
                        <a:rPr lang="en-US" sz="1200" dirty="0">
                          <a:solidFill>
                            <a:srgbClr val="000000"/>
                          </a:solidFill>
                          <a:latin typeface="Times New Roman"/>
                          <a:ea typeface="Times New Roman"/>
                          <a:cs typeface="Times New Roman"/>
                        </a:rPr>
                        <a:t> Graduate</a:t>
                      </a:r>
                      <a:endParaRPr lang="en-US" sz="1200" dirty="0">
                        <a:latin typeface="Times New Roman"/>
                        <a:ea typeface="Calibri"/>
                        <a:cs typeface="Arial"/>
                      </a:endParaRPr>
                    </a:p>
                  </a:txBody>
                  <a:tcPr marL="68580" marR="68580" marT="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3229379253"/>
              </p:ext>
            </p:extLst>
          </p:nvPr>
        </p:nvGraphicFramePr>
        <p:xfrm>
          <a:off x="4714876" y="1357304"/>
          <a:ext cx="3381882" cy="3855152"/>
        </p:xfrm>
        <a:graphic>
          <a:graphicData uri="http://schemas.openxmlformats.org/drawingml/2006/table">
            <a:tbl>
              <a:tblPr>
                <a:tableStyleId>{5DA37D80-6434-44D0-A028-1B22A696006F}</a:tableStyleId>
              </a:tblPr>
              <a:tblGrid>
                <a:gridCol w="664997"/>
                <a:gridCol w="2716885"/>
              </a:tblGrid>
              <a:tr h="148829">
                <a:tc gridSpan="2">
                  <a:txBody>
                    <a:bodyPr/>
                    <a:lstStyle/>
                    <a:p>
                      <a:pPr marL="0" marR="0" algn="ctr">
                        <a:lnSpc>
                          <a:spcPct val="115000"/>
                        </a:lnSpc>
                        <a:spcBef>
                          <a:spcPts val="0"/>
                        </a:spcBef>
                        <a:spcAft>
                          <a:spcPts val="0"/>
                        </a:spcAft>
                      </a:pPr>
                      <a:r>
                        <a:rPr lang="en-GB" sz="1200" b="1" dirty="0" smtClean="0"/>
                        <a:t>class2 </a:t>
                      </a:r>
                      <a:r>
                        <a:rPr lang="en-GB" sz="1200" b="1" dirty="0"/>
                        <a:t>items</a:t>
                      </a:r>
                      <a:endParaRPr lang="en-US" sz="1200" b="1" dirty="0">
                        <a:latin typeface="Times New Roman"/>
                        <a:ea typeface="Calibri"/>
                        <a:cs typeface="Arial"/>
                      </a:endParaRPr>
                    </a:p>
                  </a:txBody>
                  <a:tcPr marL="68580" marR="68580" marT="0" marB="0">
                    <a:solidFill>
                      <a:schemeClr val="accent2">
                        <a:lumMod val="20000"/>
                        <a:lumOff val="80000"/>
                      </a:schemeClr>
                    </a:solidFill>
                  </a:tcPr>
                </a:tc>
                <a:tc hMerge="1">
                  <a:txBody>
                    <a:bodyPr/>
                    <a:lstStyle/>
                    <a:p>
                      <a:endParaRPr lang="en-US"/>
                    </a:p>
                  </a:txBody>
                  <a:tcPr/>
                </a:tc>
              </a:tr>
              <a:tr h="148829">
                <a:tc>
                  <a:txBody>
                    <a:bodyPr/>
                    <a:lstStyle/>
                    <a:p>
                      <a:pPr marL="0" marR="0">
                        <a:lnSpc>
                          <a:spcPct val="115000"/>
                        </a:lnSpc>
                        <a:spcBef>
                          <a:spcPts val="0"/>
                        </a:spcBef>
                        <a:spcAft>
                          <a:spcPts val="0"/>
                        </a:spcAft>
                      </a:pPr>
                      <a:r>
                        <a:rPr lang="en-GB" sz="1200" b="1" dirty="0"/>
                        <a:t>Item #</a:t>
                      </a:r>
                      <a:endParaRPr lang="en-US" sz="1200" b="1" dirty="0">
                        <a:latin typeface="Times New Roman"/>
                        <a:ea typeface="Calibri"/>
                        <a:cs typeface="Arial"/>
                      </a:endParaRPr>
                    </a:p>
                  </a:txBody>
                  <a:tcPr marL="68580" marR="68580" marT="0" marB="0">
                    <a:solidFill>
                      <a:schemeClr val="accent2">
                        <a:lumMod val="20000"/>
                        <a:lumOff val="80000"/>
                      </a:schemeClr>
                    </a:solidFill>
                  </a:tcPr>
                </a:tc>
                <a:tc>
                  <a:txBody>
                    <a:bodyPr/>
                    <a:lstStyle/>
                    <a:p>
                      <a:pPr marL="0" marR="0">
                        <a:lnSpc>
                          <a:spcPct val="115000"/>
                        </a:lnSpc>
                        <a:spcBef>
                          <a:spcPts val="0"/>
                        </a:spcBef>
                        <a:spcAft>
                          <a:spcPts val="0"/>
                        </a:spcAft>
                      </a:pPr>
                      <a:r>
                        <a:rPr lang="en-GB" sz="1200" b="1" dirty="0"/>
                        <a:t>R.M name</a:t>
                      </a:r>
                      <a:endParaRPr lang="en-US" sz="1200" b="1" dirty="0">
                        <a:latin typeface="Times New Roman"/>
                        <a:ea typeface="Calibri"/>
                        <a:cs typeface="Arial"/>
                      </a:endParaRPr>
                    </a:p>
                  </a:txBody>
                  <a:tcPr marL="68580" marR="68580" marT="0" marB="0">
                    <a:solidFill>
                      <a:schemeClr val="accent2">
                        <a:lumMod val="20000"/>
                        <a:lumOff val="80000"/>
                      </a:schemeClr>
                    </a:solidFill>
                  </a:tcPr>
                </a:tc>
              </a:tr>
              <a:tr h="148829">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2</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AEROSIL 200 POWDER.</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4</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Avicel RC 591 (Microcrystaline Cellulose)</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6</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CaffieneAnhydrouse</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10</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Dextromethorphan Hydrobromide</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15</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 Glycerin</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17</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 Ibuprofen Micronized Powder</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19</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Methocel E-5</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20</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Flavour Orange Powder 74388</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21</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Paracetamol DC 96%</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22</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Paracetamol Powder</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27</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 Sorbitol Liquid 70%</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34</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err="1">
                          <a:solidFill>
                            <a:srgbClr val="000000"/>
                          </a:solidFill>
                          <a:latin typeface="Times New Roman"/>
                          <a:ea typeface="Times New Roman"/>
                          <a:cs typeface="Times New Roman"/>
                        </a:rPr>
                        <a:t>Witepsol</a:t>
                      </a:r>
                      <a:r>
                        <a:rPr lang="en-US" sz="900" dirty="0">
                          <a:solidFill>
                            <a:srgbClr val="000000"/>
                          </a:solidFill>
                          <a:latin typeface="Times New Roman"/>
                          <a:ea typeface="Times New Roman"/>
                          <a:cs typeface="Times New Roman"/>
                        </a:rPr>
                        <a:t> H 15</a:t>
                      </a:r>
                      <a:endParaRPr lang="en-US" sz="900" dirty="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39</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 BOX DICLOFEN 75MG, 10 SUPPOSITORIES.</a:t>
                      </a:r>
                      <a:endParaRPr lang="en-US" sz="900" dirty="0">
                        <a:latin typeface="Times New Roman"/>
                        <a:ea typeface="Calibri"/>
                        <a:cs typeface="Arial"/>
                      </a:endParaRPr>
                    </a:p>
                  </a:txBody>
                  <a:tcPr marL="68580" marR="68580" marT="0" marB="0" anchor="b"/>
                </a:tc>
              </a:tr>
              <a:tr h="297658">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40</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 BOX STAND FLU, 36 BOX</a:t>
                      </a:r>
                      <a:endParaRPr lang="en-US" sz="900" dirty="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41</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 BOX OTAMOL 500MG,  20 TABLETS.</a:t>
                      </a:r>
                      <a:endParaRPr lang="en-US" sz="900" dirty="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45</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Cartoon Brown  34X28X14FOR SYRUP</a:t>
                      </a:r>
                      <a:endParaRPr lang="en-US" sz="90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46</a:t>
                      </a:r>
                      <a:endParaRPr lang="en-US" sz="9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Cartoon Brown  26/27/29 TABLETS</a:t>
                      </a:r>
                      <a:endParaRPr lang="en-US" sz="900" dirty="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50</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 LEAFLET A/E TRUFEN.</a:t>
                      </a:r>
                      <a:endParaRPr lang="en-US" sz="900" dirty="0">
                        <a:latin typeface="Times New Roman"/>
                        <a:ea typeface="Calibri"/>
                        <a:cs typeface="Arial"/>
                      </a:endParaRPr>
                    </a:p>
                  </a:txBody>
                  <a:tcPr marL="68580" marR="68580" marT="0" marB="0" anchor="b"/>
                </a:tc>
              </a:tr>
              <a:tr h="297658">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52</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 LABEL TRUFEN, 75 </a:t>
                      </a:r>
                      <a:r>
                        <a:rPr lang="en-US" sz="900" dirty="0" err="1">
                          <a:solidFill>
                            <a:srgbClr val="000000"/>
                          </a:solidFill>
                          <a:latin typeface="Times New Roman"/>
                          <a:ea typeface="Times New Roman"/>
                          <a:cs typeface="Times New Roman"/>
                        </a:rPr>
                        <a:t>mL</a:t>
                      </a:r>
                      <a:r>
                        <a:rPr lang="en-US" sz="900" dirty="0">
                          <a:solidFill>
                            <a:srgbClr val="000000"/>
                          </a:solidFill>
                          <a:latin typeface="Times New Roman"/>
                          <a:ea typeface="Times New Roman"/>
                          <a:cs typeface="Times New Roman"/>
                        </a:rPr>
                        <a:t> SUSPENTSION</a:t>
                      </a:r>
                      <a:endParaRPr lang="en-US" sz="900" dirty="0">
                        <a:latin typeface="Times New Roman"/>
                        <a:ea typeface="Calibri"/>
                        <a:cs typeface="Arial"/>
                      </a:endParaRPr>
                    </a:p>
                  </a:txBody>
                  <a:tcPr marL="68580" marR="68580" marT="0" marB="0" anchor="b"/>
                </a:tc>
              </a:tr>
              <a:tr h="148829">
                <a:tc>
                  <a:txBody>
                    <a:bodyPr/>
                    <a:lstStyle/>
                    <a:p>
                      <a:pPr marL="0" marR="0">
                        <a:lnSpc>
                          <a:spcPct val="115000"/>
                        </a:lnSpc>
                        <a:spcBef>
                          <a:spcPts val="0"/>
                        </a:spcBef>
                        <a:spcAft>
                          <a:spcPts val="0"/>
                        </a:spcAft>
                      </a:pPr>
                      <a:r>
                        <a:rPr lang="en-US" sz="900">
                          <a:solidFill>
                            <a:srgbClr val="000000"/>
                          </a:solidFill>
                          <a:latin typeface="Times New Roman"/>
                          <a:ea typeface="Times New Roman"/>
                          <a:cs typeface="Times New Roman"/>
                        </a:rPr>
                        <a:t>56</a:t>
                      </a:r>
                      <a:endParaRPr lang="en-US" sz="9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900" dirty="0">
                          <a:solidFill>
                            <a:srgbClr val="000000"/>
                          </a:solidFill>
                          <a:latin typeface="Times New Roman"/>
                          <a:ea typeface="Times New Roman"/>
                          <a:cs typeface="Times New Roman"/>
                        </a:rPr>
                        <a:t> Shells SUPPOSITORIES, DICLOFEN   75mg</a:t>
                      </a:r>
                      <a:endParaRPr lang="en-US" sz="900" dirty="0">
                        <a:latin typeface="Times New Roman"/>
                        <a:ea typeface="Calibri"/>
                        <a:cs typeface="Arial"/>
                      </a:endParaRPr>
                    </a:p>
                  </a:txBody>
                  <a:tcPr marL="68580" marR="68580" marT="0" marB="0" anchor="b"/>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25</a:t>
            </a:fld>
            <a:endParaRPr kumimoji="0" lang="en-US"/>
          </a:p>
        </p:txBody>
      </p:sp>
      <p:sp>
        <p:nvSpPr>
          <p:cNvPr id="11" name="Rectangle 10"/>
          <p:cNvSpPr/>
          <p:nvPr/>
        </p:nvSpPr>
        <p:spPr>
          <a:xfrm>
            <a:off x="571472" y="1000114"/>
            <a:ext cx="864399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able 11"/>
          <p:cNvGraphicFramePr>
            <a:graphicFrameLocks noGrp="1"/>
          </p:cNvGraphicFramePr>
          <p:nvPr>
            <p:extLst>
              <p:ext uri="{D42A27DB-BD31-4B8C-83A1-F6EECF244321}">
                <p14:modId xmlns:p14="http://schemas.microsoft.com/office/powerpoint/2010/main" xmlns="" val="3117768445"/>
              </p:ext>
            </p:extLst>
          </p:nvPr>
        </p:nvGraphicFramePr>
        <p:xfrm>
          <a:off x="571472" y="285730"/>
          <a:ext cx="3031013" cy="4490820"/>
        </p:xfrm>
        <a:graphic>
          <a:graphicData uri="http://schemas.openxmlformats.org/drawingml/2006/table">
            <a:tbl>
              <a:tblPr>
                <a:tableStyleId>{5DA37D80-6434-44D0-A028-1B22A696006F}</a:tableStyleId>
              </a:tblPr>
              <a:tblGrid>
                <a:gridCol w="530682"/>
                <a:gridCol w="2500331"/>
              </a:tblGrid>
              <a:tr h="266016">
                <a:tc gridSpan="2">
                  <a:txBody>
                    <a:bodyPr/>
                    <a:lstStyle/>
                    <a:p>
                      <a:pPr marL="0" marR="0" algn="ctr">
                        <a:lnSpc>
                          <a:spcPct val="115000"/>
                        </a:lnSpc>
                        <a:spcBef>
                          <a:spcPts val="0"/>
                        </a:spcBef>
                        <a:spcAft>
                          <a:spcPts val="0"/>
                        </a:spcAft>
                      </a:pPr>
                      <a:r>
                        <a:rPr lang="en-GB" sz="1400" b="1" dirty="0" smtClean="0"/>
                        <a:t>class3 </a:t>
                      </a:r>
                      <a:r>
                        <a:rPr lang="en-GB" sz="1400" b="1" dirty="0"/>
                        <a:t>items</a:t>
                      </a:r>
                      <a:endParaRPr lang="en-US" sz="1400" b="1" dirty="0">
                        <a:latin typeface="Times New Roman"/>
                        <a:ea typeface="Calibri"/>
                        <a:cs typeface="Arial"/>
                      </a:endParaRPr>
                    </a:p>
                  </a:txBody>
                  <a:tcPr marL="53009" marR="53009" marT="0" marB="0">
                    <a:solidFill>
                      <a:schemeClr val="accent2">
                        <a:lumMod val="20000"/>
                        <a:lumOff val="80000"/>
                      </a:schemeClr>
                    </a:solidFill>
                  </a:tcPr>
                </a:tc>
                <a:tc hMerge="1">
                  <a:txBody>
                    <a:bodyPr/>
                    <a:lstStyle/>
                    <a:p>
                      <a:endParaRPr lang="en-US"/>
                    </a:p>
                  </a:txBody>
                  <a:tcPr/>
                </a:tc>
              </a:tr>
              <a:tr h="570415">
                <a:tc>
                  <a:txBody>
                    <a:bodyPr/>
                    <a:lstStyle/>
                    <a:p>
                      <a:pPr marL="0" marR="0">
                        <a:lnSpc>
                          <a:spcPct val="115000"/>
                        </a:lnSpc>
                        <a:spcBef>
                          <a:spcPts val="0"/>
                        </a:spcBef>
                        <a:spcAft>
                          <a:spcPts val="0"/>
                        </a:spcAft>
                      </a:pPr>
                      <a:r>
                        <a:rPr lang="en-GB" sz="1400" b="1" dirty="0"/>
                        <a:t>Item #</a:t>
                      </a:r>
                      <a:endParaRPr lang="en-US" sz="1400" b="1" dirty="0">
                        <a:latin typeface="Times New Roman"/>
                        <a:ea typeface="Calibri"/>
                        <a:cs typeface="Arial"/>
                      </a:endParaRPr>
                    </a:p>
                  </a:txBody>
                  <a:tcPr marL="53009" marR="53009" marT="0" marB="0">
                    <a:solidFill>
                      <a:schemeClr val="accent2">
                        <a:lumMod val="20000"/>
                        <a:lumOff val="80000"/>
                      </a:schemeClr>
                    </a:solidFill>
                  </a:tcPr>
                </a:tc>
                <a:tc>
                  <a:txBody>
                    <a:bodyPr/>
                    <a:lstStyle/>
                    <a:p>
                      <a:pPr marL="0" marR="0">
                        <a:lnSpc>
                          <a:spcPct val="115000"/>
                        </a:lnSpc>
                        <a:spcBef>
                          <a:spcPts val="0"/>
                        </a:spcBef>
                        <a:spcAft>
                          <a:spcPts val="0"/>
                        </a:spcAft>
                      </a:pPr>
                      <a:r>
                        <a:rPr lang="en-GB" sz="1400" b="1" dirty="0"/>
                        <a:t>R.M name</a:t>
                      </a:r>
                      <a:endParaRPr lang="en-US" sz="1400" b="1" dirty="0">
                        <a:latin typeface="Times New Roman"/>
                        <a:ea typeface="Calibri"/>
                        <a:cs typeface="Arial"/>
                      </a:endParaRPr>
                    </a:p>
                  </a:txBody>
                  <a:tcPr marL="53009" marR="53009" marT="0" marB="0">
                    <a:solidFill>
                      <a:schemeClr val="accent2">
                        <a:lumMod val="20000"/>
                        <a:lumOff val="80000"/>
                      </a:schemeClr>
                    </a:solidFill>
                  </a:tcPr>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5</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B.H.T.</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7</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Carboxymethylcellulose Sodium</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8</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Chlorphenramine Maleate</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9</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Citric Acid Anhdrouse</a:t>
                      </a:r>
                      <a:endParaRPr lang="en-US" sz="1200">
                        <a:latin typeface="Times New Roman"/>
                        <a:ea typeface="Calibri"/>
                        <a:cs typeface="Arial"/>
                      </a:endParaRPr>
                    </a:p>
                  </a:txBody>
                  <a:tcPr marL="68580" marR="68580" marT="0" marB="0" anchor="b"/>
                </a:tc>
              </a:tr>
              <a:tr h="293010">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11</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DICLOFENAC SOD. FINE POWD.</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12</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ETHYL ALCOHOL 95%ENTE</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13</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Food ColourPonceu Red</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14</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Food Colour Sunset Yellow</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18</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MAGNES. STEARATE POWDER</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24</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POLYETHYLENE GLYCOL 400</a:t>
                      </a:r>
                      <a:endParaRPr lang="en-US" sz="1200">
                        <a:latin typeface="Times New Roman"/>
                        <a:ea typeface="Calibri"/>
                        <a:cs typeface="Arial"/>
                      </a:endParaRPr>
                    </a:p>
                  </a:txBody>
                  <a:tcPr marL="68580" marR="68580" marT="0" marB="0" anchor="b"/>
                </a:tc>
              </a:tr>
              <a:tr h="448183">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25</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Simethicone Emulsion 30%</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26</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Sodium Benzoate</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28</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Starch Maize</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30</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 Talc</a:t>
                      </a:r>
                      <a:endParaRPr lang="en-US" sz="1200">
                        <a:latin typeface="Times New Roman"/>
                        <a:ea typeface="Calibri"/>
                        <a:cs typeface="Arial"/>
                      </a:endParaRPr>
                    </a:p>
                  </a:txBody>
                  <a:tcPr marL="68580" marR="68580" marT="0" marB="0" anchor="b"/>
                </a:tc>
              </a:tr>
              <a:tr h="224092">
                <a:tc>
                  <a:txBody>
                    <a:bodyPr/>
                    <a:lstStyle/>
                    <a:p>
                      <a:pPr marL="0" marR="0">
                        <a:lnSpc>
                          <a:spcPct val="115000"/>
                        </a:lnSpc>
                        <a:spcBef>
                          <a:spcPts val="0"/>
                        </a:spcBef>
                        <a:spcAft>
                          <a:spcPts val="0"/>
                        </a:spcAft>
                      </a:pPr>
                      <a:r>
                        <a:rPr lang="en-US" sz="1200">
                          <a:solidFill>
                            <a:srgbClr val="000000"/>
                          </a:solidFill>
                          <a:latin typeface="Times New Roman"/>
                          <a:ea typeface="Times New Roman"/>
                          <a:cs typeface="Times New Roman"/>
                        </a:rPr>
                        <a:t>31</a:t>
                      </a:r>
                      <a:endParaRPr lang="en-US" sz="12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200" dirty="0">
                          <a:solidFill>
                            <a:srgbClr val="000000"/>
                          </a:solidFill>
                          <a:latin typeface="Times New Roman"/>
                          <a:ea typeface="Times New Roman"/>
                          <a:cs typeface="Times New Roman"/>
                        </a:rPr>
                        <a:t> Titanium Dioxide</a:t>
                      </a:r>
                      <a:endParaRPr lang="en-US" sz="1200" dirty="0">
                        <a:latin typeface="Times New Roman"/>
                        <a:ea typeface="Calibri"/>
                        <a:cs typeface="Arial"/>
                      </a:endParaRPr>
                    </a:p>
                  </a:txBody>
                  <a:tcPr marL="68580" marR="68580" marT="0" marB="0" anchor="b"/>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xmlns="" val="3336532750"/>
              </p:ext>
            </p:extLst>
          </p:nvPr>
        </p:nvGraphicFramePr>
        <p:xfrm>
          <a:off x="4714879" y="1012826"/>
          <a:ext cx="2286013" cy="4027836"/>
        </p:xfrm>
        <a:graphic>
          <a:graphicData uri="http://schemas.openxmlformats.org/drawingml/2006/table">
            <a:tbl>
              <a:tblPr>
                <a:tableStyleId>{5DA37D80-6434-44D0-A028-1B22A696006F}</a:tableStyleId>
              </a:tblPr>
              <a:tblGrid>
                <a:gridCol w="421783"/>
                <a:gridCol w="1864230"/>
              </a:tblGrid>
              <a:tr h="170143">
                <a:tc>
                  <a:txBody>
                    <a:bodyPr/>
                    <a:lstStyle/>
                    <a:p>
                      <a:pPr marL="0" marR="0">
                        <a:lnSpc>
                          <a:spcPct val="115000"/>
                        </a:lnSpc>
                        <a:spcBef>
                          <a:spcPts val="0"/>
                        </a:spcBef>
                        <a:spcAft>
                          <a:spcPts val="0"/>
                        </a:spcAft>
                      </a:pPr>
                      <a:r>
                        <a:rPr lang="en-US" sz="1000" dirty="0">
                          <a:solidFill>
                            <a:srgbClr val="000000"/>
                          </a:solidFill>
                          <a:latin typeface="Times New Roman"/>
                          <a:ea typeface="Times New Roman"/>
                          <a:cs typeface="Times New Roman"/>
                        </a:rPr>
                        <a:t>32</a:t>
                      </a:r>
                      <a:endParaRPr lang="en-US" sz="1000" dirty="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TITRIPLEX III   E.D.T.A</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33</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Tween 80</a:t>
                      </a:r>
                      <a:endParaRPr lang="en-US" sz="1000">
                        <a:latin typeface="Times New Roman"/>
                        <a:ea typeface="Calibri"/>
                        <a:cs typeface="Arial"/>
                      </a:endParaRPr>
                    </a:p>
                  </a:txBody>
                  <a:tcPr marL="68580" marR="68580" marT="0" marB="0" anchor="b"/>
                </a:tc>
              </a:tr>
              <a:tr h="291576">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35</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Xanthan Gum Powder</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36</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P.V.P. K-25</a:t>
                      </a:r>
                      <a:endParaRPr lang="en-US" sz="1000">
                        <a:latin typeface="Times New Roman"/>
                        <a:ea typeface="Calibri"/>
                        <a:cs typeface="Arial"/>
                      </a:endParaRPr>
                    </a:p>
                  </a:txBody>
                  <a:tcPr marL="68580" marR="68580" marT="0" marB="0" anchor="b"/>
                </a:tc>
              </a:tr>
              <a:tr h="291576">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37</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YELLOW TARTRAZINE</a:t>
                      </a:r>
                      <a:endParaRPr lang="en-US" sz="1000">
                        <a:latin typeface="Times New Roman"/>
                        <a:ea typeface="Calibri"/>
                        <a:cs typeface="Arial"/>
                      </a:endParaRPr>
                    </a:p>
                  </a:txBody>
                  <a:tcPr marL="68580" marR="68580" marT="0" marB="0" anchor="b"/>
                </a:tc>
              </a:tr>
              <a:tr h="291576">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38</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dirty="0">
                          <a:solidFill>
                            <a:srgbClr val="000000"/>
                          </a:solidFill>
                          <a:latin typeface="Times New Roman"/>
                          <a:ea typeface="Times New Roman"/>
                          <a:cs typeface="Times New Roman"/>
                        </a:rPr>
                        <a:t> WATER PURIFIED</a:t>
                      </a:r>
                      <a:endParaRPr lang="en-US" sz="1000" dirty="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47</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Cartoon Brown 425/33/27(9*60)</a:t>
                      </a:r>
                      <a:endParaRPr lang="en-US" sz="1000">
                        <a:latin typeface="Times New Roman"/>
                        <a:ea typeface="Calibri"/>
                        <a:cs typeface="Arial"/>
                      </a:endParaRPr>
                    </a:p>
                  </a:txBody>
                  <a:tcPr marL="68580" marR="68580" marT="0" marB="0" anchor="b"/>
                </a:tc>
              </a:tr>
              <a:tr h="291576">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48</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LEAFLET A/E DICLOFEN</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49</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LEAFLET A/E OTAMOL TABLETS</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51</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LEAFLET A/E FLU.</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32</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TITRIPLEX III   E.D.T.A</a:t>
                      </a:r>
                      <a:endParaRPr lang="en-US" sz="1000">
                        <a:latin typeface="Times New Roman"/>
                        <a:ea typeface="Calibri"/>
                        <a:cs typeface="Arial"/>
                      </a:endParaRPr>
                    </a:p>
                  </a:txBody>
                  <a:tcPr marL="68580" marR="68580" marT="0" marB="0" anchor="b"/>
                </a:tc>
              </a:tr>
              <a:tr h="291576">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33</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Tween 80</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35</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Xanthan Gum Powder</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36</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P.V.P. K-25</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37</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YELLOW TARTRAZINE</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38</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WATER PURIFIED</a:t>
                      </a:r>
                      <a:endParaRPr lang="en-US" sz="1000">
                        <a:latin typeface="Times New Roman"/>
                        <a:ea typeface="Calibri"/>
                        <a:cs typeface="Arial"/>
                      </a:endParaRPr>
                    </a:p>
                  </a:txBody>
                  <a:tcPr marL="68580" marR="68580" marT="0" marB="0" anchor="b"/>
                </a:tc>
              </a:tr>
              <a:tr h="170143">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47</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 Cartoon Brown 425/33/27(9*60)</a:t>
                      </a:r>
                      <a:endParaRPr lang="en-US" sz="1000">
                        <a:latin typeface="Times New Roman"/>
                        <a:ea typeface="Calibri"/>
                        <a:cs typeface="Arial"/>
                      </a:endParaRPr>
                    </a:p>
                  </a:txBody>
                  <a:tcPr marL="68580" marR="68580" marT="0" marB="0" anchor="b"/>
                </a:tc>
              </a:tr>
              <a:tr h="291576">
                <a:tc>
                  <a:txBody>
                    <a:bodyPr/>
                    <a:lstStyle/>
                    <a:p>
                      <a:pPr marL="0" marR="0">
                        <a:lnSpc>
                          <a:spcPct val="115000"/>
                        </a:lnSpc>
                        <a:spcBef>
                          <a:spcPts val="0"/>
                        </a:spcBef>
                        <a:spcAft>
                          <a:spcPts val="0"/>
                        </a:spcAft>
                      </a:pPr>
                      <a:r>
                        <a:rPr lang="en-US" sz="1000">
                          <a:solidFill>
                            <a:srgbClr val="000000"/>
                          </a:solidFill>
                          <a:latin typeface="Times New Roman"/>
                          <a:ea typeface="Times New Roman"/>
                          <a:cs typeface="Times New Roman"/>
                        </a:rPr>
                        <a:t>48</a:t>
                      </a:r>
                      <a:endParaRPr lang="en-US" sz="1000">
                        <a:latin typeface="Times New Roman"/>
                        <a:ea typeface="Calibri"/>
                        <a:cs typeface="Arial"/>
                      </a:endParaRPr>
                    </a:p>
                  </a:txBody>
                  <a:tcPr marL="68580" marR="68580" marT="0" marB="0" anchor="ctr"/>
                </a:tc>
                <a:tc>
                  <a:txBody>
                    <a:bodyPr/>
                    <a:lstStyle/>
                    <a:p>
                      <a:pPr marL="0" marR="0">
                        <a:lnSpc>
                          <a:spcPct val="115000"/>
                        </a:lnSpc>
                        <a:spcBef>
                          <a:spcPts val="0"/>
                        </a:spcBef>
                        <a:spcAft>
                          <a:spcPts val="0"/>
                        </a:spcAft>
                      </a:pPr>
                      <a:r>
                        <a:rPr lang="en-US" sz="1000" dirty="0">
                          <a:solidFill>
                            <a:srgbClr val="000000"/>
                          </a:solidFill>
                          <a:latin typeface="Times New Roman"/>
                          <a:ea typeface="Times New Roman"/>
                          <a:cs typeface="Times New Roman"/>
                        </a:rPr>
                        <a:t> LEAFLET A/E DICLOFEN</a:t>
                      </a:r>
                      <a:endParaRPr lang="en-US" sz="1000" dirty="0">
                        <a:latin typeface="Times New Roman"/>
                        <a:ea typeface="Calibri"/>
                        <a:cs typeface="Arial"/>
                      </a:endParaRPr>
                    </a:p>
                  </a:txBody>
                  <a:tcPr marL="68580" marR="68580" marT="0" marB="0" anchor="b"/>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xmlns="" val="3786693129"/>
              </p:ext>
            </p:extLst>
          </p:nvPr>
        </p:nvGraphicFramePr>
        <p:xfrm>
          <a:off x="4714876" y="280532"/>
          <a:ext cx="2259704" cy="736092"/>
        </p:xfrm>
        <a:graphic>
          <a:graphicData uri="http://schemas.openxmlformats.org/drawingml/2006/table">
            <a:tbl>
              <a:tblPr>
                <a:tableStyleId>{5DA37D80-6434-44D0-A028-1B22A696006F}</a:tableStyleId>
              </a:tblPr>
              <a:tblGrid>
                <a:gridCol w="537834"/>
                <a:gridCol w="1721870"/>
              </a:tblGrid>
              <a:tr h="200566">
                <a:tc gridSpan="2">
                  <a:txBody>
                    <a:bodyPr/>
                    <a:lstStyle/>
                    <a:p>
                      <a:pPr marL="0" marR="0" algn="ctr">
                        <a:lnSpc>
                          <a:spcPct val="115000"/>
                        </a:lnSpc>
                        <a:spcBef>
                          <a:spcPts val="0"/>
                        </a:spcBef>
                        <a:spcAft>
                          <a:spcPts val="0"/>
                        </a:spcAft>
                      </a:pPr>
                      <a:r>
                        <a:rPr lang="en-GB" sz="1400" b="1" dirty="0" smtClean="0"/>
                        <a:t>class3 </a:t>
                      </a:r>
                      <a:r>
                        <a:rPr lang="en-GB" sz="1400" b="1" dirty="0"/>
                        <a:t>items</a:t>
                      </a:r>
                      <a:endParaRPr lang="en-US" sz="1400" b="1" dirty="0">
                        <a:latin typeface="Times New Roman"/>
                        <a:ea typeface="Calibri"/>
                        <a:cs typeface="Arial"/>
                      </a:endParaRPr>
                    </a:p>
                  </a:txBody>
                  <a:tcPr marL="53009" marR="53009" marT="0" marB="0">
                    <a:solidFill>
                      <a:schemeClr val="accent2">
                        <a:lumMod val="20000"/>
                        <a:lumOff val="80000"/>
                      </a:schemeClr>
                    </a:solidFill>
                  </a:tcPr>
                </a:tc>
                <a:tc hMerge="1">
                  <a:txBody>
                    <a:bodyPr/>
                    <a:lstStyle/>
                    <a:p>
                      <a:endParaRPr lang="en-US"/>
                    </a:p>
                  </a:txBody>
                  <a:tcPr/>
                </a:tc>
              </a:tr>
              <a:tr h="401132">
                <a:tc>
                  <a:txBody>
                    <a:bodyPr/>
                    <a:lstStyle/>
                    <a:p>
                      <a:pPr marL="0" marR="0">
                        <a:lnSpc>
                          <a:spcPct val="115000"/>
                        </a:lnSpc>
                        <a:spcBef>
                          <a:spcPts val="0"/>
                        </a:spcBef>
                        <a:spcAft>
                          <a:spcPts val="0"/>
                        </a:spcAft>
                      </a:pPr>
                      <a:r>
                        <a:rPr lang="en-GB" sz="1400" b="1" dirty="0"/>
                        <a:t>Item #</a:t>
                      </a:r>
                      <a:endParaRPr lang="en-US" sz="1400" b="1" dirty="0">
                        <a:latin typeface="Times New Roman"/>
                        <a:ea typeface="Calibri"/>
                        <a:cs typeface="Arial"/>
                      </a:endParaRPr>
                    </a:p>
                  </a:txBody>
                  <a:tcPr marL="53009" marR="53009" marT="0" marB="0">
                    <a:solidFill>
                      <a:schemeClr val="accent2">
                        <a:lumMod val="20000"/>
                        <a:lumOff val="80000"/>
                      </a:schemeClr>
                    </a:solidFill>
                  </a:tcPr>
                </a:tc>
                <a:tc>
                  <a:txBody>
                    <a:bodyPr/>
                    <a:lstStyle/>
                    <a:p>
                      <a:pPr marL="0" marR="0">
                        <a:lnSpc>
                          <a:spcPct val="115000"/>
                        </a:lnSpc>
                        <a:spcBef>
                          <a:spcPts val="0"/>
                        </a:spcBef>
                        <a:spcAft>
                          <a:spcPts val="0"/>
                        </a:spcAft>
                      </a:pPr>
                      <a:r>
                        <a:rPr lang="en-GB" sz="1400" b="1" dirty="0"/>
                        <a:t>R.M name</a:t>
                      </a:r>
                      <a:endParaRPr lang="en-US" sz="1400" b="1" dirty="0">
                        <a:latin typeface="Times New Roman"/>
                        <a:ea typeface="Calibri"/>
                        <a:cs typeface="Arial"/>
                      </a:endParaRPr>
                    </a:p>
                  </a:txBody>
                  <a:tcPr marL="53009" marR="53009" marT="0" marB="0">
                    <a:solidFill>
                      <a:schemeClr val="accent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Inventory Controls Decisions</a:t>
            </a:r>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26</a:t>
            </a:fld>
            <a:endParaRPr kumimoji="0" lang="en-US"/>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xmlns="" val="1601423969"/>
              </p:ext>
            </p:extLst>
          </p:nvPr>
        </p:nvGraphicFramePr>
        <p:xfrm>
          <a:off x="2123728" y="1419622"/>
          <a:ext cx="4250432" cy="3276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283968" y="1491630"/>
            <a:ext cx="672575" cy="6480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mc:AlternateContent xmlns:mc="http://schemas.openxmlformats.org/markup-compatibility/2006">
        <mc:Choice xmlns:a14="http://schemas.microsoft.com/office/drawing/2010/main" xmlns="" Requires="a14">
          <p:sp>
            <p:nvSpPr>
              <p:cNvPr id="10" name="TextBox 9"/>
              <p:cNvSpPr txBox="1"/>
              <p:nvPr/>
            </p:nvSpPr>
            <p:spPr>
              <a:xfrm>
                <a:off x="4283968" y="2387703"/>
                <a:ext cx="1141851" cy="398186"/>
              </a:xfrm>
              <a:prstGeom prst="rect">
                <a:avLst/>
              </a:prstGeom>
              <a:noFill/>
            </p:spPr>
            <p:txBody>
              <a:bodyPr wrap="none" rtlCol="0">
                <a:spAutoFit/>
              </a:bodyPr>
              <a:lstStyle/>
              <a:p>
                <a:r>
                  <a:rPr lang="en-US" dirty="0" smtClean="0"/>
                  <a:t>z</a:t>
                </a:r>
                <a:r>
                  <a:rPr lang="en-US" dirty="0">
                    <a:ea typeface="Cambria Math"/>
                  </a:rPr>
                  <a:t/>
                </a:r>
                <a14:m>
                  <m:oMath xmlns:m="http://schemas.openxmlformats.org/officeDocument/2006/math">
                    <m:r>
                      <a:rPr lang="en-US" i="1">
                        <a:latin typeface="Cambria Math"/>
                        <a:ea typeface="Cambria Math"/>
                      </a:rPr>
                      <m:t>∗ </m:t>
                    </m:r>
                    <m:r>
                      <m:rPr>
                        <m:sty m:val="p"/>
                      </m:rPr>
                      <a:rPr lang="el-GR" i="1" smtClean="0">
                        <a:latin typeface="Cambria Math"/>
                        <a:ea typeface="Cambria Math"/>
                      </a:rPr>
                      <m:t>σ</m:t>
                    </m:r>
                    <m:r>
                      <a:rPr lang="en-US" b="0" i="1" smtClean="0">
                        <a:latin typeface="Cambria Math"/>
                        <a:ea typeface="Cambria Math"/>
                      </a:rPr>
                      <m:t>∗</m:t>
                    </m:r>
                    <m:rad>
                      <m:radPr>
                        <m:degHide m:val="on"/>
                        <m:ctrlPr>
                          <a:rPr lang="en-US" i="1" smtClean="0">
                            <a:latin typeface="Cambria Math"/>
                          </a:rPr>
                        </m:ctrlPr>
                      </m:radPr>
                      <m:deg/>
                      <m:e>
                        <m:r>
                          <a:rPr lang="en-US" b="0" i="1" smtClean="0">
                            <a:latin typeface="Cambria Math"/>
                          </a:rPr>
                          <m:t>𝑙</m:t>
                        </m:r>
                      </m:e>
                    </m:rad>
                  </m:oMath>
                </a14:m>
                <a:endParaRPr lang="en-US" dirty="0"/>
              </a:p>
            </p:txBody>
          </p:sp>
        </mc:Choice>
        <mc:Fallback>
          <p:sp>
            <p:nvSpPr>
              <p:cNvPr id="10" name="TextBox 9"/>
              <p:cNvSpPr txBox="1">
                <a:spLocks noRot="1" noChangeAspect="1" noMove="1" noResize="1" noEditPoints="1" noAdjustHandles="1" noChangeArrowheads="1" noChangeShapeType="1" noTextEdit="1"/>
              </p:cNvSpPr>
              <p:nvPr/>
            </p:nvSpPr>
            <p:spPr>
              <a:xfrm>
                <a:off x="4283968" y="2387703"/>
                <a:ext cx="1141851" cy="398186"/>
              </a:xfrm>
              <a:prstGeom prst="rect">
                <a:avLst/>
              </a:prstGeom>
              <a:blipFill rotWithShape="1">
                <a:blip r:embed="rId8" cstate="print"/>
                <a:stretch>
                  <a:fillRect l="-4813" b="-24615"/>
                </a:stretch>
              </a:blipFill>
            </p:spPr>
            <p:txBody>
              <a:bodyPr/>
              <a:lstStyle/>
              <a:p>
                <a:r>
                  <a:rPr lang="en-US">
                    <a:noFill/>
                  </a:rPr>
                  <a:t> </a:t>
                </a:r>
              </a:p>
            </p:txBody>
          </p:sp>
        </mc:Fallback>
      </mc:AlternateContent>
    </p:spTree>
    <p:extLst>
      <p:ext uri="{BB962C8B-B14F-4D97-AF65-F5344CB8AC3E}">
        <p14:creationId xmlns:p14="http://schemas.microsoft.com/office/powerpoint/2010/main" xmlns="" val="40043803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83518"/>
            <a:ext cx="8153400" cy="1005840"/>
          </a:xfrm>
        </p:spPr>
        <p:txBody>
          <a:bodyPr>
            <a:normAutofit fontScale="90000"/>
          </a:bodyPr>
          <a:lstStyle/>
          <a:p>
            <a:r>
              <a:rPr lang="en-US" sz="4400" dirty="0"/>
              <a:t>Class I</a:t>
            </a:r>
            <a:r>
              <a:rPr lang="en-US" sz="4400" dirty="0">
                <a:latin typeface="Times New Roman"/>
                <a:ea typeface="Calibri"/>
                <a:cs typeface="Arial"/>
              </a:rPr>
              <a:t/>
            </a:r>
            <a:br>
              <a:rPr lang="en-US" sz="4400" dirty="0">
                <a:latin typeface="Times New Roman"/>
                <a:ea typeface="Calibri"/>
                <a:cs typeface="Arial"/>
              </a:rPr>
            </a:b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27</a:t>
            </a:fld>
            <a:endParaRPr kumimoji="0" lang="en-US"/>
          </a:p>
        </p:txBody>
      </p:sp>
      <p:graphicFrame>
        <p:nvGraphicFramePr>
          <p:cNvPr id="11" name="Table 10"/>
          <p:cNvGraphicFramePr>
            <a:graphicFrameLocks noGrp="1"/>
          </p:cNvGraphicFramePr>
          <p:nvPr>
            <p:extLst>
              <p:ext uri="{D42A27DB-BD31-4B8C-83A1-F6EECF244321}">
                <p14:modId xmlns:p14="http://schemas.microsoft.com/office/powerpoint/2010/main" xmlns="" val="209012300"/>
              </p:ext>
            </p:extLst>
          </p:nvPr>
        </p:nvGraphicFramePr>
        <p:xfrm>
          <a:off x="1475656" y="1491629"/>
          <a:ext cx="2448271" cy="1512168"/>
        </p:xfrm>
        <a:graphic>
          <a:graphicData uri="http://schemas.openxmlformats.org/drawingml/2006/table">
            <a:tbl>
              <a:tblPr>
                <a:tableStyleId>{5DA37D80-6434-44D0-A028-1B22A696006F}</a:tableStyleId>
              </a:tblPr>
              <a:tblGrid>
                <a:gridCol w="1511861"/>
                <a:gridCol w="936410"/>
              </a:tblGrid>
              <a:tr h="216024">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a:t>EOQ</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216024">
                <a:tc>
                  <a:txBody>
                    <a:bodyPr/>
                    <a:lstStyle/>
                    <a:p>
                      <a:pPr marL="0" marR="0" algn="ctr">
                        <a:lnSpc>
                          <a:spcPct val="115000"/>
                        </a:lnSpc>
                        <a:spcBef>
                          <a:spcPts val="0"/>
                        </a:spcBef>
                        <a:spcAft>
                          <a:spcPts val="0"/>
                        </a:spcAft>
                      </a:pPr>
                      <a:r>
                        <a:rPr lang="en-US" sz="1200" dirty="0"/>
                        <a:t>1</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191.89</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a:t>3</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818.04</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a:t>16</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909.74</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a:t>23</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14.79</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xmlns="" val="2369823026"/>
              </p:ext>
            </p:extLst>
          </p:nvPr>
        </p:nvGraphicFramePr>
        <p:xfrm>
          <a:off x="1475656" y="3363838"/>
          <a:ext cx="2466207" cy="1615741"/>
        </p:xfrm>
        <a:graphic>
          <a:graphicData uri="http://schemas.openxmlformats.org/drawingml/2006/table">
            <a:tbl>
              <a:tblPr>
                <a:tableStyleId>{5DA37D80-6434-44D0-A028-1B22A696006F}</a:tableStyleId>
              </a:tblPr>
              <a:tblGrid>
                <a:gridCol w="1522938"/>
                <a:gridCol w="943269"/>
              </a:tblGrid>
              <a:tr h="353869">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smtClean="0"/>
                        <a:t>Safety Stock</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176934">
                <a:tc>
                  <a:txBody>
                    <a:bodyPr/>
                    <a:lstStyle/>
                    <a:p>
                      <a:pPr marL="0" marR="0" algn="ctr">
                        <a:lnSpc>
                          <a:spcPct val="115000"/>
                        </a:lnSpc>
                        <a:spcBef>
                          <a:spcPts val="0"/>
                        </a:spcBef>
                        <a:spcAft>
                          <a:spcPts val="0"/>
                        </a:spcAft>
                      </a:pPr>
                      <a:r>
                        <a:rPr lang="en-US" sz="1200" dirty="0"/>
                        <a:t>1</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114.64</a:t>
                      </a:r>
                      <a:endParaRPr lang="en-US" sz="1200" dirty="0">
                        <a:latin typeface="Times New Roman"/>
                        <a:ea typeface="Calibri"/>
                        <a:cs typeface="Arial"/>
                      </a:endParaRPr>
                    </a:p>
                  </a:txBody>
                  <a:tcPr marL="68580" marR="68580" marT="0" marB="0" anchor="ctr"/>
                </a:tc>
              </a:tr>
              <a:tr h="176934">
                <a:tc>
                  <a:txBody>
                    <a:bodyPr/>
                    <a:lstStyle/>
                    <a:p>
                      <a:pPr marL="0" marR="0" algn="ctr">
                        <a:lnSpc>
                          <a:spcPct val="115000"/>
                        </a:lnSpc>
                        <a:spcBef>
                          <a:spcPts val="0"/>
                        </a:spcBef>
                        <a:spcAft>
                          <a:spcPts val="0"/>
                        </a:spcAft>
                      </a:pPr>
                      <a:r>
                        <a:rPr lang="en-US" sz="1200" dirty="0"/>
                        <a:t>3</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114.64</a:t>
                      </a:r>
                      <a:endParaRPr lang="en-US" sz="1200" dirty="0">
                        <a:latin typeface="Times New Roman"/>
                        <a:ea typeface="Calibri"/>
                        <a:cs typeface="Arial"/>
                      </a:endParaRPr>
                    </a:p>
                  </a:txBody>
                  <a:tcPr marL="68580" marR="68580" marT="0" marB="0" anchor="ctr"/>
                </a:tc>
              </a:tr>
              <a:tr h="176934">
                <a:tc>
                  <a:txBody>
                    <a:bodyPr/>
                    <a:lstStyle/>
                    <a:p>
                      <a:pPr marL="0" marR="0" algn="ctr">
                        <a:lnSpc>
                          <a:spcPct val="115000"/>
                        </a:lnSpc>
                        <a:spcBef>
                          <a:spcPts val="0"/>
                        </a:spcBef>
                        <a:spcAft>
                          <a:spcPts val="0"/>
                        </a:spcAft>
                      </a:pPr>
                      <a:r>
                        <a:rPr lang="en-US" sz="1200" dirty="0"/>
                        <a:t>16</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114.64</a:t>
                      </a:r>
                      <a:endParaRPr lang="en-US" sz="1200" dirty="0">
                        <a:latin typeface="Times New Roman"/>
                        <a:ea typeface="Calibri"/>
                        <a:cs typeface="Arial"/>
                      </a:endParaRPr>
                    </a:p>
                  </a:txBody>
                  <a:tcPr marL="68580" marR="68580" marT="0" marB="0" anchor="ctr"/>
                </a:tc>
              </a:tr>
              <a:tr h="176934">
                <a:tc>
                  <a:txBody>
                    <a:bodyPr/>
                    <a:lstStyle/>
                    <a:p>
                      <a:pPr marL="0" marR="0" algn="ctr">
                        <a:lnSpc>
                          <a:spcPct val="115000"/>
                        </a:lnSpc>
                        <a:spcBef>
                          <a:spcPts val="0"/>
                        </a:spcBef>
                        <a:spcAft>
                          <a:spcPts val="0"/>
                        </a:spcAft>
                      </a:pPr>
                      <a:r>
                        <a:rPr lang="en-US" sz="1200" dirty="0"/>
                        <a:t>23</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81.06</a:t>
                      </a:r>
                      <a:endParaRPr lang="en-US" sz="1200" dirty="0">
                        <a:latin typeface="Times New Roman"/>
                        <a:ea typeface="Calibri"/>
                        <a:cs typeface="Arial"/>
                      </a:endParaRPr>
                    </a:p>
                  </a:txBody>
                  <a:tcPr marL="68580" marR="68580" marT="0" marB="0" anchor="ctr"/>
                </a:tc>
              </a:tr>
              <a:tr h="176934">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176934">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xmlns="" val="2180334773"/>
              </p:ext>
            </p:extLst>
          </p:nvPr>
        </p:nvGraphicFramePr>
        <p:xfrm>
          <a:off x="4644008" y="1491630"/>
          <a:ext cx="2491911" cy="1512168"/>
        </p:xfrm>
        <a:graphic>
          <a:graphicData uri="http://schemas.openxmlformats.org/drawingml/2006/table">
            <a:tbl>
              <a:tblPr>
                <a:tableStyleId>{5DA37D80-6434-44D0-A028-1B22A696006F}</a:tableStyleId>
              </a:tblPr>
              <a:tblGrid>
                <a:gridCol w="1538810"/>
                <a:gridCol w="953101"/>
              </a:tblGrid>
              <a:tr h="216024">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smtClean="0"/>
                        <a:t>ROP</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216024">
                <a:tc>
                  <a:txBody>
                    <a:bodyPr/>
                    <a:lstStyle/>
                    <a:p>
                      <a:pPr marL="0" marR="0" algn="ctr">
                        <a:lnSpc>
                          <a:spcPct val="115000"/>
                        </a:lnSpc>
                        <a:spcBef>
                          <a:spcPts val="0"/>
                        </a:spcBef>
                        <a:spcAft>
                          <a:spcPts val="0"/>
                        </a:spcAft>
                      </a:pPr>
                      <a:r>
                        <a:rPr lang="en-US" sz="1200" dirty="0"/>
                        <a:t>1</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162.01</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a:t>3</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351.56</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a:t>16</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730.02</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a:t>23</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82.99</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xmlns="" val="1731186016"/>
              </p:ext>
            </p:extLst>
          </p:nvPr>
        </p:nvGraphicFramePr>
        <p:xfrm>
          <a:off x="4572000" y="3363838"/>
          <a:ext cx="2671724" cy="1584177"/>
        </p:xfrm>
        <a:graphic>
          <a:graphicData uri="http://schemas.openxmlformats.org/drawingml/2006/table">
            <a:tbl>
              <a:tblPr>
                <a:tableStyleId>{5DA37D80-6434-44D0-A028-1B22A696006F}</a:tableStyleId>
              </a:tblPr>
              <a:tblGrid>
                <a:gridCol w="1335862"/>
                <a:gridCol w="1335862"/>
              </a:tblGrid>
              <a:tr h="226311">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smtClean="0"/>
                        <a:t>TBO(month)</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226311">
                <a:tc>
                  <a:txBody>
                    <a:bodyPr/>
                    <a:lstStyle/>
                    <a:p>
                      <a:pPr marL="0" marR="0" algn="ctr">
                        <a:lnSpc>
                          <a:spcPct val="115000"/>
                        </a:lnSpc>
                        <a:spcBef>
                          <a:spcPts val="0"/>
                        </a:spcBef>
                        <a:spcAft>
                          <a:spcPts val="0"/>
                        </a:spcAft>
                      </a:pPr>
                      <a:r>
                        <a:rPr lang="en-US" sz="1200" dirty="0"/>
                        <a:t>1</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9.35</a:t>
                      </a:r>
                      <a:endParaRPr lang="en-US" sz="1200" dirty="0">
                        <a:latin typeface="Times New Roman"/>
                        <a:ea typeface="Calibri"/>
                        <a:cs typeface="Arial"/>
                      </a:endParaRPr>
                    </a:p>
                  </a:txBody>
                  <a:tcPr marL="68580" marR="68580" marT="0" marB="0" anchor="ctr"/>
                </a:tc>
              </a:tr>
              <a:tr h="226311">
                <a:tc>
                  <a:txBody>
                    <a:bodyPr/>
                    <a:lstStyle/>
                    <a:p>
                      <a:pPr marL="0" marR="0" algn="ctr">
                        <a:lnSpc>
                          <a:spcPct val="115000"/>
                        </a:lnSpc>
                        <a:spcBef>
                          <a:spcPts val="0"/>
                        </a:spcBef>
                        <a:spcAft>
                          <a:spcPts val="0"/>
                        </a:spcAft>
                      </a:pPr>
                      <a:r>
                        <a:rPr lang="en-US" sz="1200" dirty="0"/>
                        <a:t>3</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7.97</a:t>
                      </a:r>
                      <a:endParaRPr lang="en-US" sz="1200" dirty="0">
                        <a:latin typeface="Times New Roman"/>
                        <a:ea typeface="Calibri"/>
                        <a:cs typeface="Arial"/>
                      </a:endParaRPr>
                    </a:p>
                  </a:txBody>
                  <a:tcPr marL="68580" marR="68580" marT="0" marB="0" anchor="ctr"/>
                </a:tc>
              </a:tr>
              <a:tr h="226311">
                <a:tc>
                  <a:txBody>
                    <a:bodyPr/>
                    <a:lstStyle/>
                    <a:p>
                      <a:pPr marL="0" marR="0" algn="ctr">
                        <a:lnSpc>
                          <a:spcPct val="115000"/>
                        </a:lnSpc>
                        <a:spcBef>
                          <a:spcPts val="0"/>
                        </a:spcBef>
                        <a:spcAft>
                          <a:spcPts val="0"/>
                        </a:spcAft>
                      </a:pPr>
                      <a:r>
                        <a:rPr lang="en-US" sz="1200" dirty="0"/>
                        <a:t>16</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3.41</a:t>
                      </a:r>
                      <a:endParaRPr lang="en-US" sz="1200" dirty="0">
                        <a:latin typeface="Times New Roman"/>
                        <a:ea typeface="Calibri"/>
                        <a:cs typeface="Arial"/>
                      </a:endParaRPr>
                    </a:p>
                  </a:txBody>
                  <a:tcPr marL="68580" marR="68580" marT="0" marB="0" anchor="ctr"/>
                </a:tc>
              </a:tr>
              <a:tr h="226311">
                <a:tc>
                  <a:txBody>
                    <a:bodyPr/>
                    <a:lstStyle/>
                    <a:p>
                      <a:pPr marL="0" marR="0" algn="ctr">
                        <a:lnSpc>
                          <a:spcPct val="115000"/>
                        </a:lnSpc>
                        <a:spcBef>
                          <a:spcPts val="0"/>
                        </a:spcBef>
                        <a:spcAft>
                          <a:spcPts val="0"/>
                        </a:spcAft>
                      </a:pPr>
                      <a:r>
                        <a:rPr lang="en-US" sz="1200" dirty="0"/>
                        <a:t>23</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a:t>8.88</a:t>
                      </a:r>
                      <a:endParaRPr lang="en-US" sz="1200" dirty="0">
                        <a:latin typeface="Times New Roman"/>
                        <a:ea typeface="Calibri"/>
                        <a:cs typeface="Arial"/>
                      </a:endParaRPr>
                    </a:p>
                  </a:txBody>
                  <a:tcPr marL="68580" marR="68580" marT="0" marB="0" anchor="ctr"/>
                </a:tc>
              </a:tr>
              <a:tr h="226311">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226311">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83518"/>
            <a:ext cx="8153400" cy="1005840"/>
          </a:xfrm>
        </p:spPr>
        <p:txBody>
          <a:bodyPr>
            <a:normAutofit fontScale="90000"/>
          </a:bodyPr>
          <a:lstStyle/>
          <a:p>
            <a:r>
              <a:rPr lang="en-US" sz="4400" dirty="0"/>
              <a:t>Class </a:t>
            </a:r>
            <a:r>
              <a:rPr lang="en-US" sz="4400" dirty="0" smtClean="0"/>
              <a:t>I</a:t>
            </a:r>
            <a:r>
              <a:rPr lang="en-US" sz="4400" dirty="0"/>
              <a:t>I</a:t>
            </a:r>
            <a:r>
              <a:rPr lang="en-US" sz="4400" dirty="0">
                <a:latin typeface="Times New Roman"/>
                <a:ea typeface="Calibri"/>
                <a:cs typeface="Arial"/>
              </a:rPr>
              <a:t/>
            </a:r>
            <a:br>
              <a:rPr lang="en-US" sz="4400" dirty="0">
                <a:latin typeface="Times New Roman"/>
                <a:ea typeface="Calibri"/>
                <a:cs typeface="Arial"/>
              </a:rPr>
            </a:b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28</a:t>
            </a:fld>
            <a:endParaRPr kumimoji="0" lang="en-US"/>
          </a:p>
        </p:txBody>
      </p:sp>
      <p:graphicFrame>
        <p:nvGraphicFramePr>
          <p:cNvPr id="8" name="Table 7"/>
          <p:cNvGraphicFramePr>
            <a:graphicFrameLocks noGrp="1"/>
          </p:cNvGraphicFramePr>
          <p:nvPr>
            <p:extLst>
              <p:ext uri="{D42A27DB-BD31-4B8C-83A1-F6EECF244321}">
                <p14:modId xmlns:p14="http://schemas.microsoft.com/office/powerpoint/2010/main" xmlns="" val="703803688"/>
              </p:ext>
            </p:extLst>
          </p:nvPr>
        </p:nvGraphicFramePr>
        <p:xfrm>
          <a:off x="1403648" y="1563638"/>
          <a:ext cx="2448271" cy="1512168"/>
        </p:xfrm>
        <a:graphic>
          <a:graphicData uri="http://schemas.openxmlformats.org/drawingml/2006/table">
            <a:tbl>
              <a:tblPr>
                <a:tableStyleId>{5DA37D80-6434-44D0-A028-1B22A696006F}</a:tableStyleId>
              </a:tblPr>
              <a:tblGrid>
                <a:gridCol w="1511861"/>
                <a:gridCol w="936410"/>
              </a:tblGrid>
              <a:tr h="216024">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a:t>EOQ</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216024">
                <a:tc>
                  <a:txBody>
                    <a:bodyPr/>
                    <a:lstStyle/>
                    <a:p>
                      <a:pPr marL="0" marR="0" algn="ctr">
                        <a:lnSpc>
                          <a:spcPct val="115000"/>
                        </a:lnSpc>
                        <a:spcBef>
                          <a:spcPts val="0"/>
                        </a:spcBef>
                        <a:spcAft>
                          <a:spcPts val="0"/>
                        </a:spcAft>
                      </a:pPr>
                      <a:r>
                        <a:rPr lang="en-US" sz="1200" dirty="0"/>
                        <a:t>2</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a:t>64.85</a:t>
                      </a:r>
                      <a:endParaRPr lang="en-US" sz="1200">
                        <a:latin typeface="Times New Roman"/>
                        <a:ea typeface="Calibri"/>
                        <a:cs typeface="Arial"/>
                      </a:endParaRPr>
                    </a:p>
                  </a:txBody>
                  <a:tcPr marL="55217" marR="55217" marT="0" marB="0" anchor="ctr"/>
                </a:tc>
              </a:tr>
              <a:tr h="216024">
                <a:tc>
                  <a:txBody>
                    <a:bodyPr/>
                    <a:lstStyle/>
                    <a:p>
                      <a:pPr marL="0" marR="0" algn="ctr">
                        <a:lnSpc>
                          <a:spcPct val="115000"/>
                        </a:lnSpc>
                        <a:spcBef>
                          <a:spcPts val="0"/>
                        </a:spcBef>
                        <a:spcAft>
                          <a:spcPts val="0"/>
                        </a:spcAft>
                      </a:pPr>
                      <a:r>
                        <a:rPr lang="en-US" sz="1200" dirty="0"/>
                        <a:t>4</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98.11</a:t>
                      </a:r>
                      <a:endParaRPr lang="en-US" sz="1200" dirty="0">
                        <a:latin typeface="Times New Roman"/>
                        <a:ea typeface="Calibri"/>
                        <a:cs typeface="Arial"/>
                      </a:endParaRPr>
                    </a:p>
                  </a:txBody>
                  <a:tcPr marL="55217" marR="55217" marT="0" marB="0" anchor="ctr"/>
                </a:tc>
              </a:tr>
              <a:tr h="216024">
                <a:tc>
                  <a:txBody>
                    <a:bodyPr/>
                    <a:lstStyle/>
                    <a:p>
                      <a:pPr marL="0" marR="0" algn="ctr">
                        <a:lnSpc>
                          <a:spcPct val="115000"/>
                        </a:lnSpc>
                        <a:spcBef>
                          <a:spcPts val="0"/>
                        </a:spcBef>
                        <a:spcAft>
                          <a:spcPts val="0"/>
                        </a:spcAft>
                      </a:pPr>
                      <a:r>
                        <a:rPr lang="en-US" sz="1200" dirty="0"/>
                        <a:t>6</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25.47</a:t>
                      </a:r>
                      <a:endParaRPr lang="en-US" sz="1200" dirty="0">
                        <a:latin typeface="Times New Roman"/>
                        <a:ea typeface="Calibri"/>
                        <a:cs typeface="Arial"/>
                      </a:endParaRPr>
                    </a:p>
                  </a:txBody>
                  <a:tcPr marL="55217" marR="55217" marT="0" marB="0" anchor="ctr"/>
                </a:tc>
              </a:tr>
              <a:tr h="216024">
                <a:tc>
                  <a:txBody>
                    <a:bodyPr/>
                    <a:lstStyle/>
                    <a:p>
                      <a:pPr marL="0" marR="0" algn="ctr">
                        <a:lnSpc>
                          <a:spcPct val="115000"/>
                        </a:lnSpc>
                        <a:spcBef>
                          <a:spcPts val="0"/>
                        </a:spcBef>
                        <a:spcAft>
                          <a:spcPts val="0"/>
                        </a:spcAft>
                      </a:pPr>
                      <a:r>
                        <a:rPr lang="en-US" sz="1200" dirty="0"/>
                        <a:t>10</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10.67</a:t>
                      </a:r>
                      <a:endParaRPr lang="en-US" sz="1200" dirty="0">
                        <a:latin typeface="Times New Roman"/>
                        <a:ea typeface="Calibri"/>
                        <a:cs typeface="Arial"/>
                      </a:endParaRPr>
                    </a:p>
                  </a:txBody>
                  <a:tcPr marL="55217" marR="55217" marT="0" marB="0" anchor="ctr"/>
                </a:tc>
              </a:tr>
              <a:tr h="216024">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xmlns="" val="3726180254"/>
              </p:ext>
            </p:extLst>
          </p:nvPr>
        </p:nvGraphicFramePr>
        <p:xfrm>
          <a:off x="1475656" y="3435846"/>
          <a:ext cx="2466207" cy="1615741"/>
        </p:xfrm>
        <a:graphic>
          <a:graphicData uri="http://schemas.openxmlformats.org/drawingml/2006/table">
            <a:tbl>
              <a:tblPr>
                <a:tableStyleId>{5DA37D80-6434-44D0-A028-1B22A696006F}</a:tableStyleId>
              </a:tblPr>
              <a:tblGrid>
                <a:gridCol w="1522938"/>
                <a:gridCol w="943269"/>
              </a:tblGrid>
              <a:tr h="353869">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smtClean="0"/>
                        <a:t>Safety Stock</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176934">
                <a:tc>
                  <a:txBody>
                    <a:bodyPr/>
                    <a:lstStyle/>
                    <a:p>
                      <a:pPr marL="0" marR="0" algn="ctr">
                        <a:lnSpc>
                          <a:spcPct val="115000"/>
                        </a:lnSpc>
                        <a:spcBef>
                          <a:spcPts val="0"/>
                        </a:spcBef>
                        <a:spcAft>
                          <a:spcPts val="0"/>
                        </a:spcAft>
                      </a:pPr>
                      <a:r>
                        <a:rPr lang="en-US" sz="1200" dirty="0"/>
                        <a:t>2</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8.05</a:t>
                      </a:r>
                      <a:endParaRPr lang="en-US" sz="1200" dirty="0">
                        <a:latin typeface="Times New Roman"/>
                        <a:ea typeface="Calibri"/>
                        <a:cs typeface="Arial"/>
                      </a:endParaRPr>
                    </a:p>
                  </a:txBody>
                  <a:tcPr marL="55217" marR="55217" marT="0" marB="0" anchor="ctr"/>
                </a:tc>
              </a:tr>
              <a:tr h="176934">
                <a:tc>
                  <a:txBody>
                    <a:bodyPr/>
                    <a:lstStyle/>
                    <a:p>
                      <a:pPr marL="0" marR="0" algn="ctr">
                        <a:lnSpc>
                          <a:spcPct val="115000"/>
                        </a:lnSpc>
                        <a:spcBef>
                          <a:spcPts val="0"/>
                        </a:spcBef>
                        <a:spcAft>
                          <a:spcPts val="0"/>
                        </a:spcAft>
                      </a:pPr>
                      <a:r>
                        <a:rPr lang="en-US" sz="1200" dirty="0"/>
                        <a:t>4</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114.64</a:t>
                      </a:r>
                      <a:endParaRPr lang="en-US" sz="1200" dirty="0">
                        <a:latin typeface="Times New Roman"/>
                        <a:ea typeface="Calibri"/>
                        <a:cs typeface="Arial"/>
                      </a:endParaRPr>
                    </a:p>
                  </a:txBody>
                  <a:tcPr marL="55217" marR="55217" marT="0" marB="0" anchor="ctr"/>
                </a:tc>
              </a:tr>
              <a:tr h="176934">
                <a:tc>
                  <a:txBody>
                    <a:bodyPr/>
                    <a:lstStyle/>
                    <a:p>
                      <a:pPr marL="0" marR="0" algn="ctr">
                        <a:lnSpc>
                          <a:spcPct val="115000"/>
                        </a:lnSpc>
                        <a:spcBef>
                          <a:spcPts val="0"/>
                        </a:spcBef>
                        <a:spcAft>
                          <a:spcPts val="0"/>
                        </a:spcAft>
                      </a:pPr>
                      <a:r>
                        <a:rPr lang="en-US" sz="1200" dirty="0"/>
                        <a:t>6</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57.32</a:t>
                      </a:r>
                      <a:endParaRPr lang="en-US" sz="1200" dirty="0">
                        <a:latin typeface="Times New Roman"/>
                        <a:ea typeface="Calibri"/>
                        <a:cs typeface="Arial"/>
                      </a:endParaRPr>
                    </a:p>
                  </a:txBody>
                  <a:tcPr marL="55217" marR="55217" marT="0" marB="0" anchor="ctr"/>
                </a:tc>
              </a:tr>
              <a:tr h="176934">
                <a:tc>
                  <a:txBody>
                    <a:bodyPr/>
                    <a:lstStyle/>
                    <a:p>
                      <a:pPr marL="0" marR="0" algn="ctr">
                        <a:lnSpc>
                          <a:spcPct val="115000"/>
                        </a:lnSpc>
                        <a:spcBef>
                          <a:spcPts val="0"/>
                        </a:spcBef>
                        <a:spcAft>
                          <a:spcPts val="0"/>
                        </a:spcAft>
                      </a:pPr>
                      <a:r>
                        <a:rPr lang="en-US" sz="1200"/>
                        <a:t>10</a:t>
                      </a:r>
                      <a:endParaRPr lang="en-US" sz="120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81.06</a:t>
                      </a:r>
                      <a:endParaRPr lang="en-US" sz="1200" dirty="0">
                        <a:latin typeface="Times New Roman"/>
                        <a:ea typeface="Calibri"/>
                        <a:cs typeface="Arial"/>
                      </a:endParaRPr>
                    </a:p>
                  </a:txBody>
                  <a:tcPr marL="55217" marR="55217" marT="0" marB="0" anchor="ctr"/>
                </a:tc>
              </a:tr>
              <a:tr h="176934">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176934">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xmlns="" val="1935390990"/>
              </p:ext>
            </p:extLst>
          </p:nvPr>
        </p:nvGraphicFramePr>
        <p:xfrm>
          <a:off x="4788024" y="1563638"/>
          <a:ext cx="2491911" cy="1512168"/>
        </p:xfrm>
        <a:graphic>
          <a:graphicData uri="http://schemas.openxmlformats.org/drawingml/2006/table">
            <a:tbl>
              <a:tblPr>
                <a:tableStyleId>{5DA37D80-6434-44D0-A028-1B22A696006F}</a:tableStyleId>
              </a:tblPr>
              <a:tblGrid>
                <a:gridCol w="1538810"/>
                <a:gridCol w="953101"/>
              </a:tblGrid>
              <a:tr h="216024">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smtClean="0"/>
                        <a:t>ROP</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216024">
                <a:tc>
                  <a:txBody>
                    <a:bodyPr/>
                    <a:lstStyle/>
                    <a:p>
                      <a:pPr marL="0" marR="0" algn="ctr">
                        <a:lnSpc>
                          <a:spcPct val="115000"/>
                        </a:lnSpc>
                        <a:spcBef>
                          <a:spcPts val="0"/>
                        </a:spcBef>
                        <a:spcAft>
                          <a:spcPts val="0"/>
                        </a:spcAft>
                      </a:pPr>
                      <a:r>
                        <a:rPr lang="en-US" sz="1200" dirty="0"/>
                        <a:t>2</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8.05</a:t>
                      </a:r>
                      <a:endParaRPr lang="en-US" sz="1200" dirty="0">
                        <a:latin typeface="Times New Roman"/>
                        <a:ea typeface="Calibri"/>
                        <a:cs typeface="Arial"/>
                      </a:endParaRPr>
                    </a:p>
                  </a:txBody>
                  <a:tcPr marL="55217" marR="55217" marT="0" marB="0" anchor="ctr"/>
                </a:tc>
              </a:tr>
              <a:tr h="216024">
                <a:tc>
                  <a:txBody>
                    <a:bodyPr/>
                    <a:lstStyle/>
                    <a:p>
                      <a:pPr marL="0" marR="0" algn="ctr">
                        <a:lnSpc>
                          <a:spcPct val="115000"/>
                        </a:lnSpc>
                        <a:spcBef>
                          <a:spcPts val="0"/>
                        </a:spcBef>
                        <a:spcAft>
                          <a:spcPts val="0"/>
                        </a:spcAft>
                      </a:pPr>
                      <a:r>
                        <a:rPr lang="en-US" sz="1200" dirty="0"/>
                        <a:t>4</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127.26</a:t>
                      </a:r>
                      <a:endParaRPr lang="en-US" sz="1200" dirty="0">
                        <a:latin typeface="Times New Roman"/>
                        <a:ea typeface="Calibri"/>
                        <a:cs typeface="Arial"/>
                      </a:endParaRPr>
                    </a:p>
                  </a:txBody>
                  <a:tcPr marL="55217" marR="55217" marT="0" marB="0" anchor="ctr"/>
                </a:tc>
              </a:tr>
              <a:tr h="216024">
                <a:tc>
                  <a:txBody>
                    <a:bodyPr/>
                    <a:lstStyle/>
                    <a:p>
                      <a:pPr marL="0" marR="0" algn="ctr">
                        <a:lnSpc>
                          <a:spcPct val="115000"/>
                        </a:lnSpc>
                        <a:spcBef>
                          <a:spcPts val="0"/>
                        </a:spcBef>
                        <a:spcAft>
                          <a:spcPts val="0"/>
                        </a:spcAft>
                      </a:pPr>
                      <a:r>
                        <a:rPr lang="en-US" sz="1200" dirty="0"/>
                        <a:t>6</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60.20</a:t>
                      </a:r>
                      <a:endParaRPr lang="en-US" sz="1200" dirty="0">
                        <a:latin typeface="Times New Roman"/>
                        <a:ea typeface="Calibri"/>
                        <a:cs typeface="Arial"/>
                      </a:endParaRPr>
                    </a:p>
                  </a:txBody>
                  <a:tcPr marL="55217" marR="55217" marT="0" marB="0" anchor="ctr"/>
                </a:tc>
              </a:tr>
              <a:tr h="216024">
                <a:tc>
                  <a:txBody>
                    <a:bodyPr/>
                    <a:lstStyle/>
                    <a:p>
                      <a:pPr marL="0" marR="0" algn="ctr">
                        <a:lnSpc>
                          <a:spcPct val="115000"/>
                        </a:lnSpc>
                        <a:spcBef>
                          <a:spcPts val="0"/>
                        </a:spcBef>
                        <a:spcAft>
                          <a:spcPts val="0"/>
                        </a:spcAft>
                      </a:pPr>
                      <a:r>
                        <a:rPr lang="en-US" sz="1200" dirty="0"/>
                        <a:t>10</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82.02</a:t>
                      </a:r>
                      <a:endParaRPr lang="en-US" sz="1200" dirty="0">
                        <a:latin typeface="Times New Roman"/>
                        <a:ea typeface="Calibri"/>
                        <a:cs typeface="Arial"/>
                      </a:endParaRPr>
                    </a:p>
                  </a:txBody>
                  <a:tcPr marL="55217" marR="55217" marT="0" marB="0" anchor="ctr"/>
                </a:tc>
              </a:tr>
              <a:tr h="216024">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xmlns="" val="2534982967"/>
              </p:ext>
            </p:extLst>
          </p:nvPr>
        </p:nvGraphicFramePr>
        <p:xfrm>
          <a:off x="4788024" y="3435846"/>
          <a:ext cx="2671724" cy="1568178"/>
        </p:xfrm>
        <a:graphic>
          <a:graphicData uri="http://schemas.openxmlformats.org/drawingml/2006/table">
            <a:tbl>
              <a:tblPr>
                <a:tableStyleId>{5DA37D80-6434-44D0-A028-1B22A696006F}</a:tableStyleId>
              </a:tblPr>
              <a:tblGrid>
                <a:gridCol w="1335862"/>
                <a:gridCol w="1335862"/>
              </a:tblGrid>
              <a:tr h="226311">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smtClean="0"/>
                        <a:t>TBO(month)</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0">
                <a:tc>
                  <a:txBody>
                    <a:bodyPr/>
                    <a:lstStyle/>
                    <a:p>
                      <a:pPr marL="0" marR="0" algn="ctr">
                        <a:lnSpc>
                          <a:spcPct val="115000"/>
                        </a:lnSpc>
                        <a:spcBef>
                          <a:spcPts val="0"/>
                        </a:spcBef>
                        <a:spcAft>
                          <a:spcPts val="0"/>
                        </a:spcAft>
                      </a:pPr>
                      <a:r>
                        <a:rPr lang="en-US" sz="1200" dirty="0"/>
                        <a:t>2</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8.06</a:t>
                      </a:r>
                      <a:endParaRPr lang="en-US" sz="1200" dirty="0">
                        <a:latin typeface="Times New Roman"/>
                        <a:ea typeface="Calibri"/>
                        <a:cs typeface="Arial"/>
                      </a:endParaRPr>
                    </a:p>
                  </a:txBody>
                  <a:tcPr marL="55217" marR="55217" marT="0" marB="0" anchor="ctr"/>
                </a:tc>
              </a:tr>
              <a:tr h="226311">
                <a:tc>
                  <a:txBody>
                    <a:bodyPr/>
                    <a:lstStyle/>
                    <a:p>
                      <a:pPr marL="0" marR="0" algn="ctr">
                        <a:lnSpc>
                          <a:spcPct val="115000"/>
                        </a:lnSpc>
                        <a:spcBef>
                          <a:spcPts val="0"/>
                        </a:spcBef>
                        <a:spcAft>
                          <a:spcPts val="0"/>
                        </a:spcAft>
                      </a:pPr>
                      <a:r>
                        <a:rPr lang="en-US" sz="1200" dirty="0"/>
                        <a:t>4</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17.94</a:t>
                      </a:r>
                      <a:endParaRPr lang="en-US" sz="1200" dirty="0">
                        <a:latin typeface="Times New Roman"/>
                        <a:ea typeface="Calibri"/>
                        <a:cs typeface="Arial"/>
                      </a:endParaRPr>
                    </a:p>
                  </a:txBody>
                  <a:tcPr marL="55217" marR="55217" marT="0" marB="0" anchor="ctr"/>
                </a:tc>
              </a:tr>
              <a:tr h="226311">
                <a:tc>
                  <a:txBody>
                    <a:bodyPr/>
                    <a:lstStyle/>
                    <a:p>
                      <a:pPr marL="0" marR="0" algn="ctr">
                        <a:lnSpc>
                          <a:spcPct val="115000"/>
                        </a:lnSpc>
                        <a:spcBef>
                          <a:spcPts val="0"/>
                        </a:spcBef>
                        <a:spcAft>
                          <a:spcPts val="0"/>
                        </a:spcAft>
                      </a:pPr>
                      <a:r>
                        <a:rPr lang="en-US" sz="1200" dirty="0"/>
                        <a:t>6</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5.09</a:t>
                      </a:r>
                      <a:endParaRPr lang="en-US" sz="1200" dirty="0">
                        <a:latin typeface="Times New Roman"/>
                        <a:ea typeface="Calibri"/>
                        <a:cs typeface="Arial"/>
                      </a:endParaRPr>
                    </a:p>
                  </a:txBody>
                  <a:tcPr marL="55217" marR="55217" marT="0" marB="0" anchor="ctr"/>
                </a:tc>
              </a:tr>
              <a:tr h="226311">
                <a:tc>
                  <a:txBody>
                    <a:bodyPr/>
                    <a:lstStyle/>
                    <a:p>
                      <a:pPr marL="0" marR="0" algn="ctr">
                        <a:lnSpc>
                          <a:spcPct val="115000"/>
                        </a:lnSpc>
                        <a:spcBef>
                          <a:spcPts val="0"/>
                        </a:spcBef>
                        <a:spcAft>
                          <a:spcPts val="0"/>
                        </a:spcAft>
                      </a:pPr>
                      <a:r>
                        <a:rPr lang="en-US" sz="1200" dirty="0"/>
                        <a:t>10</a:t>
                      </a:r>
                      <a:endParaRPr lang="en-US" sz="1200" dirty="0">
                        <a:latin typeface="Times New Roman"/>
                        <a:ea typeface="Calibri"/>
                        <a:cs typeface="Arial"/>
                      </a:endParaRPr>
                    </a:p>
                  </a:txBody>
                  <a:tcPr marL="55217" marR="55217" marT="0" marB="0" anchor="ctr"/>
                </a:tc>
                <a:tc>
                  <a:txBody>
                    <a:bodyPr/>
                    <a:lstStyle/>
                    <a:p>
                      <a:pPr marL="0" marR="0" algn="ctr">
                        <a:lnSpc>
                          <a:spcPct val="115000"/>
                        </a:lnSpc>
                        <a:spcBef>
                          <a:spcPts val="0"/>
                        </a:spcBef>
                        <a:spcAft>
                          <a:spcPts val="1000"/>
                        </a:spcAft>
                      </a:pPr>
                      <a:r>
                        <a:rPr lang="en-US" sz="1200" dirty="0"/>
                        <a:t>12.80</a:t>
                      </a:r>
                      <a:endParaRPr lang="en-US" sz="1200" dirty="0">
                        <a:latin typeface="Times New Roman"/>
                        <a:ea typeface="Calibri"/>
                        <a:cs typeface="Arial"/>
                      </a:endParaRPr>
                    </a:p>
                  </a:txBody>
                  <a:tcPr marL="55217" marR="55217" marT="0" marB="0" anchor="ctr"/>
                </a:tc>
              </a:tr>
              <a:tr h="226311">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226311">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xmlns="" val="1208857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83518"/>
            <a:ext cx="8153400" cy="1005840"/>
          </a:xfrm>
        </p:spPr>
        <p:txBody>
          <a:bodyPr>
            <a:normAutofit fontScale="90000"/>
          </a:bodyPr>
          <a:lstStyle/>
          <a:p>
            <a:r>
              <a:rPr lang="en-US" sz="4400" dirty="0"/>
              <a:t>Class </a:t>
            </a:r>
            <a:r>
              <a:rPr lang="en-US" sz="4400" dirty="0" smtClean="0"/>
              <a:t>III</a:t>
            </a:r>
            <a:r>
              <a:rPr lang="en-US" sz="4400" dirty="0">
                <a:latin typeface="Times New Roman"/>
                <a:ea typeface="Calibri"/>
                <a:cs typeface="Arial"/>
              </a:rPr>
              <a:t/>
            </a:r>
            <a:br>
              <a:rPr lang="en-US" sz="4400" dirty="0">
                <a:latin typeface="Times New Roman"/>
                <a:ea typeface="Calibri"/>
                <a:cs typeface="Arial"/>
              </a:rPr>
            </a:b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29</a:t>
            </a:fld>
            <a:endParaRPr kumimoji="0" lang="en-US"/>
          </a:p>
        </p:txBody>
      </p:sp>
      <p:graphicFrame>
        <p:nvGraphicFramePr>
          <p:cNvPr id="11" name="Table 10"/>
          <p:cNvGraphicFramePr>
            <a:graphicFrameLocks noGrp="1"/>
          </p:cNvGraphicFramePr>
          <p:nvPr>
            <p:extLst>
              <p:ext uri="{D42A27DB-BD31-4B8C-83A1-F6EECF244321}">
                <p14:modId xmlns:p14="http://schemas.microsoft.com/office/powerpoint/2010/main" xmlns="" val="1025705768"/>
              </p:ext>
            </p:extLst>
          </p:nvPr>
        </p:nvGraphicFramePr>
        <p:xfrm>
          <a:off x="1475656" y="1491629"/>
          <a:ext cx="2448271" cy="1512168"/>
        </p:xfrm>
        <a:graphic>
          <a:graphicData uri="http://schemas.openxmlformats.org/drawingml/2006/table">
            <a:tbl>
              <a:tblPr>
                <a:tableStyleId>{5DA37D80-6434-44D0-A028-1B22A696006F}</a:tableStyleId>
              </a:tblPr>
              <a:tblGrid>
                <a:gridCol w="1511861"/>
                <a:gridCol w="936410"/>
              </a:tblGrid>
              <a:tr h="216024">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a:t>EOQ</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216024">
                <a:tc>
                  <a:txBody>
                    <a:bodyPr/>
                    <a:lstStyle/>
                    <a:p>
                      <a:pPr marL="0" marR="0" algn="ctr">
                        <a:lnSpc>
                          <a:spcPct val="115000"/>
                        </a:lnSpc>
                        <a:spcBef>
                          <a:spcPts val="0"/>
                        </a:spcBef>
                        <a:spcAft>
                          <a:spcPts val="0"/>
                        </a:spcAft>
                      </a:pPr>
                      <a:r>
                        <a:rPr lang="en-US" sz="1100" dirty="0"/>
                        <a:t>5</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a:t>0.0680</a:t>
                      </a:r>
                      <a:endParaRPr lang="en-US" sz="1100">
                        <a:latin typeface="Times New Roman"/>
                        <a:ea typeface="Calibri"/>
                        <a:cs typeface="Arial"/>
                      </a:endParaRPr>
                    </a:p>
                  </a:txBody>
                  <a:tcPr marL="45697" marR="45697" marT="0" marB="0" anchor="ctr"/>
                </a:tc>
              </a:tr>
              <a:tr h="216024">
                <a:tc>
                  <a:txBody>
                    <a:bodyPr/>
                    <a:lstStyle/>
                    <a:p>
                      <a:pPr marL="0" marR="0" algn="ctr">
                        <a:lnSpc>
                          <a:spcPct val="115000"/>
                        </a:lnSpc>
                        <a:spcBef>
                          <a:spcPts val="0"/>
                        </a:spcBef>
                        <a:spcAft>
                          <a:spcPts val="0"/>
                        </a:spcAft>
                      </a:pPr>
                      <a:r>
                        <a:rPr lang="en-US" sz="1100" dirty="0"/>
                        <a:t>7</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a:t>49.95</a:t>
                      </a:r>
                      <a:endParaRPr lang="en-US" sz="1100">
                        <a:latin typeface="Times New Roman"/>
                        <a:ea typeface="Calibri"/>
                        <a:cs typeface="Arial"/>
                      </a:endParaRPr>
                    </a:p>
                  </a:txBody>
                  <a:tcPr marL="45697" marR="45697" marT="0" marB="0" anchor="ctr"/>
                </a:tc>
              </a:tr>
              <a:tr h="216024">
                <a:tc>
                  <a:txBody>
                    <a:bodyPr/>
                    <a:lstStyle/>
                    <a:p>
                      <a:pPr marL="0" marR="0" algn="ctr">
                        <a:lnSpc>
                          <a:spcPct val="115000"/>
                        </a:lnSpc>
                        <a:spcBef>
                          <a:spcPts val="0"/>
                        </a:spcBef>
                        <a:spcAft>
                          <a:spcPts val="0"/>
                        </a:spcAft>
                      </a:pPr>
                      <a:r>
                        <a:rPr lang="en-US" sz="1100" dirty="0"/>
                        <a:t>8</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13.46</a:t>
                      </a:r>
                      <a:endParaRPr lang="en-US" sz="1100" dirty="0">
                        <a:latin typeface="Times New Roman"/>
                        <a:ea typeface="Calibri"/>
                        <a:cs typeface="Arial"/>
                      </a:endParaRPr>
                    </a:p>
                  </a:txBody>
                  <a:tcPr marL="45697" marR="45697" marT="0" marB="0" anchor="ctr"/>
                </a:tc>
              </a:tr>
              <a:tr h="216024">
                <a:tc>
                  <a:txBody>
                    <a:bodyPr/>
                    <a:lstStyle/>
                    <a:p>
                      <a:pPr marL="0" marR="0" algn="ctr">
                        <a:lnSpc>
                          <a:spcPct val="115000"/>
                        </a:lnSpc>
                        <a:spcBef>
                          <a:spcPts val="0"/>
                        </a:spcBef>
                        <a:spcAft>
                          <a:spcPts val="0"/>
                        </a:spcAft>
                      </a:pPr>
                      <a:r>
                        <a:rPr lang="en-US" sz="1100" dirty="0"/>
                        <a:t>9</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103.41</a:t>
                      </a:r>
                      <a:endParaRPr lang="en-US" sz="1100" dirty="0">
                        <a:latin typeface="Times New Roman"/>
                        <a:ea typeface="Calibri"/>
                        <a:cs typeface="Arial"/>
                      </a:endParaRPr>
                    </a:p>
                  </a:txBody>
                  <a:tcPr marL="45697" marR="45697" marT="0" marB="0" anchor="ctr"/>
                </a:tc>
              </a:tr>
              <a:tr h="216024">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xmlns="" val="1379616902"/>
              </p:ext>
            </p:extLst>
          </p:nvPr>
        </p:nvGraphicFramePr>
        <p:xfrm>
          <a:off x="1475656" y="3363838"/>
          <a:ext cx="2466207" cy="1545637"/>
        </p:xfrm>
        <a:graphic>
          <a:graphicData uri="http://schemas.openxmlformats.org/drawingml/2006/table">
            <a:tbl>
              <a:tblPr>
                <a:tableStyleId>{5DA37D80-6434-44D0-A028-1B22A696006F}</a:tableStyleId>
              </a:tblPr>
              <a:tblGrid>
                <a:gridCol w="1522938"/>
                <a:gridCol w="943269"/>
              </a:tblGrid>
              <a:tr h="353869">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smtClean="0"/>
                        <a:t>Safety Stock</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176934">
                <a:tc>
                  <a:txBody>
                    <a:bodyPr/>
                    <a:lstStyle/>
                    <a:p>
                      <a:pPr marL="0" marR="0" algn="ctr">
                        <a:lnSpc>
                          <a:spcPct val="115000"/>
                        </a:lnSpc>
                        <a:spcBef>
                          <a:spcPts val="0"/>
                        </a:spcBef>
                        <a:spcAft>
                          <a:spcPts val="0"/>
                        </a:spcAft>
                      </a:pPr>
                      <a:r>
                        <a:rPr lang="en-US" sz="1100" dirty="0"/>
                        <a:t>5</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57.32</a:t>
                      </a:r>
                      <a:endParaRPr lang="en-US" sz="1100" dirty="0">
                        <a:latin typeface="Times New Roman"/>
                        <a:ea typeface="Calibri"/>
                        <a:cs typeface="Arial"/>
                      </a:endParaRPr>
                    </a:p>
                  </a:txBody>
                  <a:tcPr marL="45697" marR="45697" marT="0" marB="0" anchor="ctr"/>
                </a:tc>
              </a:tr>
              <a:tr h="176934">
                <a:tc>
                  <a:txBody>
                    <a:bodyPr/>
                    <a:lstStyle/>
                    <a:p>
                      <a:pPr marL="0" marR="0" algn="ctr">
                        <a:lnSpc>
                          <a:spcPct val="115000"/>
                        </a:lnSpc>
                        <a:spcBef>
                          <a:spcPts val="0"/>
                        </a:spcBef>
                        <a:spcAft>
                          <a:spcPts val="0"/>
                        </a:spcAft>
                      </a:pPr>
                      <a:r>
                        <a:rPr lang="en-US" sz="1100" dirty="0"/>
                        <a:t>7</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57.32</a:t>
                      </a:r>
                      <a:endParaRPr lang="en-US" sz="1100" dirty="0">
                        <a:latin typeface="Times New Roman"/>
                        <a:ea typeface="Calibri"/>
                        <a:cs typeface="Arial"/>
                      </a:endParaRPr>
                    </a:p>
                  </a:txBody>
                  <a:tcPr marL="45697" marR="45697" marT="0" marB="0" anchor="ctr"/>
                </a:tc>
              </a:tr>
              <a:tr h="176934">
                <a:tc>
                  <a:txBody>
                    <a:bodyPr/>
                    <a:lstStyle/>
                    <a:p>
                      <a:pPr marL="0" marR="0" algn="ctr">
                        <a:lnSpc>
                          <a:spcPct val="115000"/>
                        </a:lnSpc>
                        <a:spcBef>
                          <a:spcPts val="0"/>
                        </a:spcBef>
                        <a:spcAft>
                          <a:spcPts val="0"/>
                        </a:spcAft>
                      </a:pPr>
                      <a:r>
                        <a:rPr lang="en-US" sz="1100" dirty="0"/>
                        <a:t>8</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81.06</a:t>
                      </a:r>
                      <a:endParaRPr lang="en-US" sz="1100" dirty="0">
                        <a:latin typeface="Times New Roman"/>
                        <a:ea typeface="Calibri"/>
                        <a:cs typeface="Arial"/>
                      </a:endParaRPr>
                    </a:p>
                  </a:txBody>
                  <a:tcPr marL="45697" marR="45697" marT="0" marB="0" anchor="ctr"/>
                </a:tc>
              </a:tr>
              <a:tr h="176934">
                <a:tc>
                  <a:txBody>
                    <a:bodyPr/>
                    <a:lstStyle/>
                    <a:p>
                      <a:pPr marL="0" marR="0" algn="ctr">
                        <a:lnSpc>
                          <a:spcPct val="115000"/>
                        </a:lnSpc>
                        <a:spcBef>
                          <a:spcPts val="0"/>
                        </a:spcBef>
                        <a:spcAft>
                          <a:spcPts val="0"/>
                        </a:spcAft>
                      </a:pPr>
                      <a:r>
                        <a:rPr lang="en-US" sz="1100" dirty="0"/>
                        <a:t>9</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57.32</a:t>
                      </a:r>
                      <a:endParaRPr lang="en-US" sz="1100" dirty="0">
                        <a:latin typeface="Times New Roman"/>
                        <a:ea typeface="Calibri"/>
                        <a:cs typeface="Arial"/>
                      </a:endParaRPr>
                    </a:p>
                  </a:txBody>
                  <a:tcPr marL="45697" marR="45697" marT="0" marB="0" anchor="ctr"/>
                </a:tc>
              </a:tr>
              <a:tr h="176934">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176934">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xmlns="" val="344382353"/>
              </p:ext>
            </p:extLst>
          </p:nvPr>
        </p:nvGraphicFramePr>
        <p:xfrm>
          <a:off x="4644008" y="1491630"/>
          <a:ext cx="2491911" cy="1512168"/>
        </p:xfrm>
        <a:graphic>
          <a:graphicData uri="http://schemas.openxmlformats.org/drawingml/2006/table">
            <a:tbl>
              <a:tblPr>
                <a:tableStyleId>{5DA37D80-6434-44D0-A028-1B22A696006F}</a:tableStyleId>
              </a:tblPr>
              <a:tblGrid>
                <a:gridCol w="1538810"/>
                <a:gridCol w="953101"/>
              </a:tblGrid>
              <a:tr h="216024">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smtClean="0"/>
                        <a:t>ROP</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216024">
                <a:tc>
                  <a:txBody>
                    <a:bodyPr/>
                    <a:lstStyle/>
                    <a:p>
                      <a:pPr marL="0" marR="0" algn="ctr">
                        <a:lnSpc>
                          <a:spcPct val="115000"/>
                        </a:lnSpc>
                        <a:spcBef>
                          <a:spcPts val="0"/>
                        </a:spcBef>
                        <a:spcAft>
                          <a:spcPts val="0"/>
                        </a:spcAft>
                      </a:pPr>
                      <a:r>
                        <a:rPr lang="en-US" sz="1100" dirty="0"/>
                        <a:t>5</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57.32</a:t>
                      </a:r>
                      <a:endParaRPr lang="en-US" sz="1100" dirty="0">
                        <a:latin typeface="Times New Roman"/>
                        <a:ea typeface="Calibri"/>
                        <a:cs typeface="Arial"/>
                      </a:endParaRPr>
                    </a:p>
                  </a:txBody>
                  <a:tcPr marL="45697" marR="45697" marT="0" marB="0" anchor="ctr"/>
                </a:tc>
              </a:tr>
              <a:tr h="216024">
                <a:tc>
                  <a:txBody>
                    <a:bodyPr/>
                    <a:lstStyle/>
                    <a:p>
                      <a:pPr marL="0" marR="0" algn="ctr">
                        <a:lnSpc>
                          <a:spcPct val="115000"/>
                        </a:lnSpc>
                        <a:spcBef>
                          <a:spcPts val="0"/>
                        </a:spcBef>
                        <a:spcAft>
                          <a:spcPts val="0"/>
                        </a:spcAft>
                      </a:pPr>
                      <a:r>
                        <a:rPr lang="en-US" sz="1100" dirty="0"/>
                        <a:t>7</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58.22</a:t>
                      </a:r>
                      <a:endParaRPr lang="en-US" sz="1100" dirty="0">
                        <a:latin typeface="Times New Roman"/>
                        <a:ea typeface="Calibri"/>
                        <a:cs typeface="Arial"/>
                      </a:endParaRPr>
                    </a:p>
                  </a:txBody>
                  <a:tcPr marL="45697" marR="45697" marT="0" marB="0" anchor="ctr"/>
                </a:tc>
              </a:tr>
              <a:tr h="216024">
                <a:tc>
                  <a:txBody>
                    <a:bodyPr/>
                    <a:lstStyle/>
                    <a:p>
                      <a:pPr marL="0" marR="0" algn="ctr">
                        <a:lnSpc>
                          <a:spcPct val="115000"/>
                        </a:lnSpc>
                        <a:spcBef>
                          <a:spcPts val="0"/>
                        </a:spcBef>
                        <a:spcAft>
                          <a:spcPts val="0"/>
                        </a:spcAft>
                      </a:pPr>
                      <a:r>
                        <a:rPr lang="en-US" sz="1100" dirty="0"/>
                        <a:t>8</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81.45</a:t>
                      </a:r>
                      <a:endParaRPr lang="en-US" sz="1100" dirty="0">
                        <a:latin typeface="Times New Roman"/>
                        <a:ea typeface="Calibri"/>
                        <a:cs typeface="Arial"/>
                      </a:endParaRPr>
                    </a:p>
                  </a:txBody>
                  <a:tcPr marL="45697" marR="45697" marT="0" marB="0" anchor="ctr"/>
                </a:tc>
              </a:tr>
              <a:tr h="216024">
                <a:tc>
                  <a:txBody>
                    <a:bodyPr/>
                    <a:lstStyle/>
                    <a:p>
                      <a:pPr marL="0" marR="0" algn="ctr">
                        <a:lnSpc>
                          <a:spcPct val="115000"/>
                        </a:lnSpc>
                        <a:spcBef>
                          <a:spcPts val="0"/>
                        </a:spcBef>
                        <a:spcAft>
                          <a:spcPts val="0"/>
                        </a:spcAft>
                      </a:pPr>
                      <a:r>
                        <a:rPr lang="en-US" sz="1100" dirty="0"/>
                        <a:t>9</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58.45</a:t>
                      </a:r>
                      <a:endParaRPr lang="en-US" sz="1100" dirty="0">
                        <a:latin typeface="Times New Roman"/>
                        <a:ea typeface="Calibri"/>
                        <a:cs typeface="Arial"/>
                      </a:endParaRPr>
                    </a:p>
                  </a:txBody>
                  <a:tcPr marL="45697" marR="45697" marT="0" marB="0" anchor="ctr"/>
                </a:tc>
              </a:tr>
              <a:tr h="216024">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216024">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xmlns="" val="152526634"/>
              </p:ext>
            </p:extLst>
          </p:nvPr>
        </p:nvGraphicFramePr>
        <p:xfrm>
          <a:off x="4572000" y="3363838"/>
          <a:ext cx="2671724" cy="1584177"/>
        </p:xfrm>
        <a:graphic>
          <a:graphicData uri="http://schemas.openxmlformats.org/drawingml/2006/table">
            <a:tbl>
              <a:tblPr>
                <a:tableStyleId>{5DA37D80-6434-44D0-A028-1B22A696006F}</a:tableStyleId>
              </a:tblPr>
              <a:tblGrid>
                <a:gridCol w="1335862"/>
                <a:gridCol w="1335862"/>
              </a:tblGrid>
              <a:tr h="226311">
                <a:tc>
                  <a:txBody>
                    <a:bodyPr/>
                    <a:lstStyle/>
                    <a:p>
                      <a:pPr marL="0" marR="0" algn="ctr">
                        <a:lnSpc>
                          <a:spcPct val="115000"/>
                        </a:lnSpc>
                        <a:spcBef>
                          <a:spcPts val="0"/>
                        </a:spcBef>
                        <a:spcAft>
                          <a:spcPts val="0"/>
                        </a:spcAft>
                      </a:pPr>
                      <a:r>
                        <a:rPr lang="en-US" sz="1200" dirty="0"/>
                        <a:t>Item #</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c>
                  <a:txBody>
                    <a:bodyPr/>
                    <a:lstStyle/>
                    <a:p>
                      <a:pPr marL="0" marR="0" algn="ctr">
                        <a:lnSpc>
                          <a:spcPct val="115000"/>
                        </a:lnSpc>
                        <a:spcBef>
                          <a:spcPts val="0"/>
                        </a:spcBef>
                        <a:spcAft>
                          <a:spcPts val="0"/>
                        </a:spcAft>
                      </a:pPr>
                      <a:r>
                        <a:rPr lang="en-US" sz="1200" dirty="0" smtClean="0"/>
                        <a:t>TBO(month)</a:t>
                      </a:r>
                      <a:endParaRPr lang="en-US" sz="1200" dirty="0">
                        <a:latin typeface="Times New Roman"/>
                        <a:ea typeface="Calibri"/>
                        <a:cs typeface="Arial"/>
                      </a:endParaRPr>
                    </a:p>
                  </a:txBody>
                  <a:tcPr marL="68580" marR="68580" marT="0" marB="0" anchor="ctr">
                    <a:solidFill>
                      <a:schemeClr val="accent2">
                        <a:lumMod val="20000"/>
                        <a:lumOff val="80000"/>
                      </a:schemeClr>
                    </a:solidFill>
                  </a:tcPr>
                </a:tc>
              </a:tr>
              <a:tr h="226311">
                <a:tc>
                  <a:txBody>
                    <a:bodyPr/>
                    <a:lstStyle/>
                    <a:p>
                      <a:pPr marL="0" marR="0" algn="ctr">
                        <a:lnSpc>
                          <a:spcPct val="115000"/>
                        </a:lnSpc>
                        <a:spcBef>
                          <a:spcPts val="0"/>
                        </a:spcBef>
                        <a:spcAft>
                          <a:spcPts val="0"/>
                        </a:spcAft>
                      </a:pPr>
                      <a:r>
                        <a:rPr lang="en-US" sz="1100" dirty="0"/>
                        <a:t>5</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12.00</a:t>
                      </a:r>
                      <a:endParaRPr lang="en-US" sz="1100" dirty="0">
                        <a:latin typeface="Times New Roman"/>
                        <a:ea typeface="Calibri"/>
                        <a:cs typeface="Arial"/>
                      </a:endParaRPr>
                    </a:p>
                  </a:txBody>
                  <a:tcPr marL="45697" marR="45697" marT="0" marB="0" anchor="ctr"/>
                </a:tc>
              </a:tr>
              <a:tr h="226311">
                <a:tc>
                  <a:txBody>
                    <a:bodyPr/>
                    <a:lstStyle/>
                    <a:p>
                      <a:pPr marL="0" marR="0" algn="ctr">
                        <a:lnSpc>
                          <a:spcPct val="115000"/>
                        </a:lnSpc>
                        <a:spcBef>
                          <a:spcPts val="0"/>
                        </a:spcBef>
                        <a:spcAft>
                          <a:spcPts val="0"/>
                        </a:spcAft>
                      </a:pPr>
                      <a:r>
                        <a:rPr lang="en-US" sz="1100" dirty="0"/>
                        <a:t>7</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31.97</a:t>
                      </a:r>
                      <a:endParaRPr lang="en-US" sz="1100" dirty="0">
                        <a:latin typeface="Times New Roman"/>
                        <a:ea typeface="Calibri"/>
                        <a:cs typeface="Arial"/>
                      </a:endParaRPr>
                    </a:p>
                  </a:txBody>
                  <a:tcPr marL="45697" marR="45697" marT="0" marB="0" anchor="ctr"/>
                </a:tc>
              </a:tr>
              <a:tr h="226311">
                <a:tc>
                  <a:txBody>
                    <a:bodyPr/>
                    <a:lstStyle/>
                    <a:p>
                      <a:pPr marL="0" marR="0" algn="ctr">
                        <a:lnSpc>
                          <a:spcPct val="115000"/>
                        </a:lnSpc>
                        <a:spcBef>
                          <a:spcPts val="0"/>
                        </a:spcBef>
                        <a:spcAft>
                          <a:spcPts val="0"/>
                        </a:spcAft>
                      </a:pPr>
                      <a:r>
                        <a:rPr lang="en-US" sz="1100" dirty="0"/>
                        <a:t>8</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40.58</a:t>
                      </a:r>
                      <a:endParaRPr lang="en-US" sz="1100" dirty="0">
                        <a:latin typeface="Times New Roman"/>
                        <a:ea typeface="Calibri"/>
                        <a:cs typeface="Arial"/>
                      </a:endParaRPr>
                    </a:p>
                  </a:txBody>
                  <a:tcPr marL="45697" marR="45697" marT="0" marB="0" anchor="ctr"/>
                </a:tc>
              </a:tr>
              <a:tr h="226311">
                <a:tc>
                  <a:txBody>
                    <a:bodyPr/>
                    <a:lstStyle/>
                    <a:p>
                      <a:pPr marL="0" marR="0" algn="ctr">
                        <a:lnSpc>
                          <a:spcPct val="115000"/>
                        </a:lnSpc>
                        <a:spcBef>
                          <a:spcPts val="0"/>
                        </a:spcBef>
                        <a:spcAft>
                          <a:spcPts val="0"/>
                        </a:spcAft>
                      </a:pPr>
                      <a:r>
                        <a:rPr lang="en-US" sz="1100" dirty="0"/>
                        <a:t>9</a:t>
                      </a:r>
                      <a:endParaRPr lang="en-US" sz="1100" dirty="0">
                        <a:latin typeface="Times New Roman"/>
                        <a:ea typeface="Calibri"/>
                        <a:cs typeface="Arial"/>
                      </a:endParaRPr>
                    </a:p>
                  </a:txBody>
                  <a:tcPr marL="45697" marR="45697" marT="0" marB="0" anchor="ctr"/>
                </a:tc>
                <a:tc>
                  <a:txBody>
                    <a:bodyPr/>
                    <a:lstStyle/>
                    <a:p>
                      <a:pPr marL="0" marR="0" algn="ctr">
                        <a:lnSpc>
                          <a:spcPct val="115000"/>
                        </a:lnSpc>
                        <a:spcBef>
                          <a:spcPts val="0"/>
                        </a:spcBef>
                        <a:spcAft>
                          <a:spcPts val="1000"/>
                        </a:spcAft>
                      </a:pPr>
                      <a:r>
                        <a:rPr lang="en-US" sz="1100" dirty="0"/>
                        <a:t>52.94</a:t>
                      </a:r>
                      <a:endParaRPr lang="en-US" sz="1100" dirty="0">
                        <a:latin typeface="Times New Roman"/>
                        <a:ea typeface="Calibri"/>
                        <a:cs typeface="Arial"/>
                      </a:endParaRPr>
                    </a:p>
                  </a:txBody>
                  <a:tcPr marL="45697" marR="45697" marT="0" marB="0" anchor="ctr"/>
                </a:tc>
              </a:tr>
              <a:tr h="226311">
                <a:tc>
                  <a:txBody>
                    <a:bodyPr/>
                    <a:lstStyle/>
                    <a:p>
                      <a:pPr marL="0" marR="0" algn="ctr">
                        <a:lnSpc>
                          <a:spcPct val="115000"/>
                        </a:lnSpc>
                        <a:spcBef>
                          <a:spcPts val="0"/>
                        </a:spcBef>
                        <a:spcAft>
                          <a:spcPts val="0"/>
                        </a:spcAft>
                      </a:pPr>
                      <a:r>
                        <a:rPr lang="en-US" sz="1200" dirty="0" smtClean="0">
                          <a:latin typeface="+mn-lt"/>
                          <a:ea typeface="+mn-ea"/>
                          <a:cs typeface="+mn-cs"/>
                        </a:rPr>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r h="226311">
                <a:tc>
                  <a:txBody>
                    <a:bodyPr/>
                    <a:lstStyle/>
                    <a:p>
                      <a:pPr marL="0" marR="0" algn="ctr">
                        <a:lnSpc>
                          <a:spcPct val="115000"/>
                        </a:lnSpc>
                        <a:spcBef>
                          <a:spcPts val="0"/>
                        </a:spcBef>
                        <a:spcAft>
                          <a:spcPts val="0"/>
                        </a:spcAft>
                      </a:pPr>
                      <a:r>
                        <a:rPr lang="en-US" sz="1200" dirty="0" smtClean="0"/>
                        <a:t>.</a:t>
                      </a:r>
                      <a:endParaRPr lang="en-US" sz="1200" dirty="0">
                        <a:latin typeface="Times New Roman"/>
                        <a:ea typeface="Calibri"/>
                        <a:cs typeface="Arial"/>
                      </a:endParaRPr>
                    </a:p>
                  </a:txBody>
                  <a:tcPr marL="68580" marR="68580" marT="0" marB="0" anchor="ctr"/>
                </a:tc>
                <a:tc>
                  <a:txBody>
                    <a:bodyPr/>
                    <a:lstStyle/>
                    <a:p>
                      <a:pPr marL="0" marR="0" algn="ctr">
                        <a:lnSpc>
                          <a:spcPct val="115000"/>
                        </a:lnSpc>
                        <a:spcBef>
                          <a:spcPts val="0"/>
                        </a:spcBef>
                        <a:spcAft>
                          <a:spcPts val="1000"/>
                        </a:spcAft>
                      </a:pPr>
                      <a:r>
                        <a:rPr lang="en-US" sz="1200" dirty="0" smtClean="0"/>
                        <a:t>.</a:t>
                      </a:r>
                      <a:endParaRPr lang="en-US" sz="1200" dirty="0">
                        <a:latin typeface="Times New Roman"/>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xmlns="" val="711079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sz="quarter" idx="13"/>
          </p:nvPr>
        </p:nvSpPr>
        <p:spPr/>
        <p:txBody>
          <a:bodyPr/>
          <a:lstStyle/>
          <a:p>
            <a:r>
              <a:rPr lang="en-US" dirty="0" smtClean="0"/>
              <a:t>Introduction </a:t>
            </a:r>
          </a:p>
          <a:p>
            <a:r>
              <a:rPr lang="en-US" dirty="0" smtClean="0"/>
              <a:t>Methodology</a:t>
            </a:r>
          </a:p>
          <a:p>
            <a:r>
              <a:rPr lang="en-US" dirty="0" smtClean="0"/>
              <a:t>Results and analysis</a:t>
            </a:r>
          </a:p>
          <a:p>
            <a:r>
              <a:rPr lang="en-US" dirty="0" smtClean="0"/>
              <a:t>Conclusion</a:t>
            </a:r>
          </a:p>
          <a:p>
            <a:endParaRPr lang="en-US" dirty="0" smtClean="0"/>
          </a:p>
          <a:p>
            <a:pPr>
              <a:buNone/>
            </a:pPr>
            <a:endParaRPr lang="en-US" dirty="0" smtClean="0"/>
          </a:p>
          <a:p>
            <a:endParaRPr lang="en-US" dirty="0" smtClean="0"/>
          </a:p>
          <a:p>
            <a:endParaRPr lang="en-GB" dirty="0" smtClean="0"/>
          </a:p>
          <a:p>
            <a:endParaRPr lang="en-GB" dirty="0"/>
          </a:p>
        </p:txBody>
      </p:sp>
      <p:sp>
        <p:nvSpPr>
          <p:cNvPr id="4" name="Slide Number Placeholder 3"/>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3</a:t>
            </a:fld>
            <a:endParaRPr kumimoji="0"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a:xfrm>
            <a:off x="1357290" y="571486"/>
            <a:ext cx="6477000" cy="2038350"/>
          </a:xfrm>
        </p:spPr>
        <p:txBody>
          <a:bodyPr/>
          <a:lstStyle>
            <a:extLst/>
          </a:lstStyle>
          <a:p>
            <a:pPr algn="ctr"/>
            <a:r>
              <a:rPr lang="en-US" b="1" dirty="0" smtClean="0"/>
              <a:t>Conclusion</a:t>
            </a:r>
            <a:endParaRPr lang="en-US" dirty="0"/>
          </a:p>
        </p:txBody>
      </p:sp>
      <p:sp>
        <p:nvSpPr>
          <p:cNvPr id="3" name="Slide Number Placeholder 2"/>
          <p:cNvSpPr>
            <a:spLocks noGrp="1"/>
          </p:cNvSpPr>
          <p:nvPr>
            <p:ph type="sldNum" sz="quarter" idx="12"/>
          </p:nvPr>
        </p:nvSpPr>
        <p:spPr>
          <a:xfrm>
            <a:off x="714348" y="4643452"/>
            <a:ext cx="838200" cy="285750"/>
          </a:xfrm>
        </p:spPr>
        <p:txBody>
          <a:bodyPr>
            <a:normAutofit lnSpcReduction="10000"/>
          </a:bodyPr>
          <a:lstStyle/>
          <a:p>
            <a:fld id="{8F82E0A0-C266-4798-8C8F-B9F91E9DA37E}" type="slidenum">
              <a:rPr kumimoji="0" lang="en-US" smtClean="0">
                <a:solidFill>
                  <a:schemeClr val="tx2"/>
                </a:solidFill>
              </a:rPr>
              <a:pPr/>
              <a:t>30</a:t>
            </a:fld>
            <a:endParaRPr kumimoji="0" lang="en-US" dirty="0">
              <a:solidFill>
                <a:schemeClr val="tx2"/>
              </a:solidFill>
            </a:endParaRPr>
          </a:p>
        </p:txBody>
      </p:sp>
    </p:spTree>
    <p:extLst>
      <p:ext uri="{BB962C8B-B14F-4D97-AF65-F5344CB8AC3E}">
        <p14:creationId xmlns:p14="http://schemas.microsoft.com/office/powerpoint/2010/main" xmlns="" val="19032555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Holding Cost Reduction</a:t>
            </a: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31</a:t>
            </a:fld>
            <a:endParaRPr kumimoji="0" lang="en-US"/>
          </a:p>
        </p:txBody>
      </p:sp>
      <p:sp>
        <p:nvSpPr>
          <p:cNvPr id="4" name="Content Placeholder 3"/>
          <p:cNvSpPr>
            <a:spLocks noGrp="1"/>
          </p:cNvSpPr>
          <p:nvPr>
            <p:ph sz="quarter" idx="13"/>
          </p:nvPr>
        </p:nvSpPr>
        <p:spPr/>
        <p:txBody>
          <a:bodyPr/>
          <a:lstStyle/>
          <a:p>
            <a:pPr>
              <a:buNone/>
            </a:pPr>
            <a:endParaRPr lang="en-US" dirty="0" smtClean="0"/>
          </a:p>
          <a:p>
            <a:endParaRPr lang="en-US" dirty="0" smtClean="0"/>
          </a:p>
          <a:p>
            <a:endParaRPr lang="en-US" dirty="0"/>
          </a:p>
        </p:txBody>
      </p:sp>
      <p:graphicFrame>
        <p:nvGraphicFramePr>
          <p:cNvPr id="6" name="Diagram 5"/>
          <p:cNvGraphicFramePr/>
          <p:nvPr/>
        </p:nvGraphicFramePr>
        <p:xfrm>
          <a:off x="1571604" y="1571618"/>
          <a:ext cx="5429288" cy="32861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t>Lower levels of Inventory</a:t>
            </a:r>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32</a:t>
            </a:fld>
            <a:endParaRPr kumimoji="0" lang="en-US"/>
          </a:p>
        </p:txBody>
      </p:sp>
      <p:graphicFrame>
        <p:nvGraphicFramePr>
          <p:cNvPr id="9" name="Diagram 8"/>
          <p:cNvGraphicFramePr/>
          <p:nvPr/>
        </p:nvGraphicFramePr>
        <p:xfrm>
          <a:off x="1714480" y="1428742"/>
          <a:ext cx="5786478" cy="3714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Your Vision, Our Passion! </a:t>
            </a:r>
            <a:endParaRPr lang="en-US" b="1"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33</a:t>
            </a:fld>
            <a:endParaRPr lang="en-US"/>
          </a:p>
        </p:txBody>
      </p:sp>
      <p:pic>
        <p:nvPicPr>
          <p:cNvPr id="1026" name="Picture 2" descr="C:\Users\7\Documents\ViberDownloads\5e0bceef2defe574f24a46f6a20ed20f01eee646cc88b03fae7880a1b9be3e9d.jpg"/>
          <p:cNvPicPr>
            <a:picLocks noChangeAspect="1" noChangeArrowheads="1"/>
          </p:cNvPicPr>
          <p:nvPr/>
        </p:nvPicPr>
        <p:blipFill>
          <a:blip r:embed="rId2" cstate="print"/>
          <a:srcRect/>
          <a:stretch>
            <a:fillRect/>
          </a:stretch>
        </p:blipFill>
        <p:spPr bwMode="auto">
          <a:xfrm>
            <a:off x="2571736" y="1357304"/>
            <a:ext cx="3857634" cy="3786196"/>
          </a:xfrm>
          <a:prstGeom prst="rect">
            <a:avLst/>
          </a:prstGeom>
          <a:noFill/>
        </p:spPr>
      </p:pic>
      <p:sp>
        <p:nvSpPr>
          <p:cNvPr id="6" name="Rectangle 5"/>
          <p:cNvSpPr/>
          <p:nvPr/>
        </p:nvSpPr>
        <p:spPr>
          <a:xfrm>
            <a:off x="2357422" y="4000510"/>
            <a:ext cx="3000396" cy="923330"/>
          </a:xfrm>
          <a:prstGeom prst="rect">
            <a:avLst/>
          </a:prstGeom>
          <a:noFill/>
        </p:spPr>
        <p:txBody>
          <a:bodyPr wrap="square" lIns="91440" tIns="45720" rIns="91440" bIns="45720">
            <a:spAutoFit/>
          </a:bodyPr>
          <a:lstStyle/>
          <a:p>
            <a:pPr algn="ctr"/>
            <a:r>
              <a:rPr lang="en-US" sz="5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StockSol</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Menu</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34</a:t>
            </a:fld>
            <a:endParaRPr lang="en-US"/>
          </a:p>
        </p:txBody>
      </p:sp>
      <p:pic>
        <p:nvPicPr>
          <p:cNvPr id="5" name="Picture 4"/>
          <p:cNvPicPr/>
          <p:nvPr/>
        </p:nvPicPr>
        <p:blipFill>
          <a:blip r:embed="rId2" cstate="print">
            <a:extLst>
              <a:ext uri="{28A0092B-C50C-407E-A947-70E740481C1C}">
                <a14:useLocalDpi xmlns:a14="http://schemas.microsoft.com/office/drawing/2010/main" xmlns="" val="0"/>
              </a:ext>
            </a:extLst>
          </a:blip>
          <a:stretch>
            <a:fillRect/>
          </a:stretch>
        </p:blipFill>
        <p:spPr>
          <a:xfrm>
            <a:off x="1571604" y="1357304"/>
            <a:ext cx="6000792" cy="364332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Button</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35</a:t>
            </a:fld>
            <a:endParaRPr lang="en-US"/>
          </a:p>
        </p:txBody>
      </p:sp>
      <p:pic>
        <p:nvPicPr>
          <p:cNvPr id="5" name="Picture 4"/>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71438" y="1785932"/>
            <a:ext cx="3214678" cy="2643206"/>
          </a:xfrm>
          <a:prstGeom prst="rect">
            <a:avLst/>
          </a:prstGeom>
        </p:spPr>
      </p:pic>
      <p:pic>
        <p:nvPicPr>
          <p:cNvPr id="77826" name="Picture 2"/>
          <p:cNvPicPr>
            <a:picLocks noChangeAspect="1" noChangeArrowheads="1"/>
          </p:cNvPicPr>
          <p:nvPr/>
        </p:nvPicPr>
        <p:blipFill>
          <a:blip r:embed="rId3" cstate="print"/>
          <a:srcRect/>
          <a:stretch>
            <a:fillRect/>
          </a:stretch>
        </p:blipFill>
        <p:spPr bwMode="auto">
          <a:xfrm>
            <a:off x="3357555" y="2000246"/>
            <a:ext cx="5676884" cy="2214578"/>
          </a:xfrm>
          <a:prstGeom prst="rect">
            <a:avLst/>
          </a:prstGeom>
          <a:noFill/>
          <a:ln w="9525">
            <a:noFill/>
            <a:miter lim="800000"/>
            <a:headEnd/>
            <a:tailEnd/>
          </a:ln>
          <a:effectLst/>
        </p:spPr>
      </p:pic>
      <p:sp>
        <p:nvSpPr>
          <p:cNvPr id="6" name="TextBox 5"/>
          <p:cNvSpPr txBox="1"/>
          <p:nvPr/>
        </p:nvSpPr>
        <p:spPr>
          <a:xfrm>
            <a:off x="3357554" y="1571618"/>
            <a:ext cx="3571900" cy="369332"/>
          </a:xfrm>
          <a:prstGeom prst="rect">
            <a:avLst/>
          </a:prstGeom>
          <a:noFill/>
        </p:spPr>
        <p:txBody>
          <a:bodyPr wrap="square" rtlCol="0">
            <a:spAutoFit/>
          </a:bodyPr>
          <a:lstStyle/>
          <a:p>
            <a:r>
              <a:rPr lang="en-US" dirty="0" smtClean="0">
                <a:solidFill>
                  <a:srgbClr val="002060"/>
                </a:solidFill>
                <a:latin typeface="+mj-lt"/>
                <a:ea typeface="+mj-ea"/>
                <a:cs typeface="+mj-cs"/>
              </a:rPr>
              <a:t>Excel Sheet </a:t>
            </a:r>
            <a:endParaRPr lang="en-US" dirty="0">
              <a:solidFill>
                <a:srgbClr val="002060"/>
              </a:solidFill>
              <a:latin typeface="+mj-lt"/>
              <a:ea typeface="+mj-ea"/>
              <a:cs typeface="+mj-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Demand Forecasting Button  </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36</a:t>
            </a:fld>
            <a:endParaRPr lang="en-US"/>
          </a:p>
        </p:txBody>
      </p:sp>
      <p:pic>
        <p:nvPicPr>
          <p:cNvPr id="5" name="Picture 4"/>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142844" y="1357304"/>
            <a:ext cx="2714644" cy="2000264"/>
          </a:xfrm>
          <a:prstGeom prst="rect">
            <a:avLst/>
          </a:prstGeom>
        </p:spPr>
      </p:pic>
      <p:pic>
        <p:nvPicPr>
          <p:cNvPr id="7" name="Picture 6"/>
          <p:cNvPicPr/>
          <p:nvPr/>
        </p:nvPicPr>
        <p:blipFill>
          <a:blip r:embed="rId3"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857224" y="3000378"/>
            <a:ext cx="2643206" cy="1900220"/>
          </a:xfrm>
          <a:prstGeom prst="rect">
            <a:avLst/>
          </a:prstGeom>
        </p:spPr>
      </p:pic>
      <p:graphicFrame>
        <p:nvGraphicFramePr>
          <p:cNvPr id="8" name="Diagram 7"/>
          <p:cNvGraphicFramePr/>
          <p:nvPr/>
        </p:nvGraphicFramePr>
        <p:xfrm>
          <a:off x="3428992" y="1428742"/>
          <a:ext cx="5486400" cy="3200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Economic Order Quantity Button  </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37</a:t>
            </a:fld>
            <a:endParaRPr lang="en-US"/>
          </a:p>
        </p:txBody>
      </p:sp>
      <p:pic>
        <p:nvPicPr>
          <p:cNvPr id="6" name="Picture 5"/>
          <p:cNvPicPr/>
          <p:nvPr/>
        </p:nvPicPr>
        <p:blipFill>
          <a:blip r:embed="rId3" cstate="print">
            <a:lum bright="-10000" contrast="10000"/>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500034" y="1428742"/>
            <a:ext cx="5274310" cy="3388995"/>
          </a:xfrm>
          <a:prstGeom prst="rect">
            <a:avLst/>
          </a:prstGeom>
        </p:spPr>
      </p:pic>
      <p:sp>
        <p:nvSpPr>
          <p:cNvPr id="788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8860" name="Rectangle 12"/>
          <p:cNvSpPr>
            <a:spLocks noChangeArrowheads="1"/>
          </p:cNvSpPr>
          <p:nvPr/>
        </p:nvSpPr>
        <p:spPr bwMode="auto">
          <a:xfrm>
            <a:off x="0" y="1104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1" name="Object 10"/>
          <p:cNvGraphicFramePr>
            <a:graphicFrameLocks noChangeAspect="1"/>
          </p:cNvGraphicFramePr>
          <p:nvPr/>
        </p:nvGraphicFramePr>
        <p:xfrm>
          <a:off x="6286512" y="2428874"/>
          <a:ext cx="2326838" cy="1071570"/>
        </p:xfrm>
        <a:graphic>
          <a:graphicData uri="http://schemas.openxmlformats.org/presentationml/2006/ole">
            <p:oleObj spid="_x0000_s69634" name="Equation" r:id="rId4" imgW="965160" imgH="444240" progId="Equation.3">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1420"/>
            <a:ext cx="8153400" cy="1005840"/>
          </a:xfrm>
        </p:spPr>
        <p:txBody>
          <a:bodyPr/>
          <a:lstStyle/>
          <a:p>
            <a:r>
              <a:rPr lang="en-US" dirty="0" smtClean="0"/>
              <a:t>ABC Analysis Button </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38</a:t>
            </a:fld>
            <a:endParaRPr lang="en-US"/>
          </a:p>
        </p:txBody>
      </p:sp>
      <p:graphicFrame>
        <p:nvGraphicFramePr>
          <p:cNvPr id="20" name="Diagram 19"/>
          <p:cNvGraphicFramePr/>
          <p:nvPr/>
        </p:nvGraphicFramePr>
        <p:xfrm>
          <a:off x="142844" y="500048"/>
          <a:ext cx="8929718"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VED Analysis Button</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39</a:t>
            </a:fld>
            <a:endParaRPr lang="en-US"/>
          </a:p>
        </p:txBody>
      </p:sp>
      <p:graphicFrame>
        <p:nvGraphicFramePr>
          <p:cNvPr id="11" name="Diagram 10"/>
          <p:cNvGraphicFramePr/>
          <p:nvPr/>
        </p:nvGraphicFramePr>
        <p:xfrm>
          <a:off x="285752" y="1142990"/>
          <a:ext cx="8643966" cy="4000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endParaRPr lang="en-GB"/>
          </a:p>
        </p:txBody>
      </p:sp>
      <p:sp>
        <p:nvSpPr>
          <p:cNvPr id="3" name="Slide Number Placeholder 2"/>
          <p:cNvSpPr>
            <a:spLocks noGrp="1"/>
          </p:cNvSpPr>
          <p:nvPr>
            <p:ph type="sldNum" sz="quarter" idx="12"/>
          </p:nvPr>
        </p:nvSpPr>
        <p:spPr>
          <a:xfrm>
            <a:off x="642910" y="4643452"/>
            <a:ext cx="838200" cy="285750"/>
          </a:xfrm>
        </p:spPr>
        <p:txBody>
          <a:bodyPr>
            <a:normAutofit lnSpcReduction="10000"/>
          </a:bodyPr>
          <a:lstStyle/>
          <a:p>
            <a:fld id="{8F82E0A0-C266-4798-8C8F-B9F91E9DA37E}" type="slidenum">
              <a:rPr kumimoji="0" lang="en-US" smtClean="0">
                <a:solidFill>
                  <a:schemeClr val="tx2"/>
                </a:solidFill>
              </a:rPr>
              <a:pPr/>
              <a:t>4</a:t>
            </a:fld>
            <a:endParaRPr kumimoji="0" lang="en-US" dirty="0">
              <a:solidFill>
                <a:schemeClr val="tx2"/>
              </a:solidFill>
            </a:endParaRPr>
          </a:p>
        </p:txBody>
      </p:sp>
      <p:sp>
        <p:nvSpPr>
          <p:cNvPr id="4" name="Title 3"/>
          <p:cNvSpPr>
            <a:spLocks noGrp="1"/>
          </p:cNvSpPr>
          <p:nvPr>
            <p:ph type="title"/>
          </p:nvPr>
        </p:nvSpPr>
        <p:spPr>
          <a:xfrm>
            <a:off x="2714612" y="857238"/>
            <a:ext cx="6477000" cy="2038350"/>
          </a:xfrm>
        </p:spPr>
        <p:txBody>
          <a:bodyPr/>
          <a:lstStyle/>
          <a:p>
            <a:r>
              <a:rPr lang="en-GB" dirty="0" smtClean="0"/>
              <a:t>Introduction</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 &amp; VED Combination Button</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40</a:t>
            </a:fld>
            <a:endParaRPr lang="en-US"/>
          </a:p>
        </p:txBody>
      </p:sp>
      <p:graphicFrame>
        <p:nvGraphicFramePr>
          <p:cNvPr id="8" name="Diagram 7"/>
          <p:cNvGraphicFramePr/>
          <p:nvPr/>
        </p:nvGraphicFramePr>
        <p:xfrm>
          <a:off x="71438" y="1142990"/>
          <a:ext cx="8929718" cy="42148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 &amp; ROP for I/A Button</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41</a:t>
            </a:fld>
            <a:endParaRPr lang="en-US"/>
          </a:p>
        </p:txBody>
      </p:sp>
      <p:pic>
        <p:nvPicPr>
          <p:cNvPr id="5" name="Picture 4"/>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142844" y="1500180"/>
            <a:ext cx="5274310" cy="3407410"/>
          </a:xfrm>
          <a:prstGeom prst="rect">
            <a:avLst/>
          </a:prstGeom>
        </p:spPr>
      </p:pic>
      <p:pic>
        <p:nvPicPr>
          <p:cNvPr id="6"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15008" y="1714494"/>
            <a:ext cx="1148333" cy="491108"/>
          </a:xfrm>
          <a:prstGeom prst="rect">
            <a:avLst/>
          </a:prstGeom>
          <a:noFill/>
        </p:spPr>
      </p:pic>
      <p:pic>
        <p:nvPicPr>
          <p:cNvPr id="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57884" y="2643188"/>
            <a:ext cx="1656184" cy="519208"/>
          </a:xfrm>
          <a:prstGeom prst="rect">
            <a:avLst/>
          </a:prstGeom>
          <a:noFill/>
        </p:spPr>
      </p:pic>
      <p:pic>
        <p:nvPicPr>
          <p:cNvPr id="8"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857884" y="3714758"/>
            <a:ext cx="2267009" cy="310111"/>
          </a:xfrm>
          <a:prstGeom prst="rect">
            <a:avLst/>
          </a:prstGeom>
          <a:noFill/>
        </p:spPr>
      </p:pic>
      <p:sp>
        <p:nvSpPr>
          <p:cNvPr id="9" name="Right Arrow 8"/>
          <p:cNvSpPr/>
          <p:nvPr/>
        </p:nvSpPr>
        <p:spPr>
          <a:xfrm>
            <a:off x="7072330" y="2000246"/>
            <a:ext cx="35719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7572396" y="1857370"/>
            <a:ext cx="1428760" cy="369332"/>
          </a:xfrm>
          <a:prstGeom prst="rect">
            <a:avLst/>
          </a:prstGeom>
          <a:noFill/>
        </p:spPr>
        <p:txBody>
          <a:bodyPr wrap="square" rtlCol="0">
            <a:spAutoFit/>
          </a:bodyPr>
          <a:lstStyle/>
          <a:p>
            <a:r>
              <a:rPr lang="en-GB" dirty="0" smtClean="0"/>
              <a:t>Management</a:t>
            </a:r>
            <a:endParaRPr lang="en-GB"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 &amp; ROP for II/B Button</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42</a:t>
            </a:fld>
            <a:endParaRPr lang="en-US"/>
          </a:p>
        </p:txBody>
      </p:sp>
      <p:pic>
        <p:nvPicPr>
          <p:cNvPr id="5" name="Content Placeholder 4"/>
          <p:cNvPicPr>
            <a:picLocks noGrp="1"/>
          </p:cNvPicPr>
          <p:nvPr>
            <p:ph idx="1"/>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214282" y="1571618"/>
            <a:ext cx="5050530" cy="3241675"/>
          </a:xfrm>
          <a:prstGeom prst="rect">
            <a:avLst/>
          </a:prstGeom>
        </p:spPr>
      </p:pic>
      <p:pic>
        <p:nvPicPr>
          <p:cNvPr id="6" name="Picture 5"/>
          <p:cNvPicPr/>
          <p:nvPr/>
        </p:nvPicPr>
        <p:blipFill>
          <a:blip r:embed="rId3"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5929322" y="452439"/>
            <a:ext cx="2902518" cy="2405063"/>
          </a:xfrm>
          <a:prstGeom prst="rect">
            <a:avLst/>
          </a:prstGeom>
        </p:spPr>
      </p:pic>
      <p:pic>
        <p:nvPicPr>
          <p:cNvPr id="7" name="Picture 6"/>
          <p:cNvPicPr/>
          <p:nvPr/>
        </p:nvPicPr>
        <p:blipFill>
          <a:blip r:embed="rId4"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3143240" y="2643188"/>
            <a:ext cx="2643206" cy="2000246"/>
          </a:xfrm>
          <a:prstGeom prst="rect">
            <a:avLst/>
          </a:prstGeom>
        </p:spPr>
      </p:pic>
      <p:pic>
        <p:nvPicPr>
          <p:cNvPr id="8" name="Picture 7" descr="Capturjhg e.PNG"/>
          <p:cNvPicPr>
            <a:picLocks noChangeAspect="1"/>
          </p:cNvPicPr>
          <p:nvPr/>
        </p:nvPicPr>
        <p:blipFill>
          <a:blip r:embed="rId5" cstate="print"/>
          <a:stretch>
            <a:fillRect/>
          </a:stretch>
        </p:blipFill>
        <p:spPr>
          <a:xfrm>
            <a:off x="6000760" y="3143254"/>
            <a:ext cx="2809928" cy="1857388"/>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2858"/>
            <a:ext cx="8153400" cy="1005840"/>
          </a:xfrm>
        </p:spPr>
        <p:txBody>
          <a:bodyPr/>
          <a:lstStyle/>
          <a:p>
            <a:r>
              <a:rPr lang="en-US" dirty="0" smtClean="0"/>
              <a:t>SS &amp; ROP for III/C Button</a:t>
            </a:r>
            <a:endParaRPr lang="en-US" dirty="0"/>
          </a:p>
        </p:txBody>
      </p:sp>
      <p:sp>
        <p:nvSpPr>
          <p:cNvPr id="4" name="Slide Number Placeholder 3"/>
          <p:cNvSpPr>
            <a:spLocks noGrp="1"/>
          </p:cNvSpPr>
          <p:nvPr>
            <p:ph type="sldNum" sz="quarter" idx="12"/>
          </p:nvPr>
        </p:nvSpPr>
        <p:spPr/>
        <p:txBody>
          <a:bodyPr>
            <a:normAutofit fontScale="47500" lnSpcReduction="20000"/>
          </a:bodyPr>
          <a:lstStyle/>
          <a:p>
            <a:fld id="{13491EE1-4998-4C65-808D-8EC2524B9B7D}" type="slidenum">
              <a:rPr lang="en-US" smtClean="0"/>
              <a:pPr/>
              <a:t>43</a:t>
            </a:fld>
            <a:endParaRPr lang="en-US"/>
          </a:p>
        </p:txBody>
      </p:sp>
      <p:graphicFrame>
        <p:nvGraphicFramePr>
          <p:cNvPr id="137218" name="Content Placeholder 4"/>
          <p:cNvGraphicFramePr>
            <a:graphicFrameLocks noChangeAspect="1"/>
          </p:cNvGraphicFramePr>
          <p:nvPr/>
        </p:nvGraphicFramePr>
        <p:xfrm>
          <a:off x="6072198" y="2000246"/>
          <a:ext cx="2428875" cy="1703388"/>
        </p:xfrm>
        <a:graphic>
          <a:graphicData uri="http://schemas.openxmlformats.org/presentationml/2006/ole">
            <p:oleObj spid="_x0000_s137218" name="Equation" r:id="rId4" imgW="1231560" imgH="863280" progId="Equation.3">
              <p:embed/>
            </p:oleObj>
          </a:graphicData>
        </a:graphic>
      </p:graphicFrame>
      <p:pic>
        <p:nvPicPr>
          <p:cNvPr id="9" name="Picture 8" descr="10877608_324183304436476_689113725_n.jpg"/>
          <p:cNvPicPr>
            <a:picLocks noChangeAspect="1"/>
          </p:cNvPicPr>
          <p:nvPr/>
        </p:nvPicPr>
        <p:blipFill>
          <a:blip r:embed="rId5" cstate="print"/>
          <a:stretch>
            <a:fillRect/>
          </a:stretch>
        </p:blipFill>
        <p:spPr>
          <a:xfrm>
            <a:off x="142844" y="1428742"/>
            <a:ext cx="5473151" cy="3529020"/>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endParaRPr lang="en-GB"/>
          </a:p>
        </p:txBody>
      </p:sp>
      <p:sp>
        <p:nvSpPr>
          <p:cNvPr id="3" name="Slide Number Placeholder 2"/>
          <p:cNvSpPr>
            <a:spLocks noGrp="1"/>
          </p:cNvSpPr>
          <p:nvPr>
            <p:ph type="sldNum" sz="quarter" idx="12"/>
          </p:nvPr>
        </p:nvSpPr>
        <p:spPr>
          <a:xfrm>
            <a:off x="571472" y="4643452"/>
            <a:ext cx="838200" cy="285750"/>
          </a:xfrm>
        </p:spPr>
        <p:txBody>
          <a:bodyPr>
            <a:normAutofit lnSpcReduction="10000"/>
          </a:bodyPr>
          <a:lstStyle/>
          <a:p>
            <a:fld id="{8F82E0A0-C266-4798-8C8F-B9F91E9DA37E}" type="slidenum">
              <a:rPr kumimoji="0" lang="en-US" smtClean="0">
                <a:solidFill>
                  <a:schemeClr val="tx2"/>
                </a:solidFill>
              </a:rPr>
              <a:pPr/>
              <a:t>44</a:t>
            </a:fld>
            <a:endParaRPr kumimoji="0" lang="en-US" dirty="0">
              <a:solidFill>
                <a:schemeClr val="tx2"/>
              </a:solidFill>
            </a:endParaRPr>
          </a:p>
        </p:txBody>
      </p:sp>
      <p:sp>
        <p:nvSpPr>
          <p:cNvPr id="4" name="Title 3"/>
          <p:cNvSpPr>
            <a:spLocks noGrp="1"/>
          </p:cNvSpPr>
          <p:nvPr>
            <p:ph type="title"/>
          </p:nvPr>
        </p:nvSpPr>
        <p:spPr>
          <a:xfrm>
            <a:off x="1571604" y="1071552"/>
            <a:ext cx="6477000" cy="2038350"/>
          </a:xfrm>
        </p:spPr>
        <p:txBody>
          <a:bodyPr>
            <a:normAutofit/>
          </a:bodyPr>
          <a:lstStyle/>
          <a:p>
            <a:pPr algn="ctr"/>
            <a:r>
              <a:rPr lang="en-GB" dirty="0" smtClean="0"/>
              <a:t>Thanks for your  attention</a:t>
            </a:r>
            <a:br>
              <a:rPr lang="en-GB" dirty="0" smtClean="0"/>
            </a:b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Jerusalem Pharmaceutical Company (</a:t>
            </a:r>
            <a:r>
              <a:rPr lang="en-US" dirty="0" smtClean="0"/>
              <a:t>JPHARM) </a:t>
            </a:r>
            <a:endParaRPr lang="en-GB" dirty="0"/>
          </a:p>
        </p:txBody>
      </p:sp>
      <p:sp>
        <p:nvSpPr>
          <p:cNvPr id="3" name="Content Placeholder 2"/>
          <p:cNvSpPr>
            <a:spLocks noGrp="1"/>
          </p:cNvSpPr>
          <p:nvPr>
            <p:ph sz="quarter" idx="13"/>
          </p:nvPr>
        </p:nvSpPr>
        <p:spPr/>
        <p:txBody>
          <a:bodyPr>
            <a:normAutofit/>
          </a:bodyPr>
          <a:lstStyle/>
          <a:p>
            <a:r>
              <a:rPr lang="en-US" dirty="0" smtClean="0"/>
              <a:t>Established in 1969, after a while has expanded across the Arab region</a:t>
            </a:r>
          </a:p>
          <a:p>
            <a:r>
              <a:rPr lang="en-US" dirty="0" smtClean="0"/>
              <a:t>Now has two more branches in Jordan and Algeria, with a total capital now of 6,000,000JD</a:t>
            </a:r>
          </a:p>
          <a:p>
            <a:r>
              <a:rPr lang="en-US" dirty="0" smtClean="0"/>
              <a:t>Listed in Palestine Stock Exchange as a public shareholding company</a:t>
            </a:r>
            <a:endParaRPr lang="en-GB" dirty="0"/>
          </a:p>
        </p:txBody>
      </p:sp>
      <p:sp>
        <p:nvSpPr>
          <p:cNvPr id="4" name="Slide Number Placeholder 3"/>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5</a:t>
            </a:fld>
            <a:endParaRPr kumimoji="0" lang="en-US"/>
          </a:p>
        </p:txBody>
      </p:sp>
      <p:pic>
        <p:nvPicPr>
          <p:cNvPr id="1026" name="Picture 2" descr="C:\Users\7\Desktop\jerusalem.PNG"/>
          <p:cNvPicPr>
            <a:picLocks noChangeAspect="1" noChangeArrowheads="1"/>
          </p:cNvPicPr>
          <p:nvPr/>
        </p:nvPicPr>
        <p:blipFill>
          <a:blip r:embed="rId3" cstate="print"/>
          <a:srcRect/>
          <a:stretch>
            <a:fillRect/>
          </a:stretch>
        </p:blipFill>
        <p:spPr bwMode="auto">
          <a:xfrm>
            <a:off x="5786446" y="4286262"/>
            <a:ext cx="3143240" cy="66028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Problems</a:t>
            </a:r>
            <a:endParaRPr lang="en-GB" dirty="0"/>
          </a:p>
        </p:txBody>
      </p:sp>
      <p:graphicFrame>
        <p:nvGraphicFramePr>
          <p:cNvPr id="4" name="Content Placeholder 3"/>
          <p:cNvGraphicFramePr>
            <a:graphicFrameLocks noGrp="1"/>
          </p:cNvGraphicFramePr>
          <p:nvPr>
            <p:ph sz="quarter" idx="13"/>
          </p:nvPr>
        </p:nvGraphicFramePr>
        <p:xfrm>
          <a:off x="609600" y="1352550"/>
          <a:ext cx="8153400" cy="3276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6</a:t>
            </a:fld>
            <a:endParaRPr kumimoji="0"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Objectives</a:t>
            </a:r>
            <a:endParaRPr lang="en-GB" dirty="0"/>
          </a:p>
        </p:txBody>
      </p:sp>
      <p:graphicFrame>
        <p:nvGraphicFramePr>
          <p:cNvPr id="4" name="Content Placeholder 3"/>
          <p:cNvGraphicFramePr>
            <a:graphicFrameLocks noGrp="1"/>
          </p:cNvGraphicFramePr>
          <p:nvPr>
            <p:ph sz="quarter" idx="13"/>
          </p:nvPr>
        </p:nvGraphicFramePr>
        <p:xfrm>
          <a:off x="3000332" y="785800"/>
          <a:ext cx="6143668" cy="37766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nvGraphicFramePr>
        <p:xfrm>
          <a:off x="-285784" y="1357304"/>
          <a:ext cx="5214974" cy="35004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Slide Number Placeholder 5"/>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7</a:t>
            </a:fld>
            <a:endParaRPr kumimoji="0"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a:xfrm>
            <a:off x="1357290" y="571486"/>
            <a:ext cx="6477000" cy="2038350"/>
          </a:xfrm>
        </p:spPr>
        <p:txBody>
          <a:bodyPr/>
          <a:lstStyle>
            <a:extLst/>
          </a:lstStyle>
          <a:p>
            <a:pPr algn="ctr"/>
            <a:r>
              <a:rPr lang="en-US" b="1" dirty="0" smtClean="0"/>
              <a:t>Methodology</a:t>
            </a:r>
            <a:endParaRPr lang="en-US" dirty="0"/>
          </a:p>
        </p:txBody>
      </p:sp>
      <p:sp>
        <p:nvSpPr>
          <p:cNvPr id="3" name="Slide Number Placeholder 2"/>
          <p:cNvSpPr>
            <a:spLocks noGrp="1"/>
          </p:cNvSpPr>
          <p:nvPr>
            <p:ph type="sldNum" sz="quarter" idx="12"/>
          </p:nvPr>
        </p:nvSpPr>
        <p:spPr>
          <a:xfrm>
            <a:off x="714348" y="4643452"/>
            <a:ext cx="838200" cy="285750"/>
          </a:xfrm>
        </p:spPr>
        <p:txBody>
          <a:bodyPr>
            <a:normAutofit lnSpcReduction="10000"/>
          </a:bodyPr>
          <a:lstStyle/>
          <a:p>
            <a:fld id="{8F82E0A0-C266-4798-8C8F-B9F91E9DA37E}" type="slidenum">
              <a:rPr kumimoji="0" lang="en-US" smtClean="0">
                <a:solidFill>
                  <a:schemeClr val="tx2"/>
                </a:solidFill>
              </a:rPr>
              <a:pPr/>
              <a:t>8</a:t>
            </a:fld>
            <a:endParaRPr kumimoji="0" lang="en-US" dirty="0">
              <a:solidFill>
                <a:schemeClr val="tx2"/>
              </a:solidFill>
            </a:endParaRPr>
          </a:p>
        </p:txBody>
      </p:sp>
    </p:spTree>
    <p:extLst>
      <p:ext uri="{BB962C8B-B14F-4D97-AF65-F5344CB8AC3E}">
        <p14:creationId xmlns:p14="http://schemas.microsoft.com/office/powerpoint/2010/main" xmlns="" val="1903255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lide Number Placeholder 2"/>
          <p:cNvSpPr>
            <a:spLocks noGrp="1"/>
          </p:cNvSpPr>
          <p:nvPr>
            <p:ph type="sldNum" sz="quarter" idx="12"/>
          </p:nvPr>
        </p:nvSpPr>
        <p:spPr/>
        <p:txBody>
          <a:bodyPr>
            <a:normAutofit fontScale="47500" lnSpcReduction="20000"/>
          </a:bodyPr>
          <a:lstStyle/>
          <a:p>
            <a:pPr algn="ctr"/>
            <a:fld id="{8F82E0A0-C266-4798-8C8F-B9F91E9DA37E}" type="slidenum">
              <a:rPr kumimoji="0" lang="en-US" sz="1400" b="1" smtClean="0">
                <a:solidFill>
                  <a:srgbClr val="FFFFFF"/>
                </a:solidFill>
              </a:rPr>
              <a:pPr algn="ctr"/>
              <a:t>9</a:t>
            </a:fld>
            <a:endParaRPr kumimoji="0" lang="en-US"/>
          </a:p>
        </p:txBody>
      </p:sp>
      <p:pic>
        <p:nvPicPr>
          <p:cNvPr id="5" name="Content Placeholder 4" descr="300792-L.jpg"/>
          <p:cNvPicPr>
            <a:picLocks noGrp="1" noChangeAspect="1"/>
          </p:cNvPicPr>
          <p:nvPr>
            <p:ph sz="quarter" idx="13"/>
          </p:nvPr>
        </p:nvPicPr>
        <p:blipFill>
          <a:blip r:embed="rId3" cstate="print"/>
          <a:stretch>
            <a:fillRect/>
          </a:stretch>
        </p:blipFill>
        <p:spPr>
          <a:xfrm>
            <a:off x="5715008" y="1357304"/>
            <a:ext cx="2964674" cy="3725450"/>
          </a:xfrm>
        </p:spPr>
      </p:pic>
      <p:pic>
        <p:nvPicPr>
          <p:cNvPr id="2050" name="Picture 2" descr="https://c1.staticflickr.com/3/2201/2192939015_4e947d00d6.jpg"/>
          <p:cNvPicPr>
            <a:picLocks noChangeAspect="1" noChangeArrowheads="1"/>
          </p:cNvPicPr>
          <p:nvPr/>
        </p:nvPicPr>
        <p:blipFill>
          <a:blip r:embed="rId4" cstate="print"/>
          <a:srcRect/>
          <a:stretch>
            <a:fillRect/>
          </a:stretch>
        </p:blipFill>
        <p:spPr bwMode="auto">
          <a:xfrm>
            <a:off x="357158" y="1500180"/>
            <a:ext cx="4381530" cy="328614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S010176930">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92F831A-BD16-4DAF-8CAE-F21564186F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TS010176930</Template>
  <TotalTime>0</TotalTime>
  <Words>1780</Words>
  <Application>Microsoft Office PowerPoint</Application>
  <PresentationFormat>On-screen Show (16:9)</PresentationFormat>
  <Paragraphs>849</Paragraphs>
  <Slides>44</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TS010176930</vt:lpstr>
      <vt:lpstr>Equation</vt:lpstr>
      <vt:lpstr>Inventory Management at JPHARM</vt:lpstr>
      <vt:lpstr>Slide 2</vt:lpstr>
      <vt:lpstr>Outline</vt:lpstr>
      <vt:lpstr>Introduction</vt:lpstr>
      <vt:lpstr>Jerusalem Pharmaceutical Company (JPHARM) </vt:lpstr>
      <vt:lpstr>Problems</vt:lpstr>
      <vt:lpstr>Objectives</vt:lpstr>
      <vt:lpstr>Methodology</vt:lpstr>
      <vt:lpstr>Slide 9</vt:lpstr>
      <vt:lpstr>ABC,VED &amp; Combination</vt:lpstr>
      <vt:lpstr>Economic Order Quantity with Leveled Demand  </vt:lpstr>
      <vt:lpstr>Policies </vt:lpstr>
      <vt:lpstr>Safety Stock (Based on Service Level) </vt:lpstr>
      <vt:lpstr>Slide 14</vt:lpstr>
      <vt:lpstr>Results and analysis</vt:lpstr>
      <vt:lpstr>ABC &amp; VED classification</vt:lpstr>
      <vt:lpstr>ABC Analysis</vt:lpstr>
      <vt:lpstr>ABC Items</vt:lpstr>
      <vt:lpstr>Slide 19</vt:lpstr>
      <vt:lpstr>VED Analysis</vt:lpstr>
      <vt:lpstr>VED Items</vt:lpstr>
      <vt:lpstr>Slide 22</vt:lpstr>
      <vt:lpstr>ABC &amp; VED Combination Analysis</vt:lpstr>
      <vt:lpstr>Combination Items</vt:lpstr>
      <vt:lpstr>Slide 25</vt:lpstr>
      <vt:lpstr>Inventory Controls Decisions</vt:lpstr>
      <vt:lpstr>Class I </vt:lpstr>
      <vt:lpstr>Class II </vt:lpstr>
      <vt:lpstr>Class III </vt:lpstr>
      <vt:lpstr>Conclusion</vt:lpstr>
      <vt:lpstr>Holding Cost Reduction</vt:lpstr>
      <vt:lpstr>Lower levels of Inventory</vt:lpstr>
      <vt:lpstr>Your Vision, Our Passion! </vt:lpstr>
      <vt:lpstr>Main Menu</vt:lpstr>
      <vt:lpstr>Input Button</vt:lpstr>
      <vt:lpstr>Demand Forecasting Button  </vt:lpstr>
      <vt:lpstr>Economic Order Quantity Button  </vt:lpstr>
      <vt:lpstr>ABC Analysis Button </vt:lpstr>
      <vt:lpstr>VED Analysis Button</vt:lpstr>
      <vt:lpstr>ABC &amp; VED Combination Button</vt:lpstr>
      <vt:lpstr>SS &amp; ROP for I/A Button</vt:lpstr>
      <vt:lpstr>SS &amp; ROP for II/B Button</vt:lpstr>
      <vt:lpstr>SS &amp; ROP for III/C Button</vt:lpstr>
      <vt:lpstr>Thanks for your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2014-04-30T20:29:19Z</dcterms:created>
  <dcterms:modified xsi:type="dcterms:W3CDTF">2014-12-23T09:43:18Z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TC101769309990</vt:lpwstr>
  </property>
</Properties>
</file>