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4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1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9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2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4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9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6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06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3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6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0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29C05-55BB-4EB7-A233-A9DD20E7009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29F48-2979-4AEE-A095-07CE1691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4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29" y="328180"/>
            <a:ext cx="10058400" cy="573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0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930" y="1825625"/>
            <a:ext cx="7756140" cy="4351338"/>
          </a:xfrm>
        </p:spPr>
      </p:pic>
    </p:spTree>
    <p:extLst>
      <p:ext uri="{BB962C8B-B14F-4D97-AF65-F5344CB8AC3E}">
        <p14:creationId xmlns:p14="http://schemas.microsoft.com/office/powerpoint/2010/main" val="1449381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185" y="1825625"/>
            <a:ext cx="7689630" cy="4351338"/>
          </a:xfrm>
        </p:spPr>
      </p:pic>
    </p:spTree>
    <p:extLst>
      <p:ext uri="{BB962C8B-B14F-4D97-AF65-F5344CB8AC3E}">
        <p14:creationId xmlns:p14="http://schemas.microsoft.com/office/powerpoint/2010/main" val="342604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499" y="1825625"/>
            <a:ext cx="7725002" cy="4351338"/>
          </a:xfrm>
        </p:spPr>
      </p:pic>
    </p:spTree>
    <p:extLst>
      <p:ext uri="{BB962C8B-B14F-4D97-AF65-F5344CB8AC3E}">
        <p14:creationId xmlns:p14="http://schemas.microsoft.com/office/powerpoint/2010/main" val="2657990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616" y="1825625"/>
            <a:ext cx="7722768" cy="4351338"/>
          </a:xfrm>
        </p:spPr>
      </p:pic>
    </p:spTree>
    <p:extLst>
      <p:ext uri="{BB962C8B-B14F-4D97-AF65-F5344CB8AC3E}">
        <p14:creationId xmlns:p14="http://schemas.microsoft.com/office/powerpoint/2010/main" val="214152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818" y="1825625"/>
            <a:ext cx="7718364" cy="4351338"/>
          </a:xfrm>
        </p:spPr>
      </p:pic>
    </p:spTree>
    <p:extLst>
      <p:ext uri="{BB962C8B-B14F-4D97-AF65-F5344CB8AC3E}">
        <p14:creationId xmlns:p14="http://schemas.microsoft.com/office/powerpoint/2010/main" val="87969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09" y="1825625"/>
            <a:ext cx="7712182" cy="4351338"/>
          </a:xfrm>
        </p:spPr>
      </p:pic>
    </p:spTree>
    <p:extLst>
      <p:ext uri="{BB962C8B-B14F-4D97-AF65-F5344CB8AC3E}">
        <p14:creationId xmlns:p14="http://schemas.microsoft.com/office/powerpoint/2010/main" val="164209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034" y="1825625"/>
            <a:ext cx="7757932" cy="4351338"/>
          </a:xfrm>
        </p:spPr>
      </p:pic>
    </p:spTree>
    <p:extLst>
      <p:ext uri="{BB962C8B-B14F-4D97-AF65-F5344CB8AC3E}">
        <p14:creationId xmlns:p14="http://schemas.microsoft.com/office/powerpoint/2010/main" val="1767983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942" y="1825625"/>
            <a:ext cx="7630115" cy="4351338"/>
          </a:xfrm>
        </p:spPr>
      </p:pic>
    </p:spTree>
    <p:extLst>
      <p:ext uri="{BB962C8B-B14F-4D97-AF65-F5344CB8AC3E}">
        <p14:creationId xmlns:p14="http://schemas.microsoft.com/office/powerpoint/2010/main" val="1566819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</cp:revision>
  <dcterms:created xsi:type="dcterms:W3CDTF">2018-09-10T08:57:36Z</dcterms:created>
  <dcterms:modified xsi:type="dcterms:W3CDTF">2018-09-10T08:57:49Z</dcterms:modified>
</cp:coreProperties>
</file>