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3"/>
  </p:notesMasterIdLst>
  <p:handoutMasterIdLst>
    <p:handoutMasterId r:id="rId4"/>
  </p:handoutMasterIdLst>
  <p:sldIdLst>
    <p:sldId id="256" r:id="rId2"/>
  </p:sldIdLst>
  <p:sldSz cx="21383625" cy="30240288"/>
  <p:notesSz cx="6834188" cy="9979025"/>
  <p:defaultTextStyle>
    <a:defPPr>
      <a:defRPr lang="en-GB"/>
    </a:defPPr>
    <a:lvl1pPr algn="l" rtl="0" fontAlgn="base">
      <a:spcBef>
        <a:spcPct val="0"/>
      </a:spcBef>
      <a:spcAft>
        <a:spcPct val="0"/>
      </a:spcAft>
      <a:defRPr sz="2400" kern="1200">
        <a:solidFill>
          <a:schemeClr val="tx1"/>
        </a:solidFill>
        <a:latin typeface="Times"/>
        <a:ea typeface="+mn-ea"/>
        <a:cs typeface="Arial" pitchFamily="34" charset="0"/>
      </a:defRPr>
    </a:lvl1pPr>
    <a:lvl2pPr marL="457200" algn="l" rtl="0" fontAlgn="base">
      <a:spcBef>
        <a:spcPct val="0"/>
      </a:spcBef>
      <a:spcAft>
        <a:spcPct val="0"/>
      </a:spcAft>
      <a:defRPr sz="2400" kern="1200">
        <a:solidFill>
          <a:schemeClr val="tx1"/>
        </a:solidFill>
        <a:latin typeface="Times"/>
        <a:ea typeface="+mn-ea"/>
        <a:cs typeface="Arial" pitchFamily="34" charset="0"/>
      </a:defRPr>
    </a:lvl2pPr>
    <a:lvl3pPr marL="914400" algn="l" rtl="0" fontAlgn="base">
      <a:spcBef>
        <a:spcPct val="0"/>
      </a:spcBef>
      <a:spcAft>
        <a:spcPct val="0"/>
      </a:spcAft>
      <a:defRPr sz="2400" kern="1200">
        <a:solidFill>
          <a:schemeClr val="tx1"/>
        </a:solidFill>
        <a:latin typeface="Times"/>
        <a:ea typeface="+mn-ea"/>
        <a:cs typeface="Arial" pitchFamily="34" charset="0"/>
      </a:defRPr>
    </a:lvl3pPr>
    <a:lvl4pPr marL="1371600" algn="l" rtl="0" fontAlgn="base">
      <a:spcBef>
        <a:spcPct val="0"/>
      </a:spcBef>
      <a:spcAft>
        <a:spcPct val="0"/>
      </a:spcAft>
      <a:defRPr sz="2400" kern="1200">
        <a:solidFill>
          <a:schemeClr val="tx1"/>
        </a:solidFill>
        <a:latin typeface="Times"/>
        <a:ea typeface="+mn-ea"/>
        <a:cs typeface="Arial" pitchFamily="34" charset="0"/>
      </a:defRPr>
    </a:lvl4pPr>
    <a:lvl5pPr marL="1828800" algn="l" rtl="0" fontAlgn="base">
      <a:spcBef>
        <a:spcPct val="0"/>
      </a:spcBef>
      <a:spcAft>
        <a:spcPct val="0"/>
      </a:spcAft>
      <a:defRPr sz="2400" kern="1200">
        <a:solidFill>
          <a:schemeClr val="tx1"/>
        </a:solidFill>
        <a:latin typeface="Times"/>
        <a:ea typeface="+mn-ea"/>
        <a:cs typeface="Arial" pitchFamily="34" charset="0"/>
      </a:defRPr>
    </a:lvl5pPr>
    <a:lvl6pPr marL="2286000" algn="l" defTabSz="914400" rtl="0" eaLnBrk="1" latinLnBrk="0" hangingPunct="1">
      <a:defRPr sz="2400" kern="1200">
        <a:solidFill>
          <a:schemeClr val="tx1"/>
        </a:solidFill>
        <a:latin typeface="Times"/>
        <a:ea typeface="+mn-ea"/>
        <a:cs typeface="Arial" pitchFamily="34" charset="0"/>
      </a:defRPr>
    </a:lvl6pPr>
    <a:lvl7pPr marL="2743200" algn="l" defTabSz="914400" rtl="0" eaLnBrk="1" latinLnBrk="0" hangingPunct="1">
      <a:defRPr sz="2400" kern="1200">
        <a:solidFill>
          <a:schemeClr val="tx1"/>
        </a:solidFill>
        <a:latin typeface="Times"/>
        <a:ea typeface="+mn-ea"/>
        <a:cs typeface="Arial" pitchFamily="34" charset="0"/>
      </a:defRPr>
    </a:lvl7pPr>
    <a:lvl8pPr marL="3200400" algn="l" defTabSz="914400" rtl="0" eaLnBrk="1" latinLnBrk="0" hangingPunct="1">
      <a:defRPr sz="2400" kern="1200">
        <a:solidFill>
          <a:schemeClr val="tx1"/>
        </a:solidFill>
        <a:latin typeface="Times"/>
        <a:ea typeface="+mn-ea"/>
        <a:cs typeface="Arial" pitchFamily="34" charset="0"/>
      </a:defRPr>
    </a:lvl8pPr>
    <a:lvl9pPr marL="3657600" algn="l" defTabSz="914400" rtl="0" eaLnBrk="1" latinLnBrk="0" hangingPunct="1">
      <a:defRPr sz="2400" kern="1200">
        <a:solidFill>
          <a:schemeClr val="tx1"/>
        </a:solidFill>
        <a:latin typeface="Times"/>
        <a:ea typeface="+mn-ea"/>
        <a:cs typeface="Arial" pitchFamily="34" charset="0"/>
      </a:defRPr>
    </a:lvl9pPr>
  </p:defaultTextStyle>
  <p:extLst>
    <p:ext uri="{EFAFB233-063F-42B5-8137-9DF3F51BA10A}">
      <p15:sldGuideLst xmlns:p15="http://schemas.microsoft.com/office/powerpoint/2012/main">
        <p15:guide id="1" orient="horz" pos="9524">
          <p15:clr>
            <a:srgbClr val="A4A3A4"/>
          </p15:clr>
        </p15:guide>
        <p15:guide id="2" pos="6735">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0EEA8"/>
    <a:srgbClr val="EAF6A0"/>
    <a:srgbClr val="EDD7DB"/>
    <a:srgbClr val="CE8E30"/>
    <a:srgbClr val="CCECFF"/>
    <a:srgbClr val="F7EDEF"/>
    <a:srgbClr val="74BCC2"/>
    <a:srgbClr val="C2768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7304" autoAdjust="0"/>
    <p:restoredTop sz="93922" autoAdjust="0"/>
  </p:normalViewPr>
  <p:slideViewPr>
    <p:cSldViewPr snapToObjects="1">
      <p:cViewPr varScale="1">
        <p:scale>
          <a:sx n="20" d="100"/>
          <a:sy n="20" d="100"/>
        </p:scale>
        <p:origin x="72" y="-346"/>
      </p:cViewPr>
      <p:guideLst>
        <p:guide orient="horz" pos="9524"/>
        <p:guide pos="6735"/>
      </p:guideLst>
    </p:cSldViewPr>
  </p:slideViewPr>
  <p:outlineViewPr>
    <p:cViewPr>
      <p:scale>
        <a:sx n="33" d="100"/>
        <a:sy n="33" d="100"/>
      </p:scale>
      <p:origin x="210" y="0"/>
    </p:cViewPr>
  </p:outlineViewPr>
  <p:notesTextViewPr>
    <p:cViewPr>
      <p:scale>
        <a:sx n="100" d="100"/>
        <a:sy n="100" d="100"/>
      </p:scale>
      <p:origin x="0" y="0"/>
    </p:cViewPr>
  </p:notesTextViewPr>
  <p:sorterViewPr>
    <p:cViewPr>
      <p:scale>
        <a:sx n="66" d="100"/>
        <a:sy n="66" d="100"/>
      </p:scale>
      <p:origin x="0" y="0"/>
    </p:cViewPr>
  </p:sorterViewPr>
  <p:gridSpacing cx="36004" cy="36004"/>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2961162" cy="498312"/>
          </a:xfrm>
          <a:prstGeom prst="rect">
            <a:avLst/>
          </a:prstGeom>
        </p:spPr>
        <p:txBody>
          <a:bodyPr vert="horz" lIns="92053" tIns="46027" rIns="92053" bIns="46027" rtlCol="0"/>
          <a:lstStyle>
            <a:lvl1pPr algn="l" eaLnBrk="0" hangingPunct="0">
              <a:defRPr sz="1200">
                <a:cs typeface="+mn-cs"/>
              </a:defRPr>
            </a:lvl1pPr>
          </a:lstStyle>
          <a:p>
            <a:pPr>
              <a:defRPr/>
            </a:pPr>
            <a:endParaRPr lang="en-US"/>
          </a:p>
        </p:txBody>
      </p:sp>
      <p:sp>
        <p:nvSpPr>
          <p:cNvPr id="3" name="Date Placeholder 2"/>
          <p:cNvSpPr>
            <a:spLocks noGrp="1"/>
          </p:cNvSpPr>
          <p:nvPr>
            <p:ph type="dt" sz="quarter" idx="1"/>
          </p:nvPr>
        </p:nvSpPr>
        <p:spPr>
          <a:xfrm>
            <a:off x="3871428" y="0"/>
            <a:ext cx="2961162" cy="498312"/>
          </a:xfrm>
          <a:prstGeom prst="rect">
            <a:avLst/>
          </a:prstGeom>
        </p:spPr>
        <p:txBody>
          <a:bodyPr vert="horz" lIns="92053" tIns="46027" rIns="92053" bIns="46027" rtlCol="0"/>
          <a:lstStyle>
            <a:lvl1pPr algn="r" eaLnBrk="0" hangingPunct="0">
              <a:defRPr sz="1200">
                <a:cs typeface="+mn-cs"/>
              </a:defRPr>
            </a:lvl1pPr>
          </a:lstStyle>
          <a:p>
            <a:pPr>
              <a:defRPr/>
            </a:pPr>
            <a:fld id="{14C7F32B-F23D-43A5-9474-2B0054219325}" type="datetimeFigureOut">
              <a:rPr lang="en-US"/>
              <a:pPr>
                <a:defRPr/>
              </a:pPr>
              <a:t>5/25/2022</a:t>
            </a:fld>
            <a:endParaRPr lang="en-US"/>
          </a:p>
        </p:txBody>
      </p:sp>
      <p:sp>
        <p:nvSpPr>
          <p:cNvPr id="4" name="Footer Placeholder 3"/>
          <p:cNvSpPr>
            <a:spLocks noGrp="1"/>
          </p:cNvSpPr>
          <p:nvPr>
            <p:ph type="ftr" sz="quarter" idx="2"/>
          </p:nvPr>
        </p:nvSpPr>
        <p:spPr>
          <a:xfrm>
            <a:off x="1" y="9479117"/>
            <a:ext cx="2961162" cy="498312"/>
          </a:xfrm>
          <a:prstGeom prst="rect">
            <a:avLst/>
          </a:prstGeom>
        </p:spPr>
        <p:txBody>
          <a:bodyPr vert="horz" lIns="92053" tIns="46027" rIns="92053" bIns="46027" rtlCol="0" anchor="b"/>
          <a:lstStyle>
            <a:lvl1pPr algn="l" eaLnBrk="0" hangingPunct="0">
              <a:defRPr sz="1200">
                <a:cs typeface="+mn-cs"/>
              </a:defRPr>
            </a:lvl1pPr>
          </a:lstStyle>
          <a:p>
            <a:pPr>
              <a:defRPr/>
            </a:pPr>
            <a:endParaRPr lang="en-US"/>
          </a:p>
        </p:txBody>
      </p:sp>
      <p:sp>
        <p:nvSpPr>
          <p:cNvPr id="5" name="Slide Number Placeholder 4"/>
          <p:cNvSpPr>
            <a:spLocks noGrp="1"/>
          </p:cNvSpPr>
          <p:nvPr>
            <p:ph type="sldNum" sz="quarter" idx="3"/>
          </p:nvPr>
        </p:nvSpPr>
        <p:spPr>
          <a:xfrm>
            <a:off x="3871428" y="9479117"/>
            <a:ext cx="2961162" cy="498312"/>
          </a:xfrm>
          <a:prstGeom prst="rect">
            <a:avLst/>
          </a:prstGeom>
        </p:spPr>
        <p:txBody>
          <a:bodyPr vert="horz" lIns="92053" tIns="46027" rIns="92053" bIns="46027" rtlCol="0" anchor="b"/>
          <a:lstStyle>
            <a:lvl1pPr algn="r" eaLnBrk="0" hangingPunct="0">
              <a:defRPr sz="1200">
                <a:cs typeface="+mn-cs"/>
              </a:defRPr>
            </a:lvl1pPr>
          </a:lstStyle>
          <a:p>
            <a:pPr>
              <a:defRPr/>
            </a:pPr>
            <a:fld id="{E542C5EB-31B3-4AFF-891D-F779731A22BF}" type="slidenum">
              <a:rPr lang="en-US"/>
              <a:pPr>
                <a:defRPr/>
              </a:pPr>
              <a:t>‹#›</a:t>
            </a:fld>
            <a:endParaRPr lang="en-US"/>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2961162" cy="498312"/>
          </a:xfrm>
          <a:prstGeom prst="rect">
            <a:avLst/>
          </a:prstGeom>
        </p:spPr>
        <p:txBody>
          <a:bodyPr vert="horz" lIns="92053" tIns="46027" rIns="92053" bIns="46027" rtlCol="0"/>
          <a:lstStyle>
            <a:lvl1pPr algn="l" eaLnBrk="0" hangingPunct="0">
              <a:defRPr sz="1200">
                <a:cs typeface="+mn-cs"/>
              </a:defRPr>
            </a:lvl1pPr>
          </a:lstStyle>
          <a:p>
            <a:pPr>
              <a:defRPr/>
            </a:pPr>
            <a:endParaRPr lang="en-US"/>
          </a:p>
        </p:txBody>
      </p:sp>
      <p:sp>
        <p:nvSpPr>
          <p:cNvPr id="3" name="Date Placeholder 2"/>
          <p:cNvSpPr>
            <a:spLocks noGrp="1"/>
          </p:cNvSpPr>
          <p:nvPr>
            <p:ph type="dt" idx="1"/>
          </p:nvPr>
        </p:nvSpPr>
        <p:spPr>
          <a:xfrm>
            <a:off x="3871428" y="0"/>
            <a:ext cx="2961162" cy="498312"/>
          </a:xfrm>
          <a:prstGeom prst="rect">
            <a:avLst/>
          </a:prstGeom>
        </p:spPr>
        <p:txBody>
          <a:bodyPr vert="horz" lIns="92053" tIns="46027" rIns="92053" bIns="46027" rtlCol="0"/>
          <a:lstStyle>
            <a:lvl1pPr algn="r" eaLnBrk="0" hangingPunct="0">
              <a:defRPr sz="1200">
                <a:cs typeface="+mn-cs"/>
              </a:defRPr>
            </a:lvl1pPr>
          </a:lstStyle>
          <a:p>
            <a:pPr>
              <a:defRPr/>
            </a:pPr>
            <a:fld id="{F2C6C32F-F3E9-4549-82FB-E925A0C2D866}" type="datetimeFigureOut">
              <a:rPr lang="en-US"/>
              <a:pPr>
                <a:defRPr/>
              </a:pPr>
              <a:t>5/25/2022</a:t>
            </a:fld>
            <a:endParaRPr lang="en-US"/>
          </a:p>
        </p:txBody>
      </p:sp>
      <p:sp>
        <p:nvSpPr>
          <p:cNvPr id="4" name="Slide Image Placeholder 3"/>
          <p:cNvSpPr>
            <a:spLocks noGrp="1" noRot="1" noChangeAspect="1"/>
          </p:cNvSpPr>
          <p:nvPr>
            <p:ph type="sldImg" idx="2"/>
          </p:nvPr>
        </p:nvSpPr>
        <p:spPr>
          <a:xfrm>
            <a:off x="2093913" y="747713"/>
            <a:ext cx="2646362" cy="3743325"/>
          </a:xfrm>
          <a:prstGeom prst="rect">
            <a:avLst/>
          </a:prstGeom>
          <a:noFill/>
          <a:ln w="12700">
            <a:solidFill>
              <a:prstClr val="black"/>
            </a:solidFill>
          </a:ln>
        </p:spPr>
        <p:txBody>
          <a:bodyPr vert="horz" lIns="92053" tIns="46027" rIns="92053" bIns="46027" rtlCol="0" anchor="ctr"/>
          <a:lstStyle/>
          <a:p>
            <a:pPr lvl="0"/>
            <a:endParaRPr lang="en-US" noProof="0"/>
          </a:p>
        </p:txBody>
      </p:sp>
      <p:sp>
        <p:nvSpPr>
          <p:cNvPr id="5" name="Notes Placeholder 4"/>
          <p:cNvSpPr>
            <a:spLocks noGrp="1"/>
          </p:cNvSpPr>
          <p:nvPr>
            <p:ph type="body" sz="quarter" idx="3"/>
          </p:nvPr>
        </p:nvSpPr>
        <p:spPr>
          <a:xfrm>
            <a:off x="683101" y="4740357"/>
            <a:ext cx="5467990" cy="4489603"/>
          </a:xfrm>
          <a:prstGeom prst="rect">
            <a:avLst/>
          </a:prstGeom>
        </p:spPr>
        <p:txBody>
          <a:bodyPr vert="horz" lIns="92053" tIns="46027" rIns="92053" bIns="46027" rtlCol="0">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1" y="9479117"/>
            <a:ext cx="2961162" cy="498312"/>
          </a:xfrm>
          <a:prstGeom prst="rect">
            <a:avLst/>
          </a:prstGeom>
        </p:spPr>
        <p:txBody>
          <a:bodyPr vert="horz" lIns="92053" tIns="46027" rIns="92053" bIns="46027" rtlCol="0" anchor="b"/>
          <a:lstStyle>
            <a:lvl1pPr algn="l" eaLnBrk="0" hangingPunct="0">
              <a:defRPr sz="1200">
                <a:cs typeface="+mn-cs"/>
              </a:defRPr>
            </a:lvl1pPr>
          </a:lstStyle>
          <a:p>
            <a:pPr>
              <a:defRPr/>
            </a:pPr>
            <a:endParaRPr lang="en-US"/>
          </a:p>
        </p:txBody>
      </p:sp>
      <p:sp>
        <p:nvSpPr>
          <p:cNvPr id="7" name="Slide Number Placeholder 6"/>
          <p:cNvSpPr>
            <a:spLocks noGrp="1"/>
          </p:cNvSpPr>
          <p:nvPr>
            <p:ph type="sldNum" sz="quarter" idx="5"/>
          </p:nvPr>
        </p:nvSpPr>
        <p:spPr>
          <a:xfrm>
            <a:off x="3871428" y="9479117"/>
            <a:ext cx="2961162" cy="498312"/>
          </a:xfrm>
          <a:prstGeom prst="rect">
            <a:avLst/>
          </a:prstGeom>
        </p:spPr>
        <p:txBody>
          <a:bodyPr vert="horz" lIns="92053" tIns="46027" rIns="92053" bIns="46027" rtlCol="0" anchor="b"/>
          <a:lstStyle>
            <a:lvl1pPr algn="r" eaLnBrk="0" hangingPunct="0">
              <a:defRPr sz="1200">
                <a:cs typeface="+mn-cs"/>
              </a:defRPr>
            </a:lvl1pPr>
          </a:lstStyle>
          <a:p>
            <a:pPr>
              <a:defRPr/>
            </a:pPr>
            <a:fld id="{C6D3364F-5979-489C-B55B-6D5F741AECA5}"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Slide Image Placeholder 1"/>
          <p:cNvSpPr>
            <a:spLocks noGrp="1" noRot="1" noChangeAspect="1" noTextEdit="1"/>
          </p:cNvSpPr>
          <p:nvPr>
            <p:ph type="sldImg"/>
          </p:nvPr>
        </p:nvSpPr>
        <p:spPr bwMode="auto">
          <a:noFill/>
          <a:ln>
            <a:solidFill>
              <a:srgbClr val="000000"/>
            </a:solidFill>
            <a:miter lim="800000"/>
            <a:headEnd/>
            <a:tailEnd/>
          </a:ln>
        </p:spPr>
      </p:sp>
      <p:sp>
        <p:nvSpPr>
          <p:cNvPr id="409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a:p>
        </p:txBody>
      </p:sp>
      <p:sp>
        <p:nvSpPr>
          <p:cNvPr id="4100"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a:defRPr/>
            </a:pPr>
            <a:fld id="{6FC5FB9C-E00F-493C-B157-75BCDFD1C223}" type="slidenum">
              <a:rPr lang="en-US" smtClean="0"/>
              <a:pPr>
                <a:defRPr/>
              </a:pPr>
              <a:t>1</a:t>
            </a:fld>
            <a:endParaRPr lang="en-US"/>
          </a:p>
        </p:txBody>
      </p:sp>
    </p:spTree>
    <p:extLst>
      <p:ext uri="{BB962C8B-B14F-4D97-AF65-F5344CB8AC3E}">
        <p14:creationId xmlns:p14="http://schemas.microsoft.com/office/powerpoint/2010/main" val="155819643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603375" y="9394825"/>
            <a:ext cx="18176875" cy="6481763"/>
          </a:xfrm>
        </p:spPr>
        <p:txBody>
          <a:bodyPr/>
          <a:lstStyle/>
          <a:p>
            <a:r>
              <a:rPr lang="en-US"/>
              <a:t>Click to edit Master title style</a:t>
            </a:r>
          </a:p>
        </p:txBody>
      </p:sp>
      <p:sp>
        <p:nvSpPr>
          <p:cNvPr id="3" name="Subtitle 2"/>
          <p:cNvSpPr>
            <a:spLocks noGrp="1"/>
          </p:cNvSpPr>
          <p:nvPr>
            <p:ph type="subTitle" idx="1"/>
          </p:nvPr>
        </p:nvSpPr>
        <p:spPr>
          <a:xfrm>
            <a:off x="3208338" y="17135475"/>
            <a:ext cx="14968537" cy="7729538"/>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Rectangle 4"/>
          <p:cNvSpPr>
            <a:spLocks noGrp="1" noChangeArrowheads="1"/>
          </p:cNvSpPr>
          <p:nvPr>
            <p:ph type="dt" sz="half" idx="10"/>
          </p:nvPr>
        </p:nvSpPr>
        <p:spPr>
          <a:ln/>
        </p:spPr>
        <p:txBody>
          <a:bodyPr/>
          <a:lstStyle>
            <a:lvl1pPr>
              <a:defRPr/>
            </a:lvl1pPr>
          </a:lstStyle>
          <a:p>
            <a:pPr>
              <a:defRPr/>
            </a:pPr>
            <a:endParaRPr lang="en-GB" altLang="zh-CN"/>
          </a:p>
        </p:txBody>
      </p:sp>
      <p:sp>
        <p:nvSpPr>
          <p:cNvPr id="5" name="Rectangle 5"/>
          <p:cNvSpPr>
            <a:spLocks noGrp="1" noChangeArrowheads="1"/>
          </p:cNvSpPr>
          <p:nvPr>
            <p:ph type="ftr" sz="quarter" idx="11"/>
          </p:nvPr>
        </p:nvSpPr>
        <p:spPr>
          <a:ln/>
        </p:spPr>
        <p:txBody>
          <a:bodyPr/>
          <a:lstStyle>
            <a:lvl1pPr>
              <a:defRPr/>
            </a:lvl1pPr>
          </a:lstStyle>
          <a:p>
            <a:pPr>
              <a:defRPr/>
            </a:pPr>
            <a:endParaRPr lang="en-GB" altLang="zh-CN"/>
          </a:p>
        </p:txBody>
      </p:sp>
      <p:sp>
        <p:nvSpPr>
          <p:cNvPr id="6" name="Rectangle 6"/>
          <p:cNvSpPr>
            <a:spLocks noGrp="1" noChangeArrowheads="1"/>
          </p:cNvSpPr>
          <p:nvPr>
            <p:ph type="sldNum" sz="quarter" idx="12"/>
          </p:nvPr>
        </p:nvSpPr>
        <p:spPr>
          <a:ln/>
        </p:spPr>
        <p:txBody>
          <a:bodyPr/>
          <a:lstStyle>
            <a:lvl1pPr>
              <a:defRPr/>
            </a:lvl1pPr>
          </a:lstStyle>
          <a:p>
            <a:pPr>
              <a:defRPr/>
            </a:pPr>
            <a:fld id="{53A4A349-5C41-40AB-B409-9838245F3BD2}" type="slidenum">
              <a:rPr lang="zh-CN" altLang="en-GB"/>
              <a:pPr>
                <a:defRPr/>
              </a:pPr>
              <a:t>‹#›</a:t>
            </a:fld>
            <a:endParaRPr lang="en-GB" altLang="zh-CN"/>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GB" altLang="zh-CN"/>
          </a:p>
        </p:txBody>
      </p:sp>
      <p:sp>
        <p:nvSpPr>
          <p:cNvPr id="5" name="Rectangle 5"/>
          <p:cNvSpPr>
            <a:spLocks noGrp="1" noChangeArrowheads="1"/>
          </p:cNvSpPr>
          <p:nvPr>
            <p:ph type="ftr" sz="quarter" idx="11"/>
          </p:nvPr>
        </p:nvSpPr>
        <p:spPr>
          <a:ln/>
        </p:spPr>
        <p:txBody>
          <a:bodyPr/>
          <a:lstStyle>
            <a:lvl1pPr>
              <a:defRPr/>
            </a:lvl1pPr>
          </a:lstStyle>
          <a:p>
            <a:pPr>
              <a:defRPr/>
            </a:pPr>
            <a:endParaRPr lang="en-GB" altLang="zh-CN"/>
          </a:p>
        </p:txBody>
      </p:sp>
      <p:sp>
        <p:nvSpPr>
          <p:cNvPr id="6" name="Rectangle 6"/>
          <p:cNvSpPr>
            <a:spLocks noGrp="1" noChangeArrowheads="1"/>
          </p:cNvSpPr>
          <p:nvPr>
            <p:ph type="sldNum" sz="quarter" idx="12"/>
          </p:nvPr>
        </p:nvSpPr>
        <p:spPr>
          <a:ln/>
        </p:spPr>
        <p:txBody>
          <a:bodyPr/>
          <a:lstStyle>
            <a:lvl1pPr>
              <a:defRPr/>
            </a:lvl1pPr>
          </a:lstStyle>
          <a:p>
            <a:pPr>
              <a:defRPr/>
            </a:pPr>
            <a:fld id="{C824E64A-2D92-4AF1-B410-9BE67CF1B08F}" type="slidenum">
              <a:rPr lang="zh-CN" altLang="en-GB"/>
              <a:pPr>
                <a:defRPr/>
              </a:pPr>
              <a:t>‹#›</a:t>
            </a:fld>
            <a:endParaRPr lang="en-GB" altLang="zh-CN"/>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5236825" y="2687638"/>
            <a:ext cx="4543425" cy="24191912"/>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1603375" y="2687638"/>
            <a:ext cx="13481050" cy="24191912"/>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GB" altLang="zh-CN"/>
          </a:p>
        </p:txBody>
      </p:sp>
      <p:sp>
        <p:nvSpPr>
          <p:cNvPr id="5" name="Rectangle 5"/>
          <p:cNvSpPr>
            <a:spLocks noGrp="1" noChangeArrowheads="1"/>
          </p:cNvSpPr>
          <p:nvPr>
            <p:ph type="ftr" sz="quarter" idx="11"/>
          </p:nvPr>
        </p:nvSpPr>
        <p:spPr>
          <a:ln/>
        </p:spPr>
        <p:txBody>
          <a:bodyPr/>
          <a:lstStyle>
            <a:lvl1pPr>
              <a:defRPr/>
            </a:lvl1pPr>
          </a:lstStyle>
          <a:p>
            <a:pPr>
              <a:defRPr/>
            </a:pPr>
            <a:endParaRPr lang="en-GB" altLang="zh-CN"/>
          </a:p>
        </p:txBody>
      </p:sp>
      <p:sp>
        <p:nvSpPr>
          <p:cNvPr id="6" name="Rectangle 6"/>
          <p:cNvSpPr>
            <a:spLocks noGrp="1" noChangeArrowheads="1"/>
          </p:cNvSpPr>
          <p:nvPr>
            <p:ph type="sldNum" sz="quarter" idx="12"/>
          </p:nvPr>
        </p:nvSpPr>
        <p:spPr>
          <a:ln/>
        </p:spPr>
        <p:txBody>
          <a:bodyPr/>
          <a:lstStyle>
            <a:lvl1pPr>
              <a:defRPr/>
            </a:lvl1pPr>
          </a:lstStyle>
          <a:p>
            <a:pPr>
              <a:defRPr/>
            </a:pPr>
            <a:fld id="{88D06D7B-E27A-4862-965D-4D298AEAF361}" type="slidenum">
              <a:rPr lang="zh-CN" altLang="en-GB"/>
              <a:pPr>
                <a:defRPr/>
              </a:pPr>
              <a:t>‹#›</a:t>
            </a:fld>
            <a:endParaRPr lang="en-GB" altLang="zh-CN"/>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GB" altLang="zh-CN"/>
          </a:p>
        </p:txBody>
      </p:sp>
      <p:sp>
        <p:nvSpPr>
          <p:cNvPr id="5" name="Rectangle 5"/>
          <p:cNvSpPr>
            <a:spLocks noGrp="1" noChangeArrowheads="1"/>
          </p:cNvSpPr>
          <p:nvPr>
            <p:ph type="ftr" sz="quarter" idx="11"/>
          </p:nvPr>
        </p:nvSpPr>
        <p:spPr>
          <a:ln/>
        </p:spPr>
        <p:txBody>
          <a:bodyPr/>
          <a:lstStyle>
            <a:lvl1pPr>
              <a:defRPr/>
            </a:lvl1pPr>
          </a:lstStyle>
          <a:p>
            <a:pPr>
              <a:defRPr/>
            </a:pPr>
            <a:endParaRPr lang="en-GB" altLang="zh-CN"/>
          </a:p>
        </p:txBody>
      </p:sp>
      <p:sp>
        <p:nvSpPr>
          <p:cNvPr id="6" name="Rectangle 6"/>
          <p:cNvSpPr>
            <a:spLocks noGrp="1" noChangeArrowheads="1"/>
          </p:cNvSpPr>
          <p:nvPr>
            <p:ph type="sldNum" sz="quarter" idx="12"/>
          </p:nvPr>
        </p:nvSpPr>
        <p:spPr>
          <a:ln/>
        </p:spPr>
        <p:txBody>
          <a:bodyPr/>
          <a:lstStyle>
            <a:lvl1pPr>
              <a:defRPr/>
            </a:lvl1pPr>
          </a:lstStyle>
          <a:p>
            <a:pPr>
              <a:defRPr/>
            </a:pPr>
            <a:fld id="{FD556A74-AE03-4572-9964-D048F14D9FF3}" type="slidenum">
              <a:rPr lang="zh-CN" altLang="en-GB"/>
              <a:pPr>
                <a:defRPr/>
              </a:pPr>
              <a:t>‹#›</a:t>
            </a:fld>
            <a:endParaRPr lang="en-GB" altLang="zh-CN"/>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689100" y="19432588"/>
            <a:ext cx="18176875" cy="6005512"/>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1689100" y="12817475"/>
            <a:ext cx="18176875" cy="6615113"/>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GB" altLang="zh-CN"/>
          </a:p>
        </p:txBody>
      </p:sp>
      <p:sp>
        <p:nvSpPr>
          <p:cNvPr id="5" name="Rectangle 5"/>
          <p:cNvSpPr>
            <a:spLocks noGrp="1" noChangeArrowheads="1"/>
          </p:cNvSpPr>
          <p:nvPr>
            <p:ph type="ftr" sz="quarter" idx="11"/>
          </p:nvPr>
        </p:nvSpPr>
        <p:spPr>
          <a:ln/>
        </p:spPr>
        <p:txBody>
          <a:bodyPr/>
          <a:lstStyle>
            <a:lvl1pPr>
              <a:defRPr/>
            </a:lvl1pPr>
          </a:lstStyle>
          <a:p>
            <a:pPr>
              <a:defRPr/>
            </a:pPr>
            <a:endParaRPr lang="en-GB" altLang="zh-CN"/>
          </a:p>
        </p:txBody>
      </p:sp>
      <p:sp>
        <p:nvSpPr>
          <p:cNvPr id="6" name="Rectangle 6"/>
          <p:cNvSpPr>
            <a:spLocks noGrp="1" noChangeArrowheads="1"/>
          </p:cNvSpPr>
          <p:nvPr>
            <p:ph type="sldNum" sz="quarter" idx="12"/>
          </p:nvPr>
        </p:nvSpPr>
        <p:spPr>
          <a:ln/>
        </p:spPr>
        <p:txBody>
          <a:bodyPr/>
          <a:lstStyle>
            <a:lvl1pPr>
              <a:defRPr/>
            </a:lvl1pPr>
          </a:lstStyle>
          <a:p>
            <a:pPr>
              <a:defRPr/>
            </a:pPr>
            <a:fld id="{AD7495D1-040D-4E83-A641-017546320B7F}" type="slidenum">
              <a:rPr lang="zh-CN" altLang="en-GB"/>
              <a:pPr>
                <a:defRPr/>
              </a:pPr>
              <a:t>‹#›</a:t>
            </a:fld>
            <a:endParaRPr lang="en-GB" altLang="zh-CN"/>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1603375" y="8736013"/>
            <a:ext cx="9012238" cy="1814353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10768013" y="8736013"/>
            <a:ext cx="9012237" cy="1814353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
          <p:cNvSpPr>
            <a:spLocks noGrp="1" noChangeArrowheads="1"/>
          </p:cNvSpPr>
          <p:nvPr>
            <p:ph type="dt" sz="half" idx="10"/>
          </p:nvPr>
        </p:nvSpPr>
        <p:spPr>
          <a:ln/>
        </p:spPr>
        <p:txBody>
          <a:bodyPr/>
          <a:lstStyle>
            <a:lvl1pPr>
              <a:defRPr/>
            </a:lvl1pPr>
          </a:lstStyle>
          <a:p>
            <a:pPr>
              <a:defRPr/>
            </a:pPr>
            <a:endParaRPr lang="en-GB" altLang="zh-CN"/>
          </a:p>
        </p:txBody>
      </p:sp>
      <p:sp>
        <p:nvSpPr>
          <p:cNvPr id="6" name="Rectangle 5"/>
          <p:cNvSpPr>
            <a:spLocks noGrp="1" noChangeArrowheads="1"/>
          </p:cNvSpPr>
          <p:nvPr>
            <p:ph type="ftr" sz="quarter" idx="11"/>
          </p:nvPr>
        </p:nvSpPr>
        <p:spPr>
          <a:ln/>
        </p:spPr>
        <p:txBody>
          <a:bodyPr/>
          <a:lstStyle>
            <a:lvl1pPr>
              <a:defRPr/>
            </a:lvl1pPr>
          </a:lstStyle>
          <a:p>
            <a:pPr>
              <a:defRPr/>
            </a:pPr>
            <a:endParaRPr lang="en-GB" altLang="zh-CN"/>
          </a:p>
        </p:txBody>
      </p:sp>
      <p:sp>
        <p:nvSpPr>
          <p:cNvPr id="7" name="Rectangle 6"/>
          <p:cNvSpPr>
            <a:spLocks noGrp="1" noChangeArrowheads="1"/>
          </p:cNvSpPr>
          <p:nvPr>
            <p:ph type="sldNum" sz="quarter" idx="12"/>
          </p:nvPr>
        </p:nvSpPr>
        <p:spPr>
          <a:ln/>
        </p:spPr>
        <p:txBody>
          <a:bodyPr/>
          <a:lstStyle>
            <a:lvl1pPr>
              <a:defRPr/>
            </a:lvl1pPr>
          </a:lstStyle>
          <a:p>
            <a:pPr>
              <a:defRPr/>
            </a:pPr>
            <a:fld id="{6334A3C8-BE95-4CD6-ACDD-D2C5F96BC7FE}" type="slidenum">
              <a:rPr lang="zh-CN" altLang="en-GB"/>
              <a:pPr>
                <a:defRPr/>
              </a:pPr>
              <a:t>‹#›</a:t>
            </a:fld>
            <a:endParaRPr lang="en-GB" altLang="zh-CN"/>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069975" y="1211263"/>
            <a:ext cx="19245263" cy="5040312"/>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1069975" y="6769100"/>
            <a:ext cx="9447213" cy="2820988"/>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069975" y="9590088"/>
            <a:ext cx="9447213" cy="1742281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10863263" y="6769100"/>
            <a:ext cx="9451975" cy="2820988"/>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10863263" y="9590088"/>
            <a:ext cx="9451975" cy="1742281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4"/>
          <p:cNvSpPr>
            <a:spLocks noGrp="1" noChangeArrowheads="1"/>
          </p:cNvSpPr>
          <p:nvPr>
            <p:ph type="dt" sz="half" idx="10"/>
          </p:nvPr>
        </p:nvSpPr>
        <p:spPr>
          <a:ln/>
        </p:spPr>
        <p:txBody>
          <a:bodyPr/>
          <a:lstStyle>
            <a:lvl1pPr>
              <a:defRPr/>
            </a:lvl1pPr>
          </a:lstStyle>
          <a:p>
            <a:pPr>
              <a:defRPr/>
            </a:pPr>
            <a:endParaRPr lang="en-GB" altLang="zh-CN"/>
          </a:p>
        </p:txBody>
      </p:sp>
      <p:sp>
        <p:nvSpPr>
          <p:cNvPr id="8" name="Rectangle 5"/>
          <p:cNvSpPr>
            <a:spLocks noGrp="1" noChangeArrowheads="1"/>
          </p:cNvSpPr>
          <p:nvPr>
            <p:ph type="ftr" sz="quarter" idx="11"/>
          </p:nvPr>
        </p:nvSpPr>
        <p:spPr>
          <a:ln/>
        </p:spPr>
        <p:txBody>
          <a:bodyPr/>
          <a:lstStyle>
            <a:lvl1pPr>
              <a:defRPr/>
            </a:lvl1pPr>
          </a:lstStyle>
          <a:p>
            <a:pPr>
              <a:defRPr/>
            </a:pPr>
            <a:endParaRPr lang="en-GB" altLang="zh-CN"/>
          </a:p>
        </p:txBody>
      </p:sp>
      <p:sp>
        <p:nvSpPr>
          <p:cNvPr id="9" name="Rectangle 6"/>
          <p:cNvSpPr>
            <a:spLocks noGrp="1" noChangeArrowheads="1"/>
          </p:cNvSpPr>
          <p:nvPr>
            <p:ph type="sldNum" sz="quarter" idx="12"/>
          </p:nvPr>
        </p:nvSpPr>
        <p:spPr>
          <a:ln/>
        </p:spPr>
        <p:txBody>
          <a:bodyPr/>
          <a:lstStyle>
            <a:lvl1pPr>
              <a:defRPr/>
            </a:lvl1pPr>
          </a:lstStyle>
          <a:p>
            <a:pPr>
              <a:defRPr/>
            </a:pPr>
            <a:fld id="{3F94E112-CAFA-4077-89F9-1413FD86D254}" type="slidenum">
              <a:rPr lang="zh-CN" altLang="en-GB"/>
              <a:pPr>
                <a:defRPr/>
              </a:pPr>
              <a:t>‹#›</a:t>
            </a:fld>
            <a:endParaRPr lang="en-GB" altLang="zh-CN"/>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4"/>
          <p:cNvSpPr>
            <a:spLocks noGrp="1" noChangeArrowheads="1"/>
          </p:cNvSpPr>
          <p:nvPr>
            <p:ph type="dt" sz="half" idx="10"/>
          </p:nvPr>
        </p:nvSpPr>
        <p:spPr>
          <a:ln/>
        </p:spPr>
        <p:txBody>
          <a:bodyPr/>
          <a:lstStyle>
            <a:lvl1pPr>
              <a:defRPr/>
            </a:lvl1pPr>
          </a:lstStyle>
          <a:p>
            <a:pPr>
              <a:defRPr/>
            </a:pPr>
            <a:endParaRPr lang="en-GB" altLang="zh-CN"/>
          </a:p>
        </p:txBody>
      </p:sp>
      <p:sp>
        <p:nvSpPr>
          <p:cNvPr id="4" name="Rectangle 5"/>
          <p:cNvSpPr>
            <a:spLocks noGrp="1" noChangeArrowheads="1"/>
          </p:cNvSpPr>
          <p:nvPr>
            <p:ph type="ftr" sz="quarter" idx="11"/>
          </p:nvPr>
        </p:nvSpPr>
        <p:spPr>
          <a:ln/>
        </p:spPr>
        <p:txBody>
          <a:bodyPr/>
          <a:lstStyle>
            <a:lvl1pPr>
              <a:defRPr/>
            </a:lvl1pPr>
          </a:lstStyle>
          <a:p>
            <a:pPr>
              <a:defRPr/>
            </a:pPr>
            <a:endParaRPr lang="en-GB" altLang="zh-CN"/>
          </a:p>
        </p:txBody>
      </p:sp>
      <p:sp>
        <p:nvSpPr>
          <p:cNvPr id="5" name="Rectangle 6"/>
          <p:cNvSpPr>
            <a:spLocks noGrp="1" noChangeArrowheads="1"/>
          </p:cNvSpPr>
          <p:nvPr>
            <p:ph type="sldNum" sz="quarter" idx="12"/>
          </p:nvPr>
        </p:nvSpPr>
        <p:spPr>
          <a:ln/>
        </p:spPr>
        <p:txBody>
          <a:bodyPr/>
          <a:lstStyle>
            <a:lvl1pPr>
              <a:defRPr/>
            </a:lvl1pPr>
          </a:lstStyle>
          <a:p>
            <a:pPr>
              <a:defRPr/>
            </a:pPr>
            <a:fld id="{1FC05FA9-8222-48FD-8355-08E2CBF3EE37}" type="slidenum">
              <a:rPr lang="zh-CN" altLang="en-GB"/>
              <a:pPr>
                <a:defRPr/>
              </a:pPr>
              <a:t>‹#›</a:t>
            </a:fld>
            <a:endParaRPr lang="en-GB" altLang="zh-CN"/>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GB" altLang="zh-CN"/>
          </a:p>
        </p:txBody>
      </p:sp>
      <p:sp>
        <p:nvSpPr>
          <p:cNvPr id="3" name="Rectangle 5"/>
          <p:cNvSpPr>
            <a:spLocks noGrp="1" noChangeArrowheads="1"/>
          </p:cNvSpPr>
          <p:nvPr>
            <p:ph type="ftr" sz="quarter" idx="11"/>
          </p:nvPr>
        </p:nvSpPr>
        <p:spPr>
          <a:ln/>
        </p:spPr>
        <p:txBody>
          <a:bodyPr/>
          <a:lstStyle>
            <a:lvl1pPr>
              <a:defRPr/>
            </a:lvl1pPr>
          </a:lstStyle>
          <a:p>
            <a:pPr>
              <a:defRPr/>
            </a:pPr>
            <a:endParaRPr lang="en-GB" altLang="zh-CN"/>
          </a:p>
        </p:txBody>
      </p:sp>
      <p:sp>
        <p:nvSpPr>
          <p:cNvPr id="4" name="Rectangle 6"/>
          <p:cNvSpPr>
            <a:spLocks noGrp="1" noChangeArrowheads="1"/>
          </p:cNvSpPr>
          <p:nvPr>
            <p:ph type="sldNum" sz="quarter" idx="12"/>
          </p:nvPr>
        </p:nvSpPr>
        <p:spPr>
          <a:ln/>
        </p:spPr>
        <p:txBody>
          <a:bodyPr/>
          <a:lstStyle>
            <a:lvl1pPr>
              <a:defRPr/>
            </a:lvl1pPr>
          </a:lstStyle>
          <a:p>
            <a:pPr>
              <a:defRPr/>
            </a:pPr>
            <a:fld id="{AF8327A1-D8AD-40E8-A01B-7EA9C81735DA}" type="slidenum">
              <a:rPr lang="zh-CN" altLang="en-GB"/>
              <a:pPr>
                <a:defRPr/>
              </a:pPr>
              <a:t>‹#›</a:t>
            </a:fld>
            <a:endParaRPr lang="en-GB" altLang="zh-CN"/>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069975" y="1203325"/>
            <a:ext cx="7034213" cy="51244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8359775" y="1203325"/>
            <a:ext cx="11955463" cy="2580957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1069975" y="6327775"/>
            <a:ext cx="7034213" cy="2068512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altLang="zh-CN"/>
          </a:p>
        </p:txBody>
      </p:sp>
      <p:sp>
        <p:nvSpPr>
          <p:cNvPr id="6" name="Rectangle 5"/>
          <p:cNvSpPr>
            <a:spLocks noGrp="1" noChangeArrowheads="1"/>
          </p:cNvSpPr>
          <p:nvPr>
            <p:ph type="ftr" sz="quarter" idx="11"/>
          </p:nvPr>
        </p:nvSpPr>
        <p:spPr>
          <a:ln/>
        </p:spPr>
        <p:txBody>
          <a:bodyPr/>
          <a:lstStyle>
            <a:lvl1pPr>
              <a:defRPr/>
            </a:lvl1pPr>
          </a:lstStyle>
          <a:p>
            <a:pPr>
              <a:defRPr/>
            </a:pPr>
            <a:endParaRPr lang="en-GB" altLang="zh-CN"/>
          </a:p>
        </p:txBody>
      </p:sp>
      <p:sp>
        <p:nvSpPr>
          <p:cNvPr id="7" name="Rectangle 6"/>
          <p:cNvSpPr>
            <a:spLocks noGrp="1" noChangeArrowheads="1"/>
          </p:cNvSpPr>
          <p:nvPr>
            <p:ph type="sldNum" sz="quarter" idx="12"/>
          </p:nvPr>
        </p:nvSpPr>
        <p:spPr>
          <a:ln/>
        </p:spPr>
        <p:txBody>
          <a:bodyPr/>
          <a:lstStyle>
            <a:lvl1pPr>
              <a:defRPr/>
            </a:lvl1pPr>
          </a:lstStyle>
          <a:p>
            <a:pPr>
              <a:defRPr/>
            </a:pPr>
            <a:fld id="{1AF1A3D5-3FB8-46F2-96F9-5124D64265D6}" type="slidenum">
              <a:rPr lang="zh-CN" altLang="en-GB"/>
              <a:pPr>
                <a:defRPr/>
              </a:pPr>
              <a:t>‹#›</a:t>
            </a:fld>
            <a:endParaRPr lang="en-GB" altLang="zh-CN"/>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191000" y="21167725"/>
            <a:ext cx="12830175" cy="2498725"/>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4191000" y="2701925"/>
            <a:ext cx="12830175" cy="18143538"/>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4191000" y="23666450"/>
            <a:ext cx="12830175" cy="354965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altLang="zh-CN"/>
          </a:p>
        </p:txBody>
      </p:sp>
      <p:sp>
        <p:nvSpPr>
          <p:cNvPr id="6" name="Rectangle 5"/>
          <p:cNvSpPr>
            <a:spLocks noGrp="1" noChangeArrowheads="1"/>
          </p:cNvSpPr>
          <p:nvPr>
            <p:ph type="ftr" sz="quarter" idx="11"/>
          </p:nvPr>
        </p:nvSpPr>
        <p:spPr>
          <a:ln/>
        </p:spPr>
        <p:txBody>
          <a:bodyPr/>
          <a:lstStyle>
            <a:lvl1pPr>
              <a:defRPr/>
            </a:lvl1pPr>
          </a:lstStyle>
          <a:p>
            <a:pPr>
              <a:defRPr/>
            </a:pPr>
            <a:endParaRPr lang="en-GB" altLang="zh-CN"/>
          </a:p>
        </p:txBody>
      </p:sp>
      <p:sp>
        <p:nvSpPr>
          <p:cNvPr id="7" name="Rectangle 6"/>
          <p:cNvSpPr>
            <a:spLocks noGrp="1" noChangeArrowheads="1"/>
          </p:cNvSpPr>
          <p:nvPr>
            <p:ph type="sldNum" sz="quarter" idx="12"/>
          </p:nvPr>
        </p:nvSpPr>
        <p:spPr>
          <a:ln/>
        </p:spPr>
        <p:txBody>
          <a:bodyPr/>
          <a:lstStyle>
            <a:lvl1pPr>
              <a:defRPr/>
            </a:lvl1pPr>
          </a:lstStyle>
          <a:p>
            <a:pPr>
              <a:defRPr/>
            </a:pPr>
            <a:fld id="{25277AB5-81EE-41A4-B958-2FB727169372}" type="slidenum">
              <a:rPr lang="zh-CN" altLang="en-GB"/>
              <a:pPr>
                <a:defRPr/>
              </a:pPr>
              <a:t>‹#›</a:t>
            </a:fld>
            <a:endParaRPr lang="en-GB" altLang="zh-CN"/>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bwMode="auto">
          <a:xfrm>
            <a:off x="1603375" y="2687638"/>
            <a:ext cx="18176875" cy="5040312"/>
          </a:xfrm>
          <a:prstGeom prst="rect">
            <a:avLst/>
          </a:prstGeom>
          <a:noFill/>
          <a:ln w="9525">
            <a:noFill/>
            <a:miter lim="800000"/>
            <a:headEnd/>
            <a:tailEnd/>
          </a:ln>
        </p:spPr>
        <p:txBody>
          <a:bodyPr vert="horz" wrap="square" lIns="294979" tIns="147490" rIns="294979" bIns="147490" numCol="1" anchor="ctr" anchorCtr="0" compatLnSpc="1">
            <a:prstTxWarp prst="textNoShape">
              <a:avLst/>
            </a:prstTxWarp>
          </a:bodyPr>
          <a:lstStyle/>
          <a:p>
            <a:pPr lvl="0"/>
            <a:r>
              <a:rPr lang="en-GB" altLang="zh-CN"/>
              <a:t>Click to edit Master title style</a:t>
            </a:r>
          </a:p>
        </p:txBody>
      </p:sp>
      <p:sp>
        <p:nvSpPr>
          <p:cNvPr id="2051" name="Rectangle 3"/>
          <p:cNvSpPr>
            <a:spLocks noGrp="1" noChangeArrowheads="1"/>
          </p:cNvSpPr>
          <p:nvPr>
            <p:ph type="body" idx="1"/>
          </p:nvPr>
        </p:nvSpPr>
        <p:spPr bwMode="auto">
          <a:xfrm>
            <a:off x="1603375" y="8736013"/>
            <a:ext cx="18176875" cy="18143537"/>
          </a:xfrm>
          <a:prstGeom prst="rect">
            <a:avLst/>
          </a:prstGeom>
          <a:noFill/>
          <a:ln w="9525">
            <a:noFill/>
            <a:miter lim="800000"/>
            <a:headEnd/>
            <a:tailEnd/>
          </a:ln>
        </p:spPr>
        <p:txBody>
          <a:bodyPr vert="horz" wrap="square" lIns="294979" tIns="147490" rIns="294979" bIns="147490" numCol="1" anchor="t" anchorCtr="0" compatLnSpc="1">
            <a:prstTxWarp prst="textNoShape">
              <a:avLst/>
            </a:prstTxWarp>
          </a:bodyPr>
          <a:lstStyle/>
          <a:p>
            <a:pPr lvl="0"/>
            <a:r>
              <a:rPr lang="en-GB" altLang="zh-CN"/>
              <a:t>Click to edit Master text styles</a:t>
            </a:r>
          </a:p>
          <a:p>
            <a:pPr lvl="1"/>
            <a:r>
              <a:rPr lang="en-GB" altLang="zh-CN"/>
              <a:t>Second level</a:t>
            </a:r>
          </a:p>
          <a:p>
            <a:pPr lvl="2"/>
            <a:r>
              <a:rPr lang="en-GB" altLang="zh-CN"/>
              <a:t>Third level</a:t>
            </a:r>
          </a:p>
          <a:p>
            <a:pPr lvl="3"/>
            <a:r>
              <a:rPr lang="en-GB" altLang="zh-CN"/>
              <a:t>Fourth level</a:t>
            </a:r>
          </a:p>
          <a:p>
            <a:pPr lvl="4"/>
            <a:r>
              <a:rPr lang="en-GB" altLang="zh-CN"/>
              <a:t>Fifth level</a:t>
            </a:r>
          </a:p>
        </p:txBody>
      </p:sp>
      <p:sp>
        <p:nvSpPr>
          <p:cNvPr id="1028" name="Rectangle 4"/>
          <p:cNvSpPr>
            <a:spLocks noGrp="1" noChangeArrowheads="1"/>
          </p:cNvSpPr>
          <p:nvPr>
            <p:ph type="dt" sz="half" idx="2"/>
          </p:nvPr>
        </p:nvSpPr>
        <p:spPr bwMode="auto">
          <a:xfrm>
            <a:off x="1603375" y="27552650"/>
            <a:ext cx="4454525" cy="2016125"/>
          </a:xfrm>
          <a:prstGeom prst="rect">
            <a:avLst/>
          </a:prstGeom>
          <a:noFill/>
          <a:ln w="9525">
            <a:noFill/>
            <a:miter lim="800000"/>
            <a:headEnd/>
            <a:tailEnd/>
          </a:ln>
          <a:effectLst/>
        </p:spPr>
        <p:txBody>
          <a:bodyPr vert="horz" wrap="square" lIns="294979" tIns="147490" rIns="294979" bIns="147490" numCol="1" anchor="t" anchorCtr="0" compatLnSpc="1">
            <a:prstTxWarp prst="textNoShape">
              <a:avLst/>
            </a:prstTxWarp>
          </a:bodyPr>
          <a:lstStyle>
            <a:lvl1pPr eaLnBrk="0" hangingPunct="0">
              <a:defRPr sz="4500" smtClean="0">
                <a:ea typeface="SimSun" pitchFamily="2" charset="-122"/>
              </a:defRPr>
            </a:lvl1pPr>
          </a:lstStyle>
          <a:p>
            <a:pPr>
              <a:defRPr/>
            </a:pPr>
            <a:endParaRPr lang="en-GB" altLang="zh-CN"/>
          </a:p>
        </p:txBody>
      </p:sp>
      <p:sp>
        <p:nvSpPr>
          <p:cNvPr id="1029" name="Rectangle 5"/>
          <p:cNvSpPr>
            <a:spLocks noGrp="1" noChangeArrowheads="1"/>
          </p:cNvSpPr>
          <p:nvPr>
            <p:ph type="ftr" sz="quarter" idx="3"/>
          </p:nvPr>
        </p:nvSpPr>
        <p:spPr bwMode="auto">
          <a:xfrm>
            <a:off x="7305675" y="27552650"/>
            <a:ext cx="6772275" cy="2016125"/>
          </a:xfrm>
          <a:prstGeom prst="rect">
            <a:avLst/>
          </a:prstGeom>
          <a:noFill/>
          <a:ln w="9525">
            <a:noFill/>
            <a:miter lim="800000"/>
            <a:headEnd/>
            <a:tailEnd/>
          </a:ln>
          <a:effectLst/>
        </p:spPr>
        <p:txBody>
          <a:bodyPr vert="horz" wrap="square" lIns="294979" tIns="147490" rIns="294979" bIns="147490" numCol="1" anchor="t" anchorCtr="0" compatLnSpc="1">
            <a:prstTxWarp prst="textNoShape">
              <a:avLst/>
            </a:prstTxWarp>
          </a:bodyPr>
          <a:lstStyle>
            <a:lvl1pPr algn="ctr" eaLnBrk="0" hangingPunct="0">
              <a:defRPr sz="4500" smtClean="0">
                <a:ea typeface="SimSun" pitchFamily="2" charset="-122"/>
              </a:defRPr>
            </a:lvl1pPr>
          </a:lstStyle>
          <a:p>
            <a:pPr>
              <a:defRPr/>
            </a:pPr>
            <a:endParaRPr lang="en-GB" altLang="zh-CN"/>
          </a:p>
        </p:txBody>
      </p:sp>
      <p:sp>
        <p:nvSpPr>
          <p:cNvPr id="1030" name="Rectangle 6"/>
          <p:cNvSpPr>
            <a:spLocks noGrp="1" noChangeArrowheads="1"/>
          </p:cNvSpPr>
          <p:nvPr>
            <p:ph type="sldNum" sz="quarter" idx="4"/>
          </p:nvPr>
        </p:nvSpPr>
        <p:spPr bwMode="auto">
          <a:xfrm>
            <a:off x="15325725" y="27552650"/>
            <a:ext cx="4454525" cy="2016125"/>
          </a:xfrm>
          <a:prstGeom prst="rect">
            <a:avLst/>
          </a:prstGeom>
          <a:noFill/>
          <a:ln w="9525">
            <a:noFill/>
            <a:miter lim="800000"/>
            <a:headEnd/>
            <a:tailEnd/>
          </a:ln>
          <a:effectLst/>
        </p:spPr>
        <p:txBody>
          <a:bodyPr vert="horz" wrap="square" lIns="294979" tIns="147490" rIns="294979" bIns="147490" numCol="1" anchor="t" anchorCtr="0" compatLnSpc="1">
            <a:prstTxWarp prst="textNoShape">
              <a:avLst/>
            </a:prstTxWarp>
          </a:bodyPr>
          <a:lstStyle>
            <a:lvl1pPr algn="r" eaLnBrk="0" hangingPunct="0">
              <a:defRPr sz="4500" smtClean="0">
                <a:ea typeface="SimSun" pitchFamily="2" charset="-122"/>
              </a:defRPr>
            </a:lvl1pPr>
          </a:lstStyle>
          <a:p>
            <a:pPr>
              <a:defRPr/>
            </a:pPr>
            <a:fld id="{37EB3538-4FB5-4859-ADF8-A9AB7E6B3F40}" type="slidenum">
              <a:rPr lang="zh-CN" altLang="en-GB"/>
              <a:pPr>
                <a:defRPr/>
              </a:pPr>
              <a:t>‹#›</a:t>
            </a:fld>
            <a:endParaRPr lang="en-GB" altLang="zh-CN"/>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2949575" rtl="0" eaLnBrk="0" fontAlgn="base" hangingPunct="0">
        <a:spcBef>
          <a:spcPct val="0"/>
        </a:spcBef>
        <a:spcAft>
          <a:spcPct val="0"/>
        </a:spcAft>
        <a:defRPr sz="14100">
          <a:solidFill>
            <a:schemeClr val="tx2"/>
          </a:solidFill>
          <a:latin typeface="+mj-lt"/>
          <a:ea typeface="+mj-ea"/>
          <a:cs typeface="+mj-cs"/>
        </a:defRPr>
      </a:lvl1pPr>
      <a:lvl2pPr algn="ctr" defTabSz="2949575" rtl="0" eaLnBrk="0" fontAlgn="base" hangingPunct="0">
        <a:spcBef>
          <a:spcPct val="0"/>
        </a:spcBef>
        <a:spcAft>
          <a:spcPct val="0"/>
        </a:spcAft>
        <a:defRPr sz="14100">
          <a:solidFill>
            <a:schemeClr val="tx2"/>
          </a:solidFill>
          <a:latin typeface="Times"/>
        </a:defRPr>
      </a:lvl2pPr>
      <a:lvl3pPr algn="ctr" defTabSz="2949575" rtl="0" eaLnBrk="0" fontAlgn="base" hangingPunct="0">
        <a:spcBef>
          <a:spcPct val="0"/>
        </a:spcBef>
        <a:spcAft>
          <a:spcPct val="0"/>
        </a:spcAft>
        <a:defRPr sz="14100">
          <a:solidFill>
            <a:schemeClr val="tx2"/>
          </a:solidFill>
          <a:latin typeface="Times"/>
        </a:defRPr>
      </a:lvl3pPr>
      <a:lvl4pPr algn="ctr" defTabSz="2949575" rtl="0" eaLnBrk="0" fontAlgn="base" hangingPunct="0">
        <a:spcBef>
          <a:spcPct val="0"/>
        </a:spcBef>
        <a:spcAft>
          <a:spcPct val="0"/>
        </a:spcAft>
        <a:defRPr sz="14100">
          <a:solidFill>
            <a:schemeClr val="tx2"/>
          </a:solidFill>
          <a:latin typeface="Times"/>
        </a:defRPr>
      </a:lvl4pPr>
      <a:lvl5pPr algn="ctr" defTabSz="2949575" rtl="0" eaLnBrk="0" fontAlgn="base" hangingPunct="0">
        <a:spcBef>
          <a:spcPct val="0"/>
        </a:spcBef>
        <a:spcAft>
          <a:spcPct val="0"/>
        </a:spcAft>
        <a:defRPr sz="14100">
          <a:solidFill>
            <a:schemeClr val="tx2"/>
          </a:solidFill>
          <a:latin typeface="Times"/>
        </a:defRPr>
      </a:lvl5pPr>
      <a:lvl6pPr marL="457200" algn="ctr" defTabSz="2949575" rtl="0" fontAlgn="base">
        <a:spcBef>
          <a:spcPct val="0"/>
        </a:spcBef>
        <a:spcAft>
          <a:spcPct val="0"/>
        </a:spcAft>
        <a:defRPr sz="14100">
          <a:solidFill>
            <a:schemeClr val="tx2"/>
          </a:solidFill>
          <a:latin typeface="Times"/>
        </a:defRPr>
      </a:lvl6pPr>
      <a:lvl7pPr marL="914400" algn="ctr" defTabSz="2949575" rtl="0" fontAlgn="base">
        <a:spcBef>
          <a:spcPct val="0"/>
        </a:spcBef>
        <a:spcAft>
          <a:spcPct val="0"/>
        </a:spcAft>
        <a:defRPr sz="14100">
          <a:solidFill>
            <a:schemeClr val="tx2"/>
          </a:solidFill>
          <a:latin typeface="Times"/>
        </a:defRPr>
      </a:lvl7pPr>
      <a:lvl8pPr marL="1371600" algn="ctr" defTabSz="2949575" rtl="0" fontAlgn="base">
        <a:spcBef>
          <a:spcPct val="0"/>
        </a:spcBef>
        <a:spcAft>
          <a:spcPct val="0"/>
        </a:spcAft>
        <a:defRPr sz="14100">
          <a:solidFill>
            <a:schemeClr val="tx2"/>
          </a:solidFill>
          <a:latin typeface="Times"/>
        </a:defRPr>
      </a:lvl8pPr>
      <a:lvl9pPr marL="1828800" algn="ctr" defTabSz="2949575" rtl="0" fontAlgn="base">
        <a:spcBef>
          <a:spcPct val="0"/>
        </a:spcBef>
        <a:spcAft>
          <a:spcPct val="0"/>
        </a:spcAft>
        <a:defRPr sz="14100">
          <a:solidFill>
            <a:schemeClr val="tx2"/>
          </a:solidFill>
          <a:latin typeface="Times"/>
        </a:defRPr>
      </a:lvl9pPr>
    </p:titleStyle>
    <p:bodyStyle>
      <a:lvl1pPr marL="1106488" indent="-1106488" algn="l" defTabSz="2949575" rtl="0" eaLnBrk="0" fontAlgn="base" hangingPunct="0">
        <a:spcBef>
          <a:spcPct val="20000"/>
        </a:spcBef>
        <a:spcAft>
          <a:spcPct val="0"/>
        </a:spcAft>
        <a:buChar char="•"/>
        <a:defRPr sz="10300">
          <a:solidFill>
            <a:schemeClr val="tx1"/>
          </a:solidFill>
          <a:latin typeface="+mn-lt"/>
          <a:ea typeface="+mn-ea"/>
          <a:cs typeface="+mn-cs"/>
        </a:defRPr>
      </a:lvl1pPr>
      <a:lvl2pPr marL="2397125" indent="-922338" algn="l" defTabSz="2949575" rtl="0" eaLnBrk="0" fontAlgn="base" hangingPunct="0">
        <a:spcBef>
          <a:spcPct val="20000"/>
        </a:spcBef>
        <a:spcAft>
          <a:spcPct val="0"/>
        </a:spcAft>
        <a:buChar char="–"/>
        <a:defRPr sz="9100">
          <a:solidFill>
            <a:schemeClr val="tx1"/>
          </a:solidFill>
          <a:latin typeface="+mn-lt"/>
        </a:defRPr>
      </a:lvl2pPr>
      <a:lvl3pPr marL="3686175" indent="-736600" algn="l" defTabSz="2949575" rtl="0" eaLnBrk="0" fontAlgn="base" hangingPunct="0">
        <a:spcBef>
          <a:spcPct val="20000"/>
        </a:spcBef>
        <a:spcAft>
          <a:spcPct val="0"/>
        </a:spcAft>
        <a:buChar char="•"/>
        <a:defRPr sz="7800">
          <a:solidFill>
            <a:schemeClr val="tx1"/>
          </a:solidFill>
          <a:latin typeface="+mn-lt"/>
        </a:defRPr>
      </a:lvl3pPr>
      <a:lvl4pPr marL="5160963" indent="-736600" algn="l" defTabSz="2949575" rtl="0" eaLnBrk="0" fontAlgn="base" hangingPunct="0">
        <a:spcBef>
          <a:spcPct val="20000"/>
        </a:spcBef>
        <a:spcAft>
          <a:spcPct val="0"/>
        </a:spcAft>
        <a:buChar char="–"/>
        <a:defRPr sz="6500">
          <a:solidFill>
            <a:schemeClr val="tx1"/>
          </a:solidFill>
          <a:latin typeface="+mn-lt"/>
        </a:defRPr>
      </a:lvl4pPr>
      <a:lvl5pPr marL="6635750" indent="-735013" algn="l" defTabSz="2949575" rtl="0" eaLnBrk="0" fontAlgn="base" hangingPunct="0">
        <a:spcBef>
          <a:spcPct val="20000"/>
        </a:spcBef>
        <a:spcAft>
          <a:spcPct val="0"/>
        </a:spcAft>
        <a:buChar char="»"/>
        <a:defRPr sz="6500">
          <a:solidFill>
            <a:schemeClr val="tx1"/>
          </a:solidFill>
          <a:latin typeface="+mn-lt"/>
        </a:defRPr>
      </a:lvl5pPr>
      <a:lvl6pPr marL="7092950" indent="-735013" algn="l" defTabSz="2949575" rtl="0" fontAlgn="base">
        <a:spcBef>
          <a:spcPct val="20000"/>
        </a:spcBef>
        <a:spcAft>
          <a:spcPct val="0"/>
        </a:spcAft>
        <a:buChar char="»"/>
        <a:defRPr sz="6500">
          <a:solidFill>
            <a:schemeClr val="tx1"/>
          </a:solidFill>
          <a:latin typeface="+mn-lt"/>
        </a:defRPr>
      </a:lvl6pPr>
      <a:lvl7pPr marL="7550150" indent="-735013" algn="l" defTabSz="2949575" rtl="0" fontAlgn="base">
        <a:spcBef>
          <a:spcPct val="20000"/>
        </a:spcBef>
        <a:spcAft>
          <a:spcPct val="0"/>
        </a:spcAft>
        <a:buChar char="»"/>
        <a:defRPr sz="6500">
          <a:solidFill>
            <a:schemeClr val="tx1"/>
          </a:solidFill>
          <a:latin typeface="+mn-lt"/>
        </a:defRPr>
      </a:lvl7pPr>
      <a:lvl8pPr marL="8007350" indent="-735013" algn="l" defTabSz="2949575" rtl="0" fontAlgn="base">
        <a:spcBef>
          <a:spcPct val="20000"/>
        </a:spcBef>
        <a:spcAft>
          <a:spcPct val="0"/>
        </a:spcAft>
        <a:buChar char="»"/>
        <a:defRPr sz="6500">
          <a:solidFill>
            <a:schemeClr val="tx1"/>
          </a:solidFill>
          <a:latin typeface="+mn-lt"/>
        </a:defRPr>
      </a:lvl8pPr>
      <a:lvl9pPr marL="8464550" indent="-735013" algn="l" defTabSz="2949575" rtl="0" fontAlgn="base">
        <a:spcBef>
          <a:spcPct val="20000"/>
        </a:spcBef>
        <a:spcAft>
          <a:spcPct val="0"/>
        </a:spcAft>
        <a:buChar char="»"/>
        <a:defRPr sz="65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1.emf"/><Relationship Id="rId7"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image" Target="../media/image4.PNG"/><Relationship Id="rId11" Type="http://schemas.openxmlformats.org/officeDocument/2006/relationships/image" Target="../media/image9.png"/><Relationship Id="rId5" Type="http://schemas.openxmlformats.org/officeDocument/2006/relationships/image" Target="../media/image3.PNG"/><Relationship Id="rId10" Type="http://schemas.openxmlformats.org/officeDocument/2006/relationships/image" Target="../media/image8.PNG"/><Relationship Id="rId4" Type="http://schemas.openxmlformats.org/officeDocument/2006/relationships/image" Target="../media/image2.png"/><Relationship Id="rId9"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1" name="Rectangle 3"/>
          <p:cNvSpPr>
            <a:spLocks noChangeAspect="1" noChangeArrowheads="1"/>
          </p:cNvSpPr>
          <p:nvPr/>
        </p:nvSpPr>
        <p:spPr bwMode="auto">
          <a:xfrm>
            <a:off x="-31967" y="-852877"/>
            <a:ext cx="30276000" cy="42804000"/>
          </a:xfrm>
          <a:prstGeom prst="rect">
            <a:avLst/>
          </a:prstGeom>
          <a:gradFill flip="none" rotWithShape="1">
            <a:gsLst>
              <a:gs pos="0">
                <a:schemeClr val="accent3"/>
              </a:gs>
              <a:gs pos="39999">
                <a:schemeClr val="accent5"/>
              </a:gs>
              <a:gs pos="70000">
                <a:srgbClr val="C4D6EB"/>
              </a:gs>
              <a:gs pos="100000">
                <a:srgbClr val="FFEBFA"/>
              </a:gs>
            </a:gsLst>
            <a:path path="circle">
              <a:fillToRect l="50000" t="50000" r="50000" b="50000"/>
            </a:path>
            <a:tileRect/>
          </a:gradFill>
          <a:ln w="9525">
            <a:solidFill>
              <a:schemeClr val="tx1"/>
            </a:solidFill>
            <a:miter lim="800000"/>
            <a:headEnd/>
            <a:tailEnd/>
          </a:ln>
          <a:effectLst/>
        </p:spPr>
        <p:txBody>
          <a:bodyPr wrap="none" lIns="0" anchor="ctr"/>
          <a:lstStyle/>
          <a:p>
            <a:pPr eaLnBrk="0" hangingPunct="0">
              <a:lnSpc>
                <a:spcPct val="150000"/>
              </a:lnSpc>
              <a:defRPr/>
            </a:pPr>
            <a:r>
              <a:rPr lang="en-GB" sz="1800">
                <a:solidFill>
                  <a:srgbClr val="000000"/>
                </a:solidFill>
                <a:effectLst/>
                <a:latin typeface="Times New Roman" panose="02020603050405020304" pitchFamily="18" charset="0"/>
                <a:ea typeface="Calibri" panose="020F0502020204030204" pitchFamily="34" charset="0"/>
              </a:rPr>
              <a:t>shows the results of the simulation to tracking saliency under the healthy operating conditions as given in table 1 and in cases of single-phase open-circuit fault as given in tables 2, and</a:t>
            </a:r>
            <a:endParaRPr lang="en-US" sz="1400" dirty="0">
              <a:cs typeface="+mn-cs"/>
            </a:endParaRPr>
          </a:p>
        </p:txBody>
      </p:sp>
      <p:sp>
        <p:nvSpPr>
          <p:cNvPr id="7" name="TextBox 6"/>
          <p:cNvSpPr txBox="1"/>
          <p:nvPr/>
        </p:nvSpPr>
        <p:spPr>
          <a:xfrm>
            <a:off x="-94625" y="-852877"/>
            <a:ext cx="30182149" cy="3065463"/>
          </a:xfrm>
          <a:prstGeom prst="rect">
            <a:avLst/>
          </a:prstGeom>
          <a:gradFill flip="none" rotWithShape="1">
            <a:gsLst>
              <a:gs pos="0">
                <a:schemeClr val="accent1">
                  <a:lumMod val="90000"/>
                </a:schemeClr>
              </a:gs>
              <a:gs pos="64999">
                <a:srgbClr val="F0EBD5"/>
              </a:gs>
              <a:gs pos="100000">
                <a:srgbClr val="D1C39F"/>
              </a:gs>
            </a:gsLst>
            <a:lin ang="5400000" scaled="1"/>
            <a:tileRect/>
          </a:gradFill>
          <a:ln>
            <a:noFill/>
          </a:ln>
          <a:effectLst/>
        </p:spPr>
        <p:style>
          <a:lnRef idx="2">
            <a:schemeClr val="accent2"/>
          </a:lnRef>
          <a:fillRef idx="1">
            <a:schemeClr val="lt1"/>
          </a:fillRef>
          <a:effectRef idx="0">
            <a:schemeClr val="accent2"/>
          </a:effectRef>
          <a:fontRef idx="minor">
            <a:schemeClr val="dk1"/>
          </a:fontRef>
        </p:style>
        <p:txBody>
          <a:bodyPr/>
          <a:lstStyle/>
          <a:p>
            <a:pPr algn="ctr"/>
            <a:r>
              <a:rPr lang="en-US" sz="6600" b="1" u="sng" dirty="0"/>
              <a:t>Traffic Management System- Based IOV</a:t>
            </a:r>
            <a:endParaRPr lang="en-US" sz="6600" b="1" dirty="0"/>
          </a:p>
          <a:p>
            <a:r>
              <a:rPr lang="en-US" sz="4800" dirty="0" smtClean="0"/>
              <a:t>                                                                                                                                                       </a:t>
            </a:r>
            <a:endParaRPr lang="en-US" sz="4800" dirty="0"/>
          </a:p>
          <a:p>
            <a:pPr algn="r"/>
            <a:r>
              <a:rPr lang="en-US" sz="3600" dirty="0" smtClean="0"/>
              <a:t>2021  </a:t>
            </a:r>
            <a:r>
              <a:rPr lang="en-US" sz="3600" dirty="0" smtClean="0"/>
              <a:t>5 -28 May </a:t>
            </a:r>
            <a:r>
              <a:rPr lang="en-US" sz="3600" dirty="0" smtClean="0"/>
              <a:t>2021 </a:t>
            </a:r>
            <a:endParaRPr lang="en-GB" sz="3600" dirty="0"/>
          </a:p>
          <a:p>
            <a:r>
              <a:rPr lang="en-US" sz="3600" dirty="0" smtClean="0"/>
              <a:t>           </a:t>
            </a:r>
            <a:r>
              <a:rPr lang="en-US" sz="3600" b="1" smtClean="0"/>
              <a:t>Malik </a:t>
            </a:r>
            <a:r>
              <a:rPr lang="en-US" sz="3600" b="1" smtClean="0"/>
              <a:t>Shanaah,      </a:t>
            </a:r>
            <a:r>
              <a:rPr lang="en-US" sz="3600" b="1" dirty="0" smtClean="0"/>
              <a:t>Tamer Abu </a:t>
            </a:r>
            <a:r>
              <a:rPr lang="en-US" sz="3600" b="1" dirty="0" err="1" smtClean="0"/>
              <a:t>Zeneh</a:t>
            </a:r>
            <a:r>
              <a:rPr lang="en-US" sz="3600" b="1" dirty="0" smtClean="0"/>
              <a:t>,         Sarah </a:t>
            </a:r>
            <a:r>
              <a:rPr lang="en-US" sz="3600" b="1" dirty="0" err="1" smtClean="0"/>
              <a:t>Darwazeh</a:t>
            </a:r>
            <a:r>
              <a:rPr lang="en-US" sz="3600" b="1" dirty="0" smtClean="0"/>
              <a:t>                                                               Dr. </a:t>
            </a:r>
            <a:r>
              <a:rPr lang="en-US" sz="3600" b="1" dirty="0" err="1" smtClean="0"/>
              <a:t>Saed</a:t>
            </a:r>
            <a:r>
              <a:rPr lang="en-US" sz="3600" b="1" dirty="0" smtClean="0"/>
              <a:t> </a:t>
            </a:r>
            <a:r>
              <a:rPr lang="en-US" sz="3600" b="1" dirty="0" err="1" smtClean="0"/>
              <a:t>Tarapeah</a:t>
            </a:r>
            <a:r>
              <a:rPr lang="en-US" sz="3600" b="1" dirty="0" smtClean="0"/>
              <a:t>                 </a:t>
            </a:r>
            <a:r>
              <a:rPr lang="en-US" sz="3600" dirty="0" smtClean="0"/>
              <a:t>Discussion</a:t>
            </a:r>
            <a:endParaRPr lang="en-US" sz="3600" dirty="0"/>
          </a:p>
          <a:p>
            <a:r>
              <a:rPr lang="en-US" sz="3600" dirty="0"/>
              <a:t>              </a:t>
            </a:r>
          </a:p>
          <a:p>
            <a:r>
              <a:rPr lang="en-US" sz="3200" dirty="0"/>
              <a:t> </a:t>
            </a:r>
            <a:endParaRPr lang="en-GB" sz="3200" dirty="0"/>
          </a:p>
          <a:p>
            <a:r>
              <a:rPr lang="en-US" sz="3200" dirty="0"/>
              <a:t> </a:t>
            </a:r>
            <a:endParaRPr lang="en-GB" sz="3200" dirty="0"/>
          </a:p>
          <a:p>
            <a:pPr eaLnBrk="0" hangingPunct="0">
              <a:defRPr/>
            </a:pPr>
            <a:r>
              <a:rPr lang="en-GB" sz="3200" b="1" dirty="0"/>
              <a:t>          </a:t>
            </a:r>
            <a:endParaRPr lang="en-GB" sz="3200" dirty="0"/>
          </a:p>
        </p:txBody>
      </p:sp>
      <p:grpSp>
        <p:nvGrpSpPr>
          <p:cNvPr id="1033" name="Group 104"/>
          <p:cNvGrpSpPr>
            <a:grpSpLocks/>
          </p:cNvGrpSpPr>
          <p:nvPr/>
        </p:nvGrpSpPr>
        <p:grpSpPr bwMode="auto">
          <a:xfrm>
            <a:off x="146050" y="3562860"/>
            <a:ext cx="29521197" cy="3348372"/>
            <a:chOff x="197395" y="2689932"/>
            <a:chExt cx="20638614" cy="2744447"/>
          </a:xfrm>
        </p:grpSpPr>
        <p:sp>
          <p:nvSpPr>
            <p:cNvPr id="9" name="Rounded Rectangle 8"/>
            <p:cNvSpPr/>
            <p:nvPr/>
          </p:nvSpPr>
          <p:spPr bwMode="auto">
            <a:xfrm>
              <a:off x="197395" y="2689932"/>
              <a:ext cx="20638614" cy="2744447"/>
            </a:xfrm>
            <a:prstGeom prst="roundRect">
              <a:avLst>
                <a:gd name="adj" fmla="val 24006"/>
              </a:avLst>
            </a:prstGeom>
            <a:gradFill flip="none" rotWithShape="1">
              <a:gsLst>
                <a:gs pos="0">
                  <a:srgbClr val="EDD7DB"/>
                </a:gs>
                <a:gs pos="53000">
                  <a:srgbClr val="D4DEFF"/>
                </a:gs>
                <a:gs pos="83000">
                  <a:srgbClr val="D4DEFF"/>
                </a:gs>
                <a:gs pos="100000">
                  <a:srgbClr val="96AB94"/>
                </a:gs>
              </a:gsLst>
              <a:path path="circle">
                <a:fillToRect l="100000" t="100000"/>
              </a:path>
              <a:tileRect r="-100000" b="-100000"/>
            </a:gradFill>
            <a:ln w="0" cap="sq" cmpd="sng" algn="ctr">
              <a:noFill/>
              <a:prstDash val="solid"/>
              <a:round/>
              <a:headEnd type="none" w="med" len="med"/>
              <a:tailEnd type="none" w="med" len="med"/>
            </a:ln>
            <a:effectLst/>
          </p:spPr>
          <p:txBody>
            <a:bodyPr/>
            <a:lstStyle/>
            <a:p>
              <a:pPr algn="ctr" eaLnBrk="0" hangingPunct="0">
                <a:lnSpc>
                  <a:spcPct val="150000"/>
                </a:lnSpc>
                <a:defRPr/>
              </a:pPr>
              <a:endParaRPr lang="en-US" sz="4800">
                <a:cs typeface="+mn-cs"/>
              </a:endParaRPr>
            </a:p>
          </p:txBody>
        </p:sp>
        <p:sp>
          <p:nvSpPr>
            <p:cNvPr id="1183" name="TextBox 9"/>
            <p:cNvSpPr txBox="1">
              <a:spLocks noChangeArrowheads="1"/>
            </p:cNvSpPr>
            <p:nvPr/>
          </p:nvSpPr>
          <p:spPr bwMode="auto">
            <a:xfrm>
              <a:off x="476179" y="2689933"/>
              <a:ext cx="20359830" cy="2399214"/>
            </a:xfrm>
            <a:prstGeom prst="rect">
              <a:avLst/>
            </a:prstGeom>
            <a:noFill/>
            <a:ln w="9525" cap="sq">
              <a:noFill/>
              <a:miter lim="800000"/>
              <a:headEnd/>
              <a:tailEnd/>
            </a:ln>
          </p:spPr>
          <p:txBody>
            <a:bodyPr/>
            <a:lstStyle/>
            <a:p>
              <a:pPr algn="just" eaLnBrk="0" hangingPunct="0">
                <a:lnSpc>
                  <a:spcPct val="150000"/>
                </a:lnSpc>
              </a:pPr>
              <a:r>
                <a:rPr lang="en-US" sz="3600" b="1" dirty="0"/>
                <a:t> </a:t>
              </a:r>
              <a:r>
                <a:rPr lang="en-US" sz="3600" b="1" dirty="0" smtClean="0"/>
                <a:t>   The </a:t>
              </a:r>
              <a:r>
                <a:rPr lang="en-US" sz="3600" b="1" dirty="0"/>
                <a:t>main function of VANET is providing information and instructional commands between vehicles for security aspects, Since the network scheme and the vehicles allocation changes in very fast way, it will introduce a connection failed problem. So we are going to build a network consists of number of vehicles, and this network will be simulated with high performance to achieve our goal which is representing in avoiding some crowded cases in an important area.</a:t>
              </a:r>
              <a:endParaRPr lang="en-US" sz="4400" b="1" dirty="0">
                <a:latin typeface="+mn-lt"/>
                <a:cs typeface="Times New Roman" pitchFamily="18" charset="0"/>
              </a:endParaRPr>
            </a:p>
          </p:txBody>
        </p:sp>
      </p:grpSp>
      <p:sp>
        <p:nvSpPr>
          <p:cNvPr id="211" name="TextBox 10"/>
          <p:cNvSpPr>
            <a:spLocks noChangeArrowheads="1"/>
          </p:cNvSpPr>
          <p:nvPr/>
        </p:nvSpPr>
        <p:spPr bwMode="auto">
          <a:xfrm>
            <a:off x="170202" y="2578100"/>
            <a:ext cx="6492875" cy="995422"/>
          </a:xfrm>
          <a:prstGeom prst="roundRect">
            <a:avLst>
              <a:gd name="adj" fmla="val 50000"/>
            </a:avLst>
          </a:prstGeom>
          <a:gradFill rotWithShape="1">
            <a:gsLst>
              <a:gs pos="0">
                <a:srgbClr val="798E5D"/>
              </a:gs>
              <a:gs pos="50000">
                <a:srgbClr val="AFCC88"/>
              </a:gs>
              <a:gs pos="100000">
                <a:srgbClr val="D1F3A3"/>
              </a:gs>
            </a:gsLst>
            <a:lin ang="0" scaled="1"/>
          </a:gradFill>
          <a:ln w="9525">
            <a:noFill/>
            <a:round/>
            <a:headEnd/>
            <a:tailEnd/>
          </a:ln>
        </p:spPr>
        <p:txBody>
          <a:bodyPr wrap="square">
            <a:spAutoFit/>
          </a:bodyPr>
          <a:lstStyle/>
          <a:p>
            <a:pPr algn="ctr" eaLnBrk="0" hangingPunct="0"/>
            <a:r>
              <a:rPr lang="en-GB" sz="4000" b="1" dirty="0">
                <a:latin typeface="Times New Roman" pitchFamily="18" charset="0"/>
                <a:cs typeface="Times New Roman" pitchFamily="18" charset="0"/>
              </a:rPr>
              <a:t>Objectives</a:t>
            </a:r>
          </a:p>
        </p:txBody>
      </p:sp>
      <p:sp>
        <p:nvSpPr>
          <p:cNvPr id="473" name="TextBox 10"/>
          <p:cNvSpPr>
            <a:spLocks noChangeArrowheads="1"/>
          </p:cNvSpPr>
          <p:nvPr/>
        </p:nvSpPr>
        <p:spPr bwMode="auto">
          <a:xfrm>
            <a:off x="2662920" y="7103944"/>
            <a:ext cx="9145016" cy="995422"/>
          </a:xfrm>
          <a:prstGeom prst="roundRect">
            <a:avLst>
              <a:gd name="adj" fmla="val 50000"/>
            </a:avLst>
          </a:prstGeom>
          <a:gradFill rotWithShape="1">
            <a:gsLst>
              <a:gs pos="0">
                <a:srgbClr val="798E5D"/>
              </a:gs>
              <a:gs pos="50000">
                <a:srgbClr val="AFCC88"/>
              </a:gs>
              <a:gs pos="100000">
                <a:srgbClr val="D1F3A3"/>
              </a:gs>
            </a:gsLst>
            <a:lin ang="0" scaled="1"/>
          </a:gradFill>
          <a:ln w="9525">
            <a:noFill/>
            <a:round/>
            <a:headEnd/>
            <a:tailEnd/>
          </a:ln>
        </p:spPr>
        <p:txBody>
          <a:bodyPr wrap="square">
            <a:spAutoFit/>
          </a:bodyPr>
          <a:lstStyle/>
          <a:p>
            <a:pPr algn="ctr" eaLnBrk="0" hangingPunct="0"/>
            <a:r>
              <a:rPr lang="en-GB" sz="4000" b="1" dirty="0">
                <a:latin typeface="Times New Roman" pitchFamily="18" charset="0"/>
                <a:cs typeface="Times New Roman" pitchFamily="18" charset="0"/>
              </a:rPr>
              <a:t>Problem Statement </a:t>
            </a:r>
          </a:p>
        </p:txBody>
      </p:sp>
      <p:grpSp>
        <p:nvGrpSpPr>
          <p:cNvPr id="494" name="Group 493"/>
          <p:cNvGrpSpPr/>
          <p:nvPr/>
        </p:nvGrpSpPr>
        <p:grpSpPr>
          <a:xfrm>
            <a:off x="85489" y="7667317"/>
            <a:ext cx="14606839" cy="10198590"/>
            <a:chOff x="-94532" y="8063359"/>
            <a:chExt cx="14606839" cy="10791673"/>
          </a:xfrm>
        </p:grpSpPr>
        <p:grpSp>
          <p:nvGrpSpPr>
            <p:cNvPr id="475" name="Group 104"/>
            <p:cNvGrpSpPr>
              <a:grpSpLocks/>
            </p:cNvGrpSpPr>
            <p:nvPr/>
          </p:nvGrpSpPr>
          <p:grpSpPr bwMode="auto">
            <a:xfrm>
              <a:off x="-94532" y="8063362"/>
              <a:ext cx="14606839" cy="10791670"/>
              <a:chOff x="452711" y="3330268"/>
              <a:chExt cx="19592600" cy="3039549"/>
            </a:xfrm>
          </p:grpSpPr>
          <p:sp>
            <p:nvSpPr>
              <p:cNvPr id="476" name="Rounded Rectangle 475"/>
              <p:cNvSpPr/>
              <p:nvPr/>
            </p:nvSpPr>
            <p:spPr bwMode="auto">
              <a:xfrm>
                <a:off x="619978" y="3451957"/>
                <a:ext cx="19425333" cy="2917860"/>
              </a:xfrm>
              <a:prstGeom prst="roundRect">
                <a:avLst>
                  <a:gd name="adj" fmla="val 16148"/>
                </a:avLst>
              </a:prstGeom>
              <a:gradFill flip="none" rotWithShape="1">
                <a:gsLst>
                  <a:gs pos="0">
                    <a:srgbClr val="EDD7DB"/>
                  </a:gs>
                  <a:gs pos="53000">
                    <a:srgbClr val="D4DEFF"/>
                  </a:gs>
                  <a:gs pos="83000">
                    <a:srgbClr val="D4DEFF"/>
                  </a:gs>
                  <a:gs pos="100000">
                    <a:srgbClr val="96AB94"/>
                  </a:gs>
                </a:gsLst>
                <a:path path="circle">
                  <a:fillToRect l="100000" t="100000"/>
                </a:path>
                <a:tileRect r="-100000" b="-100000"/>
              </a:gradFill>
              <a:ln w="0" cap="sq" cmpd="sng" algn="ctr">
                <a:noFill/>
                <a:prstDash val="solid"/>
                <a:round/>
                <a:headEnd type="none" w="med" len="med"/>
                <a:tailEnd type="none" w="med" len="med"/>
              </a:ln>
              <a:effectLst/>
            </p:spPr>
            <p:txBody>
              <a:bodyPr/>
              <a:lstStyle/>
              <a:p>
                <a:pPr algn="ctr" eaLnBrk="0" hangingPunct="0">
                  <a:lnSpc>
                    <a:spcPct val="150000"/>
                  </a:lnSpc>
                  <a:defRPr/>
                </a:pPr>
                <a:endParaRPr lang="en-US" sz="4800">
                  <a:cs typeface="+mn-cs"/>
                </a:endParaRPr>
              </a:p>
            </p:txBody>
          </p:sp>
          <p:sp>
            <p:nvSpPr>
              <p:cNvPr id="477" name="TextBox 9"/>
              <p:cNvSpPr txBox="1">
                <a:spLocks noChangeArrowheads="1"/>
              </p:cNvSpPr>
              <p:nvPr/>
            </p:nvSpPr>
            <p:spPr bwMode="auto">
              <a:xfrm>
                <a:off x="452711" y="3330268"/>
                <a:ext cx="19368979" cy="3039549"/>
              </a:xfrm>
              <a:prstGeom prst="rect">
                <a:avLst/>
              </a:prstGeom>
              <a:noFill/>
              <a:ln w="9525" cap="sq">
                <a:noFill/>
                <a:miter lim="800000"/>
                <a:headEnd/>
                <a:tailEnd/>
              </a:ln>
            </p:spPr>
            <p:txBody>
              <a:bodyPr/>
              <a:lstStyle/>
              <a:p>
                <a:pPr algn="just" eaLnBrk="0" hangingPunct="0">
                  <a:lnSpc>
                    <a:spcPct val="150000"/>
                  </a:lnSpc>
                </a:pPr>
                <a:r>
                  <a:rPr lang="en-US" sz="4200" dirty="0">
                    <a:latin typeface="+mn-lt"/>
                  </a:rPr>
                  <a:t>  </a:t>
                </a:r>
              </a:p>
              <a:p>
                <a:pPr lvl="1" algn="just">
                  <a:lnSpc>
                    <a:spcPct val="150000"/>
                  </a:lnSpc>
                  <a:buFont typeface="Arial" pitchFamily="34" charset="0"/>
                  <a:buChar char="•"/>
                </a:pPr>
                <a:r>
                  <a:rPr lang="en-US" sz="3200" dirty="0"/>
                  <a:t>1.Requirements of fast and reliable communication to provide data dissemination is inevitable to support VANET’s needs.</a:t>
                </a:r>
              </a:p>
              <a:p>
                <a:pPr lvl="1" algn="just" eaLnBrk="1" hangingPunct="1">
                  <a:lnSpc>
                    <a:spcPct val="150000"/>
                  </a:lnSpc>
                  <a:buFont typeface="Arial" pitchFamily="34" charset="0"/>
                  <a:buChar char="•"/>
                </a:pPr>
                <a:r>
                  <a:rPr lang="en-US" sz="3200" dirty="0"/>
                  <a:t>Bandwidth distribution and quick data transmission are required to provide quick handover scheme in switching from node-to-node. </a:t>
                </a:r>
                <a:endParaRPr lang="en-GB" sz="5400" dirty="0"/>
              </a:p>
              <a:p>
                <a:pPr lvl="1" algn="just" eaLnBrk="1" hangingPunct="1">
                  <a:buFont typeface="Arial" pitchFamily="34" charset="0"/>
                  <a:buChar char="•"/>
                </a:pPr>
                <a:endParaRPr lang="en-GB" sz="4200" dirty="0"/>
              </a:p>
            </p:txBody>
          </p:sp>
        </p:grpSp>
        <p:sp>
          <p:nvSpPr>
            <p:cNvPr id="478" name="Rectangle 477"/>
            <p:cNvSpPr/>
            <p:nvPr/>
          </p:nvSpPr>
          <p:spPr>
            <a:xfrm>
              <a:off x="84381" y="8063359"/>
              <a:ext cx="14099819" cy="785691"/>
            </a:xfrm>
            <a:prstGeom prst="rect">
              <a:avLst/>
            </a:prstGeom>
          </p:spPr>
          <p:txBody>
            <a:bodyPr wrap="square">
              <a:spAutoFit/>
            </a:bodyPr>
            <a:lstStyle/>
            <a:p>
              <a:pPr lvl="1" algn="just" eaLnBrk="1" hangingPunct="1">
                <a:lnSpc>
                  <a:spcPct val="150000"/>
                </a:lnSpc>
                <a:buFont typeface="Arial" pitchFamily="34" charset="0"/>
                <a:buChar char="•"/>
              </a:pPr>
              <a:endParaRPr lang="en-GB" sz="3200" dirty="0"/>
            </a:p>
          </p:txBody>
        </p:sp>
      </p:grpSp>
      <p:sp>
        <p:nvSpPr>
          <p:cNvPr id="495" name="TextBox 10"/>
          <p:cNvSpPr>
            <a:spLocks noChangeArrowheads="1"/>
          </p:cNvSpPr>
          <p:nvPr/>
        </p:nvSpPr>
        <p:spPr bwMode="auto">
          <a:xfrm>
            <a:off x="17352552" y="7127256"/>
            <a:ext cx="9619650" cy="995422"/>
          </a:xfrm>
          <a:prstGeom prst="roundRect">
            <a:avLst>
              <a:gd name="adj" fmla="val 50000"/>
            </a:avLst>
          </a:prstGeom>
          <a:gradFill rotWithShape="1">
            <a:gsLst>
              <a:gs pos="0">
                <a:srgbClr val="798E5D"/>
              </a:gs>
              <a:gs pos="50000">
                <a:srgbClr val="AFCC88"/>
              </a:gs>
              <a:gs pos="100000">
                <a:srgbClr val="D1F3A3"/>
              </a:gs>
            </a:gsLst>
            <a:lin ang="0" scaled="1"/>
          </a:gradFill>
          <a:ln w="9525">
            <a:noFill/>
            <a:round/>
            <a:headEnd/>
            <a:tailEnd/>
          </a:ln>
        </p:spPr>
        <p:txBody>
          <a:bodyPr wrap="square">
            <a:spAutoFit/>
          </a:bodyPr>
          <a:lstStyle/>
          <a:p>
            <a:pPr algn="ctr" eaLnBrk="0" hangingPunct="0"/>
            <a:r>
              <a:rPr lang="en-GB" sz="4000" b="1" dirty="0" smtClean="0">
                <a:latin typeface="Times New Roman" pitchFamily="18" charset="0"/>
                <a:cs typeface="Times New Roman" pitchFamily="18" charset="0"/>
              </a:rPr>
              <a:t>Projects’ </a:t>
            </a:r>
            <a:r>
              <a:rPr lang="en-GB" sz="4000" b="1" dirty="0" smtClean="0">
                <a:latin typeface="Times New Roman" pitchFamily="18" charset="0"/>
                <a:cs typeface="Times New Roman" pitchFamily="18" charset="0"/>
              </a:rPr>
              <a:t>Software</a:t>
            </a:r>
            <a:endParaRPr lang="en-GB" sz="4000" b="1" dirty="0">
              <a:latin typeface="Times New Roman" pitchFamily="18" charset="0"/>
              <a:cs typeface="Times New Roman" pitchFamily="18" charset="0"/>
            </a:endParaRPr>
          </a:p>
        </p:txBody>
      </p:sp>
      <p:grpSp>
        <p:nvGrpSpPr>
          <p:cNvPr id="497" name="Group 104"/>
          <p:cNvGrpSpPr>
            <a:grpSpLocks/>
          </p:cNvGrpSpPr>
          <p:nvPr/>
        </p:nvGrpSpPr>
        <p:grpSpPr bwMode="auto">
          <a:xfrm>
            <a:off x="14906648" y="7514520"/>
            <a:ext cx="15178831" cy="10684440"/>
            <a:chOff x="452711" y="3330268"/>
            <a:chExt cx="20359830" cy="3133500"/>
          </a:xfrm>
        </p:grpSpPr>
        <p:sp>
          <p:nvSpPr>
            <p:cNvPr id="512" name="Rounded Rectangle 511"/>
            <p:cNvSpPr/>
            <p:nvPr/>
          </p:nvSpPr>
          <p:spPr bwMode="auto">
            <a:xfrm>
              <a:off x="619978" y="3451957"/>
              <a:ext cx="19425333" cy="3011811"/>
            </a:xfrm>
            <a:prstGeom prst="roundRect">
              <a:avLst>
                <a:gd name="adj" fmla="val 16148"/>
              </a:avLst>
            </a:prstGeom>
            <a:gradFill flip="none" rotWithShape="1">
              <a:gsLst>
                <a:gs pos="0">
                  <a:srgbClr val="EDD7DB"/>
                </a:gs>
                <a:gs pos="53000">
                  <a:srgbClr val="D4DEFF"/>
                </a:gs>
                <a:gs pos="83000">
                  <a:srgbClr val="D4DEFF"/>
                </a:gs>
                <a:gs pos="100000">
                  <a:srgbClr val="96AB94"/>
                </a:gs>
              </a:gsLst>
              <a:path path="circle">
                <a:fillToRect l="100000" t="100000"/>
              </a:path>
              <a:tileRect r="-100000" b="-100000"/>
            </a:gradFill>
            <a:ln w="0" cap="sq" cmpd="sng" algn="ctr">
              <a:noFill/>
              <a:prstDash val="solid"/>
              <a:round/>
              <a:headEnd type="none" w="med" len="med"/>
              <a:tailEnd type="none" w="med" len="med"/>
            </a:ln>
            <a:effectLst/>
          </p:spPr>
          <p:txBody>
            <a:bodyPr/>
            <a:lstStyle/>
            <a:p>
              <a:pPr algn="ctr" eaLnBrk="0" hangingPunct="0">
                <a:lnSpc>
                  <a:spcPct val="150000"/>
                </a:lnSpc>
                <a:defRPr/>
              </a:pPr>
              <a:endParaRPr lang="en-US" sz="4800">
                <a:cs typeface="+mn-cs"/>
              </a:endParaRPr>
            </a:p>
          </p:txBody>
        </p:sp>
        <p:sp>
          <p:nvSpPr>
            <p:cNvPr id="513" name="TextBox 9"/>
            <p:cNvSpPr txBox="1">
              <a:spLocks noChangeArrowheads="1"/>
            </p:cNvSpPr>
            <p:nvPr/>
          </p:nvSpPr>
          <p:spPr bwMode="auto">
            <a:xfrm>
              <a:off x="452711" y="3330268"/>
              <a:ext cx="20359830" cy="3039549"/>
            </a:xfrm>
            <a:prstGeom prst="rect">
              <a:avLst/>
            </a:prstGeom>
            <a:noFill/>
            <a:ln w="9525" cap="sq">
              <a:noFill/>
              <a:miter lim="800000"/>
              <a:headEnd/>
              <a:tailEnd/>
            </a:ln>
          </p:spPr>
          <p:txBody>
            <a:bodyPr/>
            <a:lstStyle/>
            <a:p>
              <a:pPr algn="just" eaLnBrk="0" hangingPunct="0">
                <a:lnSpc>
                  <a:spcPct val="150000"/>
                </a:lnSpc>
              </a:pPr>
              <a:r>
                <a:rPr lang="en-US" sz="4200" dirty="0">
                  <a:latin typeface="+mn-lt"/>
                </a:rPr>
                <a:t>  </a:t>
              </a:r>
            </a:p>
            <a:p>
              <a:pPr lvl="1" algn="just" eaLnBrk="1" hangingPunct="1">
                <a:lnSpc>
                  <a:spcPct val="150000"/>
                </a:lnSpc>
                <a:buFont typeface="Arial" pitchFamily="34" charset="0"/>
                <a:buChar char="•"/>
              </a:pPr>
              <a:endParaRPr lang="en-GB" sz="4400" dirty="0"/>
            </a:p>
            <a:p>
              <a:pPr lvl="1" algn="just" eaLnBrk="1" hangingPunct="1">
                <a:buFont typeface="Arial" pitchFamily="34" charset="0"/>
                <a:buChar char="•"/>
              </a:pPr>
              <a:endParaRPr lang="en-GB" sz="4200" dirty="0"/>
            </a:p>
          </p:txBody>
        </p:sp>
      </p:grpSp>
      <p:grpSp>
        <p:nvGrpSpPr>
          <p:cNvPr id="587" name="Group 104"/>
          <p:cNvGrpSpPr>
            <a:grpSpLocks/>
          </p:cNvGrpSpPr>
          <p:nvPr/>
        </p:nvGrpSpPr>
        <p:grpSpPr bwMode="auto">
          <a:xfrm>
            <a:off x="-486025" y="18004993"/>
            <a:ext cx="18550296" cy="12226179"/>
            <a:chOff x="315383" y="3330268"/>
            <a:chExt cx="20359830" cy="3039549"/>
          </a:xfrm>
        </p:grpSpPr>
        <p:sp>
          <p:nvSpPr>
            <p:cNvPr id="607" name="Rounded Rectangle 606"/>
            <p:cNvSpPr/>
            <p:nvPr/>
          </p:nvSpPr>
          <p:spPr bwMode="auto">
            <a:xfrm>
              <a:off x="619977" y="3451957"/>
              <a:ext cx="16715881" cy="2352660"/>
            </a:xfrm>
            <a:prstGeom prst="roundRect">
              <a:avLst>
                <a:gd name="adj" fmla="val 16148"/>
              </a:avLst>
            </a:prstGeom>
            <a:gradFill flip="none" rotWithShape="1">
              <a:gsLst>
                <a:gs pos="0">
                  <a:srgbClr val="EDD7DB"/>
                </a:gs>
                <a:gs pos="53000">
                  <a:srgbClr val="D4DEFF"/>
                </a:gs>
                <a:gs pos="83000">
                  <a:srgbClr val="D4DEFF"/>
                </a:gs>
                <a:gs pos="100000">
                  <a:srgbClr val="96AB94"/>
                </a:gs>
              </a:gsLst>
              <a:path path="circle">
                <a:fillToRect l="100000" t="100000"/>
              </a:path>
              <a:tileRect r="-100000" b="-100000"/>
            </a:gradFill>
            <a:ln w="0" cap="sq" cmpd="sng" algn="ctr">
              <a:noFill/>
              <a:prstDash val="solid"/>
              <a:round/>
              <a:headEnd type="none" w="med" len="med"/>
              <a:tailEnd type="none" w="med" len="med"/>
            </a:ln>
            <a:effectLst/>
          </p:spPr>
          <p:txBody>
            <a:bodyPr/>
            <a:lstStyle/>
            <a:p>
              <a:pPr algn="ctr" eaLnBrk="0" hangingPunct="0">
                <a:lnSpc>
                  <a:spcPct val="150000"/>
                </a:lnSpc>
                <a:defRPr/>
              </a:pPr>
              <a:endParaRPr lang="en-US" sz="4800">
                <a:cs typeface="+mn-cs"/>
              </a:endParaRPr>
            </a:p>
          </p:txBody>
        </p:sp>
        <p:sp>
          <p:nvSpPr>
            <p:cNvPr id="608" name="TextBox 9"/>
            <p:cNvSpPr txBox="1">
              <a:spLocks noChangeArrowheads="1"/>
            </p:cNvSpPr>
            <p:nvPr/>
          </p:nvSpPr>
          <p:spPr bwMode="auto">
            <a:xfrm>
              <a:off x="315383" y="3330268"/>
              <a:ext cx="20359830" cy="3039549"/>
            </a:xfrm>
            <a:prstGeom prst="rect">
              <a:avLst/>
            </a:prstGeom>
            <a:noFill/>
            <a:ln w="9525" cap="sq">
              <a:noFill/>
              <a:miter lim="800000"/>
              <a:headEnd/>
              <a:tailEnd/>
            </a:ln>
          </p:spPr>
          <p:txBody>
            <a:bodyPr/>
            <a:lstStyle/>
            <a:p>
              <a:pPr algn="just" eaLnBrk="0" hangingPunct="0">
                <a:lnSpc>
                  <a:spcPct val="150000"/>
                </a:lnSpc>
              </a:pPr>
              <a:r>
                <a:rPr lang="en-US" sz="4200" dirty="0">
                  <a:latin typeface="+mn-lt"/>
                </a:rPr>
                <a:t>  </a:t>
              </a:r>
            </a:p>
            <a:p>
              <a:pPr lvl="1" algn="just" eaLnBrk="1" hangingPunct="1">
                <a:lnSpc>
                  <a:spcPct val="150000"/>
                </a:lnSpc>
              </a:pPr>
              <a:r>
                <a:rPr lang="en-GB" sz="4200" dirty="0" smtClean="0"/>
                <a:t>                                                    </a:t>
              </a:r>
              <a:endParaRPr lang="en-GB" sz="4200" dirty="0"/>
            </a:p>
          </p:txBody>
        </p:sp>
      </p:grpSp>
      <p:sp>
        <p:nvSpPr>
          <p:cNvPr id="610" name="TextBox 10"/>
          <p:cNvSpPr>
            <a:spLocks noChangeArrowheads="1"/>
          </p:cNvSpPr>
          <p:nvPr/>
        </p:nvSpPr>
        <p:spPr bwMode="auto">
          <a:xfrm>
            <a:off x="2090569" y="17961667"/>
            <a:ext cx="9145016" cy="995422"/>
          </a:xfrm>
          <a:prstGeom prst="roundRect">
            <a:avLst>
              <a:gd name="adj" fmla="val 50000"/>
            </a:avLst>
          </a:prstGeom>
          <a:gradFill rotWithShape="1">
            <a:gsLst>
              <a:gs pos="0">
                <a:srgbClr val="798E5D"/>
              </a:gs>
              <a:gs pos="50000">
                <a:srgbClr val="AFCC88"/>
              </a:gs>
              <a:gs pos="100000">
                <a:srgbClr val="D1F3A3"/>
              </a:gs>
            </a:gsLst>
            <a:lin ang="0" scaled="1"/>
          </a:gradFill>
          <a:ln w="9525">
            <a:noFill/>
            <a:round/>
            <a:headEnd/>
            <a:tailEnd/>
          </a:ln>
        </p:spPr>
        <p:txBody>
          <a:bodyPr wrap="square">
            <a:spAutoFit/>
          </a:bodyPr>
          <a:lstStyle/>
          <a:p>
            <a:pPr algn="ctr" eaLnBrk="0" hangingPunct="0"/>
            <a:r>
              <a:rPr lang="en-GB" sz="4000" b="1" dirty="0" smtClean="0">
                <a:latin typeface="Times New Roman" pitchFamily="18" charset="0"/>
                <a:cs typeface="Times New Roman" pitchFamily="18" charset="0"/>
              </a:rPr>
              <a:t>Routing Protocols</a:t>
            </a:r>
            <a:endParaRPr lang="en-GB" sz="4000" b="1" dirty="0">
              <a:latin typeface="Times New Roman" pitchFamily="18" charset="0"/>
              <a:cs typeface="Times New Roman" pitchFamily="18" charset="0"/>
            </a:endParaRPr>
          </a:p>
        </p:txBody>
      </p:sp>
      <p:grpSp>
        <p:nvGrpSpPr>
          <p:cNvPr id="624" name="Group 104"/>
          <p:cNvGrpSpPr>
            <a:grpSpLocks/>
          </p:cNvGrpSpPr>
          <p:nvPr/>
        </p:nvGrpSpPr>
        <p:grpSpPr bwMode="auto">
          <a:xfrm>
            <a:off x="14906648" y="18212687"/>
            <a:ext cx="15118196" cy="9835659"/>
            <a:chOff x="7490" y="3322813"/>
            <a:chExt cx="20805053" cy="3047004"/>
          </a:xfrm>
        </p:grpSpPr>
        <p:sp>
          <p:nvSpPr>
            <p:cNvPr id="625" name="Rounded Rectangle 624"/>
            <p:cNvSpPr/>
            <p:nvPr/>
          </p:nvSpPr>
          <p:spPr bwMode="auto">
            <a:xfrm>
              <a:off x="731013" y="3428101"/>
              <a:ext cx="20081530" cy="2941716"/>
            </a:xfrm>
            <a:prstGeom prst="roundRect">
              <a:avLst>
                <a:gd name="adj" fmla="val 16148"/>
              </a:avLst>
            </a:prstGeom>
            <a:gradFill flip="none" rotWithShape="1">
              <a:gsLst>
                <a:gs pos="0">
                  <a:srgbClr val="EDD7DB"/>
                </a:gs>
                <a:gs pos="53000">
                  <a:srgbClr val="D4DEFF"/>
                </a:gs>
                <a:gs pos="83000">
                  <a:srgbClr val="D4DEFF"/>
                </a:gs>
                <a:gs pos="100000">
                  <a:srgbClr val="96AB94"/>
                </a:gs>
              </a:gsLst>
              <a:path path="circle">
                <a:fillToRect l="100000" t="100000"/>
              </a:path>
              <a:tileRect r="-100000" b="-100000"/>
            </a:gradFill>
            <a:ln w="0" cap="sq" cmpd="sng" algn="ctr">
              <a:noFill/>
              <a:prstDash val="solid"/>
              <a:round/>
              <a:headEnd type="none" w="med" len="med"/>
              <a:tailEnd type="none" w="med" len="med"/>
            </a:ln>
            <a:effectLst/>
          </p:spPr>
          <p:txBody>
            <a:bodyPr/>
            <a:lstStyle/>
            <a:p>
              <a:pPr algn="ctr" eaLnBrk="0" hangingPunct="0">
                <a:lnSpc>
                  <a:spcPct val="150000"/>
                </a:lnSpc>
                <a:defRPr/>
              </a:pPr>
              <a:endParaRPr lang="en-US" sz="4800">
                <a:cs typeface="+mn-cs"/>
              </a:endParaRPr>
            </a:p>
          </p:txBody>
        </p:sp>
        <p:sp>
          <p:nvSpPr>
            <p:cNvPr id="626" name="TextBox 9"/>
            <p:cNvSpPr txBox="1">
              <a:spLocks noChangeArrowheads="1"/>
            </p:cNvSpPr>
            <p:nvPr/>
          </p:nvSpPr>
          <p:spPr bwMode="auto">
            <a:xfrm>
              <a:off x="7490" y="3322813"/>
              <a:ext cx="20359831" cy="3039549"/>
            </a:xfrm>
            <a:prstGeom prst="rect">
              <a:avLst/>
            </a:prstGeom>
            <a:noFill/>
            <a:ln w="9525" cap="sq">
              <a:noFill/>
              <a:miter lim="800000"/>
              <a:headEnd/>
              <a:tailEnd/>
            </a:ln>
          </p:spPr>
          <p:txBody>
            <a:bodyPr/>
            <a:lstStyle/>
            <a:p>
              <a:pPr algn="just" eaLnBrk="0" hangingPunct="0">
                <a:lnSpc>
                  <a:spcPct val="150000"/>
                </a:lnSpc>
              </a:pPr>
              <a:r>
                <a:rPr lang="en-US" sz="4200" dirty="0">
                  <a:latin typeface="+mn-lt"/>
                </a:rPr>
                <a:t>  </a:t>
              </a:r>
            </a:p>
            <a:p>
              <a:pPr lvl="1" algn="just" eaLnBrk="1" hangingPunct="1">
                <a:lnSpc>
                  <a:spcPct val="150000"/>
                </a:lnSpc>
                <a:buFont typeface="Arial" pitchFamily="34" charset="0"/>
                <a:buChar char="•"/>
              </a:pPr>
              <a:endParaRPr lang="en-GB" sz="4400" dirty="0"/>
            </a:p>
            <a:p>
              <a:pPr lvl="1" algn="just" eaLnBrk="1" hangingPunct="1"/>
              <a:r>
                <a:rPr lang="en-GB" sz="4200" dirty="0" smtClean="0"/>
                <a:t>                                                         </a:t>
              </a:r>
              <a:endParaRPr lang="en-GB" sz="4200" dirty="0"/>
            </a:p>
          </p:txBody>
        </p:sp>
      </p:grpSp>
      <p:sp>
        <p:nvSpPr>
          <p:cNvPr id="627" name="TextBox 10"/>
          <p:cNvSpPr>
            <a:spLocks noChangeArrowheads="1"/>
          </p:cNvSpPr>
          <p:nvPr/>
        </p:nvSpPr>
        <p:spPr bwMode="auto">
          <a:xfrm>
            <a:off x="14962843" y="17833134"/>
            <a:ext cx="15603714" cy="995422"/>
          </a:xfrm>
          <a:prstGeom prst="roundRect">
            <a:avLst>
              <a:gd name="adj" fmla="val 50000"/>
            </a:avLst>
          </a:prstGeom>
          <a:gradFill rotWithShape="1">
            <a:gsLst>
              <a:gs pos="0">
                <a:srgbClr val="798E5D"/>
              </a:gs>
              <a:gs pos="50000">
                <a:srgbClr val="AFCC88"/>
              </a:gs>
              <a:gs pos="100000">
                <a:srgbClr val="D1F3A3"/>
              </a:gs>
            </a:gsLst>
            <a:lin ang="0" scaled="1"/>
          </a:gradFill>
          <a:ln w="9525">
            <a:noFill/>
            <a:round/>
            <a:headEnd/>
            <a:tailEnd/>
          </a:ln>
        </p:spPr>
        <p:txBody>
          <a:bodyPr wrap="square">
            <a:spAutoFit/>
          </a:bodyPr>
          <a:lstStyle/>
          <a:p>
            <a:pPr algn="ctr" eaLnBrk="0" hangingPunct="0"/>
            <a:r>
              <a:rPr lang="en-US" sz="4000" b="1" dirty="0" smtClean="0">
                <a:latin typeface="Times New Roman" pitchFamily="18" charset="0"/>
                <a:cs typeface="Times New Roman" pitchFamily="18" charset="0"/>
              </a:rPr>
              <a:t>Simulation Part</a:t>
            </a:r>
            <a:endParaRPr lang="en-GB" sz="4000" b="1" dirty="0">
              <a:latin typeface="Times New Roman" pitchFamily="18" charset="0"/>
              <a:cs typeface="Times New Roman" pitchFamily="18" charset="0"/>
            </a:endParaRPr>
          </a:p>
        </p:txBody>
      </p:sp>
      <p:sp>
        <p:nvSpPr>
          <p:cNvPr id="1207" name="Rectangle 183"/>
          <p:cNvSpPr>
            <a:spLocks noChangeArrowheads="1"/>
          </p:cNvSpPr>
          <p:nvPr/>
        </p:nvSpPr>
        <p:spPr bwMode="auto">
          <a:xfrm>
            <a:off x="0" y="0"/>
            <a:ext cx="21383625"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GB"/>
          </a:p>
        </p:txBody>
      </p:sp>
      <p:sp>
        <p:nvSpPr>
          <p:cNvPr id="1211" name="Rectangle 187"/>
          <p:cNvSpPr>
            <a:spLocks noChangeArrowheads="1"/>
          </p:cNvSpPr>
          <p:nvPr/>
        </p:nvSpPr>
        <p:spPr bwMode="auto">
          <a:xfrm>
            <a:off x="0" y="0"/>
            <a:ext cx="21383625"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GB"/>
          </a:p>
        </p:txBody>
      </p:sp>
      <p:sp>
        <p:nvSpPr>
          <p:cNvPr id="1213" name="Rectangle 189"/>
          <p:cNvSpPr>
            <a:spLocks noChangeArrowheads="1"/>
          </p:cNvSpPr>
          <p:nvPr/>
        </p:nvSpPr>
        <p:spPr bwMode="auto">
          <a:xfrm>
            <a:off x="0" y="0"/>
            <a:ext cx="21383625"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GB"/>
          </a:p>
        </p:txBody>
      </p:sp>
      <p:sp>
        <p:nvSpPr>
          <p:cNvPr id="1215" name="Rectangle 191"/>
          <p:cNvSpPr>
            <a:spLocks noChangeArrowheads="1"/>
          </p:cNvSpPr>
          <p:nvPr/>
        </p:nvSpPr>
        <p:spPr bwMode="auto">
          <a:xfrm>
            <a:off x="0" y="0"/>
            <a:ext cx="21383625"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GB"/>
          </a:p>
        </p:txBody>
      </p:sp>
      <p:sp>
        <p:nvSpPr>
          <p:cNvPr id="1217" name="Rectangle 193"/>
          <p:cNvSpPr>
            <a:spLocks noChangeArrowheads="1"/>
          </p:cNvSpPr>
          <p:nvPr/>
        </p:nvSpPr>
        <p:spPr bwMode="auto">
          <a:xfrm>
            <a:off x="0" y="0"/>
            <a:ext cx="21383625"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GB"/>
          </a:p>
        </p:txBody>
      </p:sp>
      <p:sp>
        <p:nvSpPr>
          <p:cNvPr id="1219" name="Rectangle 195"/>
          <p:cNvSpPr>
            <a:spLocks noChangeArrowheads="1"/>
          </p:cNvSpPr>
          <p:nvPr/>
        </p:nvSpPr>
        <p:spPr bwMode="auto">
          <a:xfrm>
            <a:off x="0" y="0"/>
            <a:ext cx="21383625"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GB"/>
          </a:p>
        </p:txBody>
      </p:sp>
      <p:sp>
        <p:nvSpPr>
          <p:cNvPr id="1221" name="Rectangle 197"/>
          <p:cNvSpPr>
            <a:spLocks noChangeArrowheads="1"/>
          </p:cNvSpPr>
          <p:nvPr/>
        </p:nvSpPr>
        <p:spPr bwMode="auto">
          <a:xfrm>
            <a:off x="0" y="0"/>
            <a:ext cx="21383625"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GB"/>
          </a:p>
        </p:txBody>
      </p:sp>
      <p:sp>
        <p:nvSpPr>
          <p:cNvPr id="1223" name="Rectangle 199"/>
          <p:cNvSpPr>
            <a:spLocks noChangeArrowheads="1"/>
          </p:cNvSpPr>
          <p:nvPr/>
        </p:nvSpPr>
        <p:spPr bwMode="auto">
          <a:xfrm>
            <a:off x="0" y="0"/>
            <a:ext cx="21383625"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GB"/>
          </a:p>
        </p:txBody>
      </p:sp>
      <p:sp>
        <p:nvSpPr>
          <p:cNvPr id="1225" name="Rectangle 201"/>
          <p:cNvSpPr>
            <a:spLocks noChangeArrowheads="1"/>
          </p:cNvSpPr>
          <p:nvPr/>
        </p:nvSpPr>
        <p:spPr bwMode="auto">
          <a:xfrm>
            <a:off x="0" y="0"/>
            <a:ext cx="21383625"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GB"/>
          </a:p>
        </p:txBody>
      </p:sp>
      <p:grpSp>
        <p:nvGrpSpPr>
          <p:cNvPr id="634" name="Group 104"/>
          <p:cNvGrpSpPr>
            <a:grpSpLocks/>
          </p:cNvGrpSpPr>
          <p:nvPr/>
        </p:nvGrpSpPr>
        <p:grpSpPr bwMode="auto">
          <a:xfrm>
            <a:off x="398258" y="29269719"/>
            <a:ext cx="15224378" cy="8892985"/>
            <a:chOff x="452711" y="3330268"/>
            <a:chExt cx="20359830" cy="3039549"/>
          </a:xfrm>
        </p:grpSpPr>
        <p:sp>
          <p:nvSpPr>
            <p:cNvPr id="636" name="Rounded Rectangle 635"/>
            <p:cNvSpPr/>
            <p:nvPr/>
          </p:nvSpPr>
          <p:spPr bwMode="auto">
            <a:xfrm>
              <a:off x="619975" y="3451957"/>
              <a:ext cx="19903842" cy="2917860"/>
            </a:xfrm>
            <a:prstGeom prst="roundRect">
              <a:avLst>
                <a:gd name="adj" fmla="val 16148"/>
              </a:avLst>
            </a:prstGeom>
            <a:gradFill flip="none" rotWithShape="1">
              <a:gsLst>
                <a:gs pos="0">
                  <a:srgbClr val="EDD7DB"/>
                </a:gs>
                <a:gs pos="53000">
                  <a:srgbClr val="D4DEFF"/>
                </a:gs>
                <a:gs pos="83000">
                  <a:srgbClr val="D4DEFF"/>
                </a:gs>
                <a:gs pos="100000">
                  <a:srgbClr val="96AB94"/>
                </a:gs>
              </a:gsLst>
              <a:path path="circle">
                <a:fillToRect l="100000" t="100000"/>
              </a:path>
              <a:tileRect r="-100000" b="-100000"/>
            </a:gradFill>
            <a:ln w="0" cap="sq" cmpd="sng" algn="ctr">
              <a:noFill/>
              <a:prstDash val="solid"/>
              <a:round/>
              <a:headEnd type="none" w="med" len="med"/>
              <a:tailEnd type="none" w="med" len="med"/>
            </a:ln>
            <a:effectLst/>
          </p:spPr>
          <p:txBody>
            <a:bodyPr/>
            <a:lstStyle/>
            <a:p>
              <a:pPr algn="ctr" eaLnBrk="0" hangingPunct="0">
                <a:lnSpc>
                  <a:spcPct val="150000"/>
                </a:lnSpc>
                <a:defRPr/>
              </a:pPr>
              <a:endParaRPr lang="en-US" sz="4800">
                <a:cs typeface="+mn-cs"/>
              </a:endParaRPr>
            </a:p>
          </p:txBody>
        </p:sp>
        <p:sp>
          <p:nvSpPr>
            <p:cNvPr id="637" name="TextBox 9"/>
            <p:cNvSpPr txBox="1">
              <a:spLocks noChangeArrowheads="1"/>
            </p:cNvSpPr>
            <p:nvPr/>
          </p:nvSpPr>
          <p:spPr bwMode="auto">
            <a:xfrm>
              <a:off x="452711" y="3330268"/>
              <a:ext cx="20359830" cy="3039549"/>
            </a:xfrm>
            <a:prstGeom prst="rect">
              <a:avLst/>
            </a:prstGeom>
            <a:noFill/>
            <a:ln w="9525" cap="sq">
              <a:noFill/>
              <a:miter lim="800000"/>
              <a:headEnd/>
              <a:tailEnd/>
            </a:ln>
          </p:spPr>
          <p:txBody>
            <a:bodyPr/>
            <a:lstStyle/>
            <a:p>
              <a:pPr algn="just" eaLnBrk="0" hangingPunct="0">
                <a:lnSpc>
                  <a:spcPct val="150000"/>
                </a:lnSpc>
              </a:pPr>
              <a:r>
                <a:rPr lang="en-US" sz="4200" dirty="0">
                  <a:latin typeface="+mn-lt"/>
                </a:rPr>
                <a:t>  </a:t>
              </a:r>
            </a:p>
            <a:p>
              <a:pPr lvl="1" algn="just" eaLnBrk="1" hangingPunct="1">
                <a:lnSpc>
                  <a:spcPct val="150000"/>
                </a:lnSpc>
                <a:buFont typeface="Arial" pitchFamily="34" charset="0"/>
                <a:buChar char="•"/>
              </a:pPr>
              <a:endParaRPr lang="en-GB" sz="4400" dirty="0"/>
            </a:p>
            <a:p>
              <a:pPr lvl="1" algn="just" eaLnBrk="1" hangingPunct="1">
                <a:buFont typeface="Arial" pitchFamily="34" charset="0"/>
                <a:buChar char="•"/>
              </a:pPr>
              <a:endParaRPr lang="en-GB" sz="4200" dirty="0"/>
            </a:p>
          </p:txBody>
        </p:sp>
      </p:grpSp>
      <p:sp>
        <p:nvSpPr>
          <p:cNvPr id="638" name="TextBox 10"/>
          <p:cNvSpPr>
            <a:spLocks noChangeArrowheads="1"/>
          </p:cNvSpPr>
          <p:nvPr/>
        </p:nvSpPr>
        <p:spPr bwMode="auto">
          <a:xfrm>
            <a:off x="-181910" y="28716513"/>
            <a:ext cx="15387270" cy="1168539"/>
          </a:xfrm>
          <a:prstGeom prst="roundRect">
            <a:avLst>
              <a:gd name="adj" fmla="val 50000"/>
            </a:avLst>
          </a:prstGeom>
          <a:gradFill rotWithShape="1">
            <a:gsLst>
              <a:gs pos="0">
                <a:srgbClr val="798E5D"/>
              </a:gs>
              <a:gs pos="50000">
                <a:srgbClr val="AFCC88"/>
              </a:gs>
              <a:gs pos="100000">
                <a:srgbClr val="D1F3A3"/>
              </a:gs>
            </a:gsLst>
            <a:lin ang="0" scaled="1"/>
          </a:gradFill>
          <a:ln w="9525">
            <a:noFill/>
            <a:round/>
            <a:headEnd/>
            <a:tailEnd/>
          </a:ln>
        </p:spPr>
        <p:txBody>
          <a:bodyPr wrap="square">
            <a:spAutoFit/>
          </a:bodyPr>
          <a:lstStyle/>
          <a:p>
            <a:pPr algn="ctr" eaLnBrk="0" hangingPunct="0"/>
            <a:r>
              <a:rPr lang="en-US" sz="2800" b="1" i="1" dirty="0"/>
              <a:t>:</a:t>
            </a:r>
            <a:r>
              <a:rPr lang="en-US" sz="2800" dirty="0"/>
              <a:t> </a:t>
            </a:r>
            <a:r>
              <a:rPr lang="en-US" sz="4000" b="1" dirty="0"/>
              <a:t>Epidemic-based routing </a:t>
            </a:r>
            <a:r>
              <a:rPr lang="en-US" sz="4000" b="1" dirty="0" smtClean="0"/>
              <a:t>mechanism</a:t>
            </a:r>
            <a:r>
              <a:rPr lang="en-US" sz="4800" b="1" dirty="0" smtClean="0"/>
              <a:t> </a:t>
            </a:r>
            <a:endParaRPr lang="en-GB" sz="7200" b="1" dirty="0">
              <a:latin typeface="Times New Roman" pitchFamily="18" charset="0"/>
              <a:cs typeface="Times New Roman" pitchFamily="18" charset="0"/>
            </a:endParaRPr>
          </a:p>
        </p:txBody>
      </p:sp>
      <p:sp>
        <p:nvSpPr>
          <p:cNvPr id="642" name="TextBox 10"/>
          <p:cNvSpPr>
            <a:spLocks noChangeArrowheads="1"/>
          </p:cNvSpPr>
          <p:nvPr/>
        </p:nvSpPr>
        <p:spPr bwMode="auto">
          <a:xfrm>
            <a:off x="15292853" y="28739823"/>
            <a:ext cx="14794671" cy="1081980"/>
          </a:xfrm>
          <a:prstGeom prst="roundRect">
            <a:avLst>
              <a:gd name="adj" fmla="val 50000"/>
            </a:avLst>
          </a:prstGeom>
          <a:gradFill rotWithShape="1">
            <a:gsLst>
              <a:gs pos="0">
                <a:srgbClr val="798E5D"/>
              </a:gs>
              <a:gs pos="50000">
                <a:srgbClr val="AFCC88"/>
              </a:gs>
              <a:gs pos="100000">
                <a:srgbClr val="D1F3A3"/>
              </a:gs>
            </a:gsLst>
            <a:lin ang="0" scaled="1"/>
          </a:gradFill>
          <a:ln w="9525">
            <a:noFill/>
            <a:round/>
            <a:headEnd/>
            <a:tailEnd/>
          </a:ln>
        </p:spPr>
        <p:txBody>
          <a:bodyPr wrap="square">
            <a:spAutoFit/>
          </a:bodyPr>
          <a:lstStyle/>
          <a:p>
            <a:pPr algn="ctr"/>
            <a:r>
              <a:rPr lang="en-US" sz="4400" b="1" dirty="0"/>
              <a:t>Results and Discussion</a:t>
            </a:r>
            <a:endParaRPr lang="en-US" sz="4400" dirty="0"/>
          </a:p>
        </p:txBody>
      </p:sp>
      <p:sp>
        <p:nvSpPr>
          <p:cNvPr id="1241" name="Rectangle 217"/>
          <p:cNvSpPr>
            <a:spLocks noChangeArrowheads="1"/>
          </p:cNvSpPr>
          <p:nvPr/>
        </p:nvSpPr>
        <p:spPr bwMode="auto">
          <a:xfrm>
            <a:off x="0" y="0"/>
            <a:ext cx="21383625"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GB"/>
          </a:p>
        </p:txBody>
      </p:sp>
      <p:sp>
        <p:nvSpPr>
          <p:cNvPr id="130" name="TextBox 36"/>
          <p:cNvSpPr txBox="1">
            <a:spLocks noChangeArrowheads="1"/>
          </p:cNvSpPr>
          <p:nvPr/>
        </p:nvSpPr>
        <p:spPr bwMode="auto">
          <a:xfrm>
            <a:off x="7808290" y="19070829"/>
            <a:ext cx="7542356" cy="584775"/>
          </a:xfrm>
          <a:prstGeom prst="rect">
            <a:avLst/>
          </a:prstGeom>
          <a:noFill/>
          <a:ln w="9525">
            <a:noFill/>
            <a:miter lim="800000"/>
            <a:headEnd/>
            <a:tailEnd/>
          </a:ln>
        </p:spPr>
        <p:txBody>
          <a:bodyPr wrap="square">
            <a:spAutoFit/>
          </a:bodyPr>
          <a:lstStyle/>
          <a:p>
            <a:pPr algn="just">
              <a:buFont typeface="Arial" pitchFamily="34" charset="0"/>
              <a:buChar char="•"/>
            </a:pPr>
            <a:endParaRPr lang="en-US" sz="3200" dirty="0"/>
          </a:p>
        </p:txBody>
      </p:sp>
      <p:sp>
        <p:nvSpPr>
          <p:cNvPr id="2" name="Rectangle 218"/>
          <p:cNvSpPr>
            <a:spLocks noChangeArrowheads="1"/>
          </p:cNvSpPr>
          <p:nvPr/>
        </p:nvSpPr>
        <p:spPr bwMode="auto">
          <a:xfrm>
            <a:off x="0" y="0"/>
            <a:ext cx="21383625"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GB"/>
          </a:p>
        </p:txBody>
      </p:sp>
      <p:grpSp>
        <p:nvGrpSpPr>
          <p:cNvPr id="142" name="Group 104"/>
          <p:cNvGrpSpPr>
            <a:grpSpLocks/>
          </p:cNvGrpSpPr>
          <p:nvPr/>
        </p:nvGrpSpPr>
        <p:grpSpPr bwMode="auto">
          <a:xfrm>
            <a:off x="264402" y="38963179"/>
            <a:ext cx="29329510" cy="2547897"/>
            <a:chOff x="260568" y="3330268"/>
            <a:chExt cx="20551973" cy="3039549"/>
          </a:xfrm>
        </p:grpSpPr>
        <p:sp>
          <p:nvSpPr>
            <p:cNvPr id="143" name="Rounded Rectangle 142"/>
            <p:cNvSpPr/>
            <p:nvPr/>
          </p:nvSpPr>
          <p:spPr bwMode="auto">
            <a:xfrm>
              <a:off x="260568" y="3451957"/>
              <a:ext cx="20263249" cy="2917860"/>
            </a:xfrm>
            <a:prstGeom prst="roundRect">
              <a:avLst>
                <a:gd name="adj" fmla="val 16148"/>
              </a:avLst>
            </a:prstGeom>
            <a:gradFill flip="none" rotWithShape="1">
              <a:gsLst>
                <a:gs pos="0">
                  <a:srgbClr val="EDD7DB"/>
                </a:gs>
                <a:gs pos="53000">
                  <a:srgbClr val="D4DEFF"/>
                </a:gs>
                <a:gs pos="83000">
                  <a:srgbClr val="D4DEFF"/>
                </a:gs>
                <a:gs pos="100000">
                  <a:srgbClr val="96AB94"/>
                </a:gs>
              </a:gsLst>
              <a:path path="circle">
                <a:fillToRect l="100000" t="100000"/>
              </a:path>
              <a:tileRect r="-100000" b="-100000"/>
            </a:gradFill>
            <a:ln w="0" cap="sq" cmpd="sng" algn="ctr">
              <a:noFill/>
              <a:prstDash val="solid"/>
              <a:round/>
              <a:headEnd type="none" w="med" len="med"/>
              <a:tailEnd type="none" w="med" len="med"/>
            </a:ln>
            <a:effectLst/>
          </p:spPr>
          <p:txBody>
            <a:bodyPr/>
            <a:lstStyle/>
            <a:p>
              <a:pPr algn="ctr" eaLnBrk="0" hangingPunct="0">
                <a:lnSpc>
                  <a:spcPct val="150000"/>
                </a:lnSpc>
                <a:defRPr/>
              </a:pPr>
              <a:endParaRPr lang="en-US" sz="4800">
                <a:cs typeface="+mn-cs"/>
              </a:endParaRPr>
            </a:p>
          </p:txBody>
        </p:sp>
        <p:sp>
          <p:nvSpPr>
            <p:cNvPr id="144" name="TextBox 9"/>
            <p:cNvSpPr txBox="1">
              <a:spLocks noChangeArrowheads="1"/>
            </p:cNvSpPr>
            <p:nvPr/>
          </p:nvSpPr>
          <p:spPr bwMode="auto">
            <a:xfrm>
              <a:off x="452711" y="3330268"/>
              <a:ext cx="20359830" cy="3039549"/>
            </a:xfrm>
            <a:prstGeom prst="rect">
              <a:avLst/>
            </a:prstGeom>
            <a:noFill/>
            <a:ln w="9525" cap="sq">
              <a:noFill/>
              <a:miter lim="800000"/>
              <a:headEnd/>
              <a:tailEnd/>
            </a:ln>
          </p:spPr>
          <p:txBody>
            <a:bodyPr/>
            <a:lstStyle/>
            <a:p>
              <a:pPr algn="just" eaLnBrk="0" hangingPunct="0">
                <a:lnSpc>
                  <a:spcPct val="150000"/>
                </a:lnSpc>
              </a:pPr>
              <a:r>
                <a:rPr lang="en-US" sz="4200" dirty="0">
                  <a:latin typeface="+mn-lt"/>
                </a:rPr>
                <a:t>  </a:t>
              </a:r>
            </a:p>
            <a:p>
              <a:pPr lvl="1" algn="just" eaLnBrk="1" hangingPunct="1">
                <a:lnSpc>
                  <a:spcPct val="150000"/>
                </a:lnSpc>
                <a:buFont typeface="Arial" pitchFamily="34" charset="0"/>
                <a:buChar char="•"/>
              </a:pPr>
              <a:endParaRPr lang="en-GB" sz="4400" dirty="0"/>
            </a:p>
            <a:p>
              <a:pPr lvl="1" algn="just" eaLnBrk="1" hangingPunct="1">
                <a:buFont typeface="Arial" pitchFamily="34" charset="0"/>
                <a:buChar char="•"/>
              </a:pPr>
              <a:endParaRPr lang="en-GB" sz="4200" dirty="0"/>
            </a:p>
          </p:txBody>
        </p:sp>
      </p:grpSp>
      <p:sp>
        <p:nvSpPr>
          <p:cNvPr id="4" name="Rectangle 2">
            <a:extLst>
              <a:ext uri="{FF2B5EF4-FFF2-40B4-BE49-F238E27FC236}">
                <a16:creationId xmlns:a16="http://schemas.microsoft.com/office/drawing/2014/main" id="{FE3232E2-A611-42CF-93AF-1A49E2B6C2FC}"/>
              </a:ext>
            </a:extLst>
          </p:cNvPr>
          <p:cNvSpPr>
            <a:spLocks noChangeArrowheads="1"/>
          </p:cNvSpPr>
          <p:nvPr/>
        </p:nvSpPr>
        <p:spPr bwMode="auto">
          <a:xfrm>
            <a:off x="17953984" y="7659027"/>
            <a:ext cx="21383625"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US"/>
          </a:p>
        </p:txBody>
      </p:sp>
      <p:sp>
        <p:nvSpPr>
          <p:cNvPr id="6" name="Rectangle 2">
            <a:extLst>
              <a:ext uri="{FF2B5EF4-FFF2-40B4-BE49-F238E27FC236}">
                <a16:creationId xmlns:a16="http://schemas.microsoft.com/office/drawing/2014/main" id="{ED6DBB1F-A4C3-4B6E-98F3-100E0D8551E1}"/>
              </a:ext>
            </a:extLst>
          </p:cNvPr>
          <p:cNvSpPr>
            <a:spLocks noChangeArrowheads="1"/>
          </p:cNvSpPr>
          <p:nvPr/>
        </p:nvSpPr>
        <p:spPr bwMode="auto">
          <a:xfrm>
            <a:off x="623734" y="20834630"/>
            <a:ext cx="38877363" cy="575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US"/>
          </a:p>
        </p:txBody>
      </p:sp>
      <p:sp>
        <p:nvSpPr>
          <p:cNvPr id="10" name="Rectangle 2">
            <a:extLst>
              <a:ext uri="{FF2B5EF4-FFF2-40B4-BE49-F238E27FC236}">
                <a16:creationId xmlns:a16="http://schemas.microsoft.com/office/drawing/2014/main" id="{37862EE9-D0AD-48EC-88F6-D4AD146ACD86}"/>
              </a:ext>
            </a:extLst>
          </p:cNvPr>
          <p:cNvSpPr>
            <a:spLocks noChangeArrowheads="1"/>
          </p:cNvSpPr>
          <p:nvPr/>
        </p:nvSpPr>
        <p:spPr bwMode="auto">
          <a:xfrm>
            <a:off x="6350829" y="21792070"/>
            <a:ext cx="21383625"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06" name="TextBox 105">
            <a:extLst>
              <a:ext uri="{FF2B5EF4-FFF2-40B4-BE49-F238E27FC236}">
                <a16:creationId xmlns:a16="http://schemas.microsoft.com/office/drawing/2014/main" id="{A9CFBCD4-6A76-4431-99A3-962AC879AB4C}"/>
              </a:ext>
            </a:extLst>
          </p:cNvPr>
          <p:cNvSpPr txBox="1"/>
          <p:nvPr/>
        </p:nvSpPr>
        <p:spPr>
          <a:xfrm>
            <a:off x="7861981" y="21194230"/>
            <a:ext cx="7894301" cy="461665"/>
          </a:xfrm>
          <a:prstGeom prst="rect">
            <a:avLst/>
          </a:prstGeom>
          <a:noFill/>
        </p:spPr>
        <p:txBody>
          <a:bodyPr wrap="square">
            <a:spAutoFit/>
          </a:bodyPr>
          <a:lstStyle/>
          <a:p>
            <a:pPr algn="ctr"/>
            <a:r>
              <a:rPr lang="en-GB" sz="2400" i="1" dirty="0">
                <a:effectLst/>
                <a:latin typeface="Times New Roman" panose="02020603050405020304" pitchFamily="18" charset="0"/>
                <a:ea typeface="Calibri" panose="020F0502020204030204" pitchFamily="34" charset="0"/>
              </a:rPr>
              <a:t> </a:t>
            </a:r>
            <a:endParaRPr lang="en-US" dirty="0"/>
          </a:p>
        </p:txBody>
      </p:sp>
      <p:sp>
        <p:nvSpPr>
          <p:cNvPr id="109" name="TextBox 108">
            <a:extLst>
              <a:ext uri="{FF2B5EF4-FFF2-40B4-BE49-F238E27FC236}">
                <a16:creationId xmlns:a16="http://schemas.microsoft.com/office/drawing/2014/main" id="{F516EB34-837A-43BC-B3D5-4D9552D76688}"/>
              </a:ext>
            </a:extLst>
          </p:cNvPr>
          <p:cNvSpPr txBox="1"/>
          <p:nvPr/>
        </p:nvSpPr>
        <p:spPr>
          <a:xfrm>
            <a:off x="1991795" y="19093264"/>
            <a:ext cx="11377746" cy="2554545"/>
          </a:xfrm>
          <a:prstGeom prst="rect">
            <a:avLst/>
          </a:prstGeom>
          <a:noFill/>
        </p:spPr>
        <p:txBody>
          <a:bodyPr wrap="square">
            <a:spAutoFit/>
          </a:bodyPr>
          <a:lstStyle/>
          <a:p>
            <a:r>
              <a:rPr lang="en-US" b="1" i="1" dirty="0"/>
              <a:t>:</a:t>
            </a:r>
            <a:r>
              <a:rPr lang="en-US" dirty="0"/>
              <a:t> </a:t>
            </a:r>
            <a:r>
              <a:rPr lang="en-US" dirty="0" smtClean="0"/>
              <a:t>    </a:t>
            </a:r>
            <a:r>
              <a:rPr lang="en-US" sz="3200" b="1" dirty="0" smtClean="0"/>
              <a:t>Epidemic-based routing mechanism</a:t>
            </a:r>
            <a:endParaRPr lang="en-US" sz="3200" dirty="0" smtClean="0"/>
          </a:p>
          <a:p>
            <a:pPr marL="457200" lvl="0" indent="-457200">
              <a:buFont typeface="Arial" panose="020B0604020202020204" pitchFamily="34" charset="0"/>
              <a:buChar char="•"/>
            </a:pPr>
            <a:r>
              <a:rPr lang="en-US" sz="3200" b="1" dirty="0" smtClean="0"/>
              <a:t>Ant Colony Optimization Protocol. </a:t>
            </a:r>
            <a:endParaRPr lang="en-US" sz="3200" dirty="0" smtClean="0"/>
          </a:p>
          <a:p>
            <a:pPr marL="457200" lvl="0" indent="-457200">
              <a:buFont typeface="Arial" panose="020B0604020202020204" pitchFamily="34" charset="0"/>
              <a:buChar char="•"/>
            </a:pPr>
            <a:r>
              <a:rPr lang="en-US" sz="3200" b="1" dirty="0" smtClean="0"/>
              <a:t>Particle </a:t>
            </a:r>
            <a:r>
              <a:rPr lang="en-US" sz="3200" b="1" dirty="0"/>
              <a:t>Swarm Optimization </a:t>
            </a:r>
            <a:r>
              <a:rPr lang="en-US" sz="3200" b="1" dirty="0" smtClean="0"/>
              <a:t>Protocol.</a:t>
            </a:r>
            <a:endParaRPr lang="en-US" sz="3200" dirty="0"/>
          </a:p>
          <a:p>
            <a:pPr marL="457200" lvl="0" indent="-457200">
              <a:buFont typeface="Arial" panose="020B0604020202020204" pitchFamily="34" charset="0"/>
              <a:buChar char="•"/>
            </a:pPr>
            <a:r>
              <a:rPr lang="en-US" sz="3200" b="1" dirty="0"/>
              <a:t>Reactive Routing </a:t>
            </a:r>
            <a:r>
              <a:rPr lang="en-US" sz="3200" b="1" dirty="0" smtClean="0"/>
              <a:t>Protocols.</a:t>
            </a:r>
          </a:p>
          <a:p>
            <a:pPr marL="457200" lvl="0" indent="-457200">
              <a:buFont typeface="Arial" panose="020B0604020202020204" pitchFamily="34" charset="0"/>
              <a:buChar char="•"/>
            </a:pPr>
            <a:r>
              <a:rPr lang="en-US" sz="3200" b="1" dirty="0" smtClean="0"/>
              <a:t>Dynamic Source Routing Protocol.</a:t>
            </a:r>
            <a:endParaRPr lang="en-US" sz="3200" dirty="0"/>
          </a:p>
        </p:txBody>
      </p:sp>
      <p:sp>
        <p:nvSpPr>
          <p:cNvPr id="12" name="Rectangle 2">
            <a:extLst>
              <a:ext uri="{FF2B5EF4-FFF2-40B4-BE49-F238E27FC236}">
                <a16:creationId xmlns:a16="http://schemas.microsoft.com/office/drawing/2014/main" id="{99876358-459B-4D9D-84A8-42B6354485E1}"/>
              </a:ext>
            </a:extLst>
          </p:cNvPr>
          <p:cNvSpPr>
            <a:spLocks noChangeArrowheads="1"/>
          </p:cNvSpPr>
          <p:nvPr/>
        </p:nvSpPr>
        <p:spPr bwMode="auto">
          <a:xfrm>
            <a:off x="8142792" y="21882645"/>
            <a:ext cx="646331" cy="584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lvl1pPr eaLnBrk="0" hangingPunct="0">
              <a:tabLst>
                <a:tab pos="457200" algn="l"/>
              </a:tabLst>
              <a:defRPr>
                <a:solidFill>
                  <a:schemeClr val="tx1"/>
                </a:solidFill>
                <a:latin typeface="Arial" panose="020B0604020202020204" pitchFamily="34" charset="0"/>
              </a:defRPr>
            </a:lvl1pPr>
            <a:lvl2pPr eaLnBrk="0" hangingPunct="0">
              <a:tabLst>
                <a:tab pos="457200" algn="l"/>
              </a:tabLst>
              <a:defRPr>
                <a:solidFill>
                  <a:schemeClr val="tx1"/>
                </a:solidFill>
                <a:latin typeface="Arial" panose="020B0604020202020204" pitchFamily="34" charset="0"/>
              </a:defRPr>
            </a:lvl2pPr>
            <a:lvl3pPr eaLnBrk="0" hangingPunct="0">
              <a:tabLst>
                <a:tab pos="457200" algn="l"/>
              </a:tabLst>
              <a:defRPr>
                <a:solidFill>
                  <a:schemeClr val="tx1"/>
                </a:solidFill>
                <a:latin typeface="Arial" panose="020B0604020202020204" pitchFamily="34" charset="0"/>
              </a:defRPr>
            </a:lvl3pPr>
            <a:lvl4pPr eaLnBrk="0" hangingPunct="0">
              <a:tabLst>
                <a:tab pos="457200" algn="l"/>
              </a:tabLst>
              <a:defRPr>
                <a:solidFill>
                  <a:schemeClr val="tx1"/>
                </a:solidFill>
                <a:latin typeface="Arial" panose="020B0604020202020204" pitchFamily="34" charset="0"/>
              </a:defRPr>
            </a:lvl4pPr>
            <a:lvl5pPr eaLnBrk="0" hangingPunct="0">
              <a:tabLst>
                <a:tab pos="457200" algn="l"/>
              </a:tabLst>
              <a:defRPr>
                <a:solidFill>
                  <a:schemeClr val="tx1"/>
                </a:solidFill>
                <a:latin typeface="Arial" panose="020B0604020202020204" pitchFamily="34" charset="0"/>
              </a:defRPr>
            </a:lvl5pPr>
            <a:lvl6pPr eaLnBrk="0" fontAlgn="base" hangingPunct="0">
              <a:spcBef>
                <a:spcPct val="0"/>
              </a:spcBef>
              <a:spcAft>
                <a:spcPct val="0"/>
              </a:spcAft>
              <a:tabLst>
                <a:tab pos="457200" algn="l"/>
              </a:tabLst>
              <a:defRPr>
                <a:solidFill>
                  <a:schemeClr val="tx1"/>
                </a:solidFill>
                <a:latin typeface="Arial" panose="020B0604020202020204" pitchFamily="34" charset="0"/>
              </a:defRPr>
            </a:lvl6pPr>
            <a:lvl7pPr eaLnBrk="0" fontAlgn="base" hangingPunct="0">
              <a:spcBef>
                <a:spcPct val="0"/>
              </a:spcBef>
              <a:spcAft>
                <a:spcPct val="0"/>
              </a:spcAft>
              <a:tabLst>
                <a:tab pos="457200" algn="l"/>
              </a:tabLst>
              <a:defRPr>
                <a:solidFill>
                  <a:schemeClr val="tx1"/>
                </a:solidFill>
                <a:latin typeface="Arial" panose="020B0604020202020204" pitchFamily="34" charset="0"/>
              </a:defRPr>
            </a:lvl7pPr>
            <a:lvl8pPr eaLnBrk="0" fontAlgn="base" hangingPunct="0">
              <a:spcBef>
                <a:spcPct val="0"/>
              </a:spcBef>
              <a:spcAft>
                <a:spcPct val="0"/>
              </a:spcAft>
              <a:tabLst>
                <a:tab pos="457200" algn="l"/>
              </a:tabLst>
              <a:defRPr>
                <a:solidFill>
                  <a:schemeClr val="tx1"/>
                </a:solidFill>
                <a:latin typeface="Arial" panose="020B0604020202020204" pitchFamily="34" charset="0"/>
              </a:defRPr>
            </a:lvl8pPr>
            <a:lvl9pPr eaLnBrk="0" fontAlgn="base" hangingPunct="0">
              <a:spcBef>
                <a:spcPct val="0"/>
              </a:spcBef>
              <a:spcAft>
                <a:spcPct val="0"/>
              </a:spcAft>
              <a:tabLst>
                <a:tab pos="457200" algn="l"/>
              </a:tabLst>
              <a:defRPr>
                <a:solidFill>
                  <a:schemeClr val="tx1"/>
                </a:solidFill>
                <a:latin typeface="Arial" panose="020B0604020202020204" pitchFamily="34" charset="0"/>
              </a:defRPr>
            </a:lvl9pPr>
          </a:lstStyle>
          <a:p>
            <a:pPr marL="457200" marR="0" lvl="0" indent="-457200" algn="l" defTabSz="914400" rtl="0" eaLnBrk="0" fontAlgn="base" latinLnBrk="0" hangingPunct="0">
              <a:lnSpc>
                <a:spcPct val="100000"/>
              </a:lnSpc>
              <a:spcBef>
                <a:spcPct val="0"/>
              </a:spcBef>
              <a:spcAft>
                <a:spcPct val="0"/>
              </a:spcAft>
              <a:buClrTx/>
              <a:buSzTx/>
              <a:buFont typeface="Arial" panose="020B0604020202020204" pitchFamily="34" charset="0"/>
              <a:buChar char="•"/>
              <a:tabLst>
                <a:tab pos="457200" algn="l"/>
              </a:tabLst>
            </a:pPr>
            <a:endParaRPr kumimoji="0" lang="en-US" altLang="en-US" sz="3200" b="0" i="0" u="none" strike="noStrike" cap="none" normalizeH="0" baseline="0" dirty="0">
              <a:ln>
                <a:noFill/>
              </a:ln>
              <a:solidFill>
                <a:schemeClr val="tx1"/>
              </a:solidFill>
              <a:effectLst/>
              <a:latin typeface="+mn-lt"/>
            </a:endParaRPr>
          </a:p>
        </p:txBody>
      </p:sp>
      <p:sp>
        <p:nvSpPr>
          <p:cNvPr id="14" name="Rectangle 2">
            <a:extLst>
              <a:ext uri="{FF2B5EF4-FFF2-40B4-BE49-F238E27FC236}">
                <a16:creationId xmlns:a16="http://schemas.microsoft.com/office/drawing/2014/main" id="{606F60BA-0A58-4005-AC64-0FC2C8193E0D}"/>
              </a:ext>
            </a:extLst>
          </p:cNvPr>
          <p:cNvSpPr>
            <a:spLocks noChangeArrowheads="1"/>
          </p:cNvSpPr>
          <p:nvPr/>
        </p:nvSpPr>
        <p:spPr bwMode="auto">
          <a:xfrm flipV="1">
            <a:off x="14597722" y="24713825"/>
            <a:ext cx="33348001" cy="497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US"/>
          </a:p>
        </p:txBody>
      </p:sp>
      <p:sp>
        <p:nvSpPr>
          <p:cNvPr id="3" name="Rectangle 2">
            <a:extLst>
              <a:ext uri="{FF2B5EF4-FFF2-40B4-BE49-F238E27FC236}">
                <a16:creationId xmlns:a16="http://schemas.microsoft.com/office/drawing/2014/main" id="{8BF244F5-0EA4-47B1-899D-967121180E10}"/>
              </a:ext>
            </a:extLst>
          </p:cNvPr>
          <p:cNvSpPr>
            <a:spLocks noChangeArrowheads="1"/>
          </p:cNvSpPr>
          <p:nvPr/>
        </p:nvSpPr>
        <p:spPr bwMode="auto">
          <a:xfrm>
            <a:off x="697154" y="30143838"/>
            <a:ext cx="47215859"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US"/>
          </a:p>
        </p:txBody>
      </p:sp>
      <p:sp>
        <p:nvSpPr>
          <p:cNvPr id="17" name="Rectangle 2">
            <a:extLst>
              <a:ext uri="{FF2B5EF4-FFF2-40B4-BE49-F238E27FC236}">
                <a16:creationId xmlns:a16="http://schemas.microsoft.com/office/drawing/2014/main" id="{5082A0F9-35D7-4B2C-A270-C35B0EC5D040}"/>
              </a:ext>
            </a:extLst>
          </p:cNvPr>
          <p:cNvSpPr>
            <a:spLocks noChangeArrowheads="1"/>
          </p:cNvSpPr>
          <p:nvPr/>
        </p:nvSpPr>
        <p:spPr bwMode="auto">
          <a:xfrm>
            <a:off x="8598374" y="30751142"/>
            <a:ext cx="35003443"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US"/>
          </a:p>
        </p:txBody>
      </p:sp>
      <p:sp>
        <p:nvSpPr>
          <p:cNvPr id="19" name="Rectangle 2">
            <a:extLst>
              <a:ext uri="{FF2B5EF4-FFF2-40B4-BE49-F238E27FC236}">
                <a16:creationId xmlns:a16="http://schemas.microsoft.com/office/drawing/2014/main" id="{A8B9E06A-29D8-4900-B45F-97E61FC7CE26}"/>
              </a:ext>
            </a:extLst>
          </p:cNvPr>
          <p:cNvSpPr>
            <a:spLocks noChangeArrowheads="1"/>
          </p:cNvSpPr>
          <p:nvPr/>
        </p:nvSpPr>
        <p:spPr bwMode="auto">
          <a:xfrm>
            <a:off x="0" y="0"/>
            <a:ext cx="21383625"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21" name="Rectangle 2">
            <a:extLst>
              <a:ext uri="{FF2B5EF4-FFF2-40B4-BE49-F238E27FC236}">
                <a16:creationId xmlns:a16="http://schemas.microsoft.com/office/drawing/2014/main" id="{8BEE5ECB-4516-41C5-929A-2D7D3A5B0734}"/>
              </a:ext>
            </a:extLst>
          </p:cNvPr>
          <p:cNvSpPr>
            <a:spLocks noChangeArrowheads="1"/>
          </p:cNvSpPr>
          <p:nvPr/>
        </p:nvSpPr>
        <p:spPr bwMode="auto">
          <a:xfrm>
            <a:off x="23481780" y="30817373"/>
            <a:ext cx="28756787"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US"/>
          </a:p>
        </p:txBody>
      </p:sp>
      <p:sp>
        <p:nvSpPr>
          <p:cNvPr id="23" name="Rectangle 2">
            <a:extLst>
              <a:ext uri="{FF2B5EF4-FFF2-40B4-BE49-F238E27FC236}">
                <a16:creationId xmlns:a16="http://schemas.microsoft.com/office/drawing/2014/main" id="{77021A35-510A-4482-9DE4-EE2CB43ED58F}"/>
              </a:ext>
            </a:extLst>
          </p:cNvPr>
          <p:cNvSpPr>
            <a:spLocks noChangeArrowheads="1"/>
          </p:cNvSpPr>
          <p:nvPr/>
        </p:nvSpPr>
        <p:spPr bwMode="auto">
          <a:xfrm>
            <a:off x="23476653" y="35458816"/>
            <a:ext cx="21383625"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pic>
        <p:nvPicPr>
          <p:cNvPr id="80" name="Picture 79"/>
          <p:cNvPicPr/>
          <p:nvPr/>
        </p:nvPicPr>
        <p:blipFill>
          <a:blip r:embed="rId3">
            <a:extLst>
              <a:ext uri="{28A0092B-C50C-407E-A947-70E740481C1C}">
                <a14:useLocalDpi xmlns:a14="http://schemas.microsoft.com/office/drawing/2010/main" val="0"/>
              </a:ext>
            </a:extLst>
          </a:blip>
          <a:srcRect/>
          <a:stretch>
            <a:fillRect/>
          </a:stretch>
        </p:blipFill>
        <p:spPr bwMode="auto">
          <a:xfrm>
            <a:off x="338036" y="21894077"/>
            <a:ext cx="14354292" cy="5965113"/>
          </a:xfrm>
          <a:prstGeom prst="rect">
            <a:avLst/>
          </a:prstGeom>
          <a:noFill/>
          <a:ln w="12700">
            <a:solidFill>
              <a:schemeClr val="tx1"/>
            </a:solidFill>
          </a:ln>
        </p:spPr>
      </p:pic>
      <p:pic>
        <p:nvPicPr>
          <p:cNvPr id="5" name="Picture 4"/>
          <p:cNvPicPr>
            <a:picLocks noChangeAspect="1"/>
          </p:cNvPicPr>
          <p:nvPr/>
        </p:nvPicPr>
        <p:blipFill>
          <a:blip r:embed="rId4"/>
          <a:stretch>
            <a:fillRect/>
          </a:stretch>
        </p:blipFill>
        <p:spPr>
          <a:xfrm>
            <a:off x="623734" y="11605154"/>
            <a:ext cx="13552368" cy="5879869"/>
          </a:xfrm>
          <a:prstGeom prst="rect">
            <a:avLst/>
          </a:prstGeom>
        </p:spPr>
      </p:pic>
      <p:pic>
        <p:nvPicPr>
          <p:cNvPr id="71" name="Picture 70"/>
          <p:cNvPicPr/>
          <p:nvPr/>
        </p:nvPicPr>
        <p:blipFill>
          <a:blip r:embed="rId5">
            <a:extLst>
              <a:ext uri="{28A0092B-C50C-407E-A947-70E740481C1C}">
                <a14:useLocalDpi xmlns:a14="http://schemas.microsoft.com/office/drawing/2010/main" val="0"/>
              </a:ext>
            </a:extLst>
          </a:blip>
          <a:stretch>
            <a:fillRect/>
          </a:stretch>
        </p:blipFill>
        <p:spPr>
          <a:xfrm>
            <a:off x="9797732" y="13981589"/>
            <a:ext cx="1788160" cy="2277110"/>
          </a:xfrm>
          <a:prstGeom prst="rect">
            <a:avLst/>
          </a:prstGeom>
        </p:spPr>
      </p:pic>
      <p:pic>
        <p:nvPicPr>
          <p:cNvPr id="72" name="Picture 71"/>
          <p:cNvPicPr/>
          <p:nvPr/>
        </p:nvPicPr>
        <p:blipFill>
          <a:blip r:embed="rId5">
            <a:extLst>
              <a:ext uri="{28A0092B-C50C-407E-A947-70E740481C1C}">
                <a14:useLocalDpi xmlns:a14="http://schemas.microsoft.com/office/drawing/2010/main" val="0"/>
              </a:ext>
            </a:extLst>
          </a:blip>
          <a:stretch>
            <a:fillRect/>
          </a:stretch>
        </p:blipFill>
        <p:spPr>
          <a:xfrm>
            <a:off x="874760" y="30033831"/>
            <a:ext cx="6245402" cy="7372789"/>
          </a:xfrm>
          <a:prstGeom prst="rect">
            <a:avLst/>
          </a:prstGeom>
        </p:spPr>
      </p:pic>
      <p:pic>
        <p:nvPicPr>
          <p:cNvPr id="74" name="Picture 73"/>
          <p:cNvPicPr/>
          <p:nvPr/>
        </p:nvPicPr>
        <p:blipFill>
          <a:blip r:embed="rId6">
            <a:extLst>
              <a:ext uri="{28A0092B-C50C-407E-A947-70E740481C1C}">
                <a14:useLocalDpi xmlns:a14="http://schemas.microsoft.com/office/drawing/2010/main" val="0"/>
              </a:ext>
            </a:extLst>
          </a:blip>
          <a:stretch>
            <a:fillRect/>
          </a:stretch>
        </p:blipFill>
        <p:spPr>
          <a:xfrm>
            <a:off x="7482017" y="30110842"/>
            <a:ext cx="6234131" cy="7295778"/>
          </a:xfrm>
          <a:prstGeom prst="rect">
            <a:avLst/>
          </a:prstGeom>
        </p:spPr>
      </p:pic>
      <p:pic>
        <p:nvPicPr>
          <p:cNvPr id="75" name="Picture 74"/>
          <p:cNvPicPr/>
          <p:nvPr/>
        </p:nvPicPr>
        <p:blipFill>
          <a:blip r:embed="rId7">
            <a:extLst>
              <a:ext uri="{28A0092B-C50C-407E-A947-70E740481C1C}">
                <a14:useLocalDpi xmlns:a14="http://schemas.microsoft.com/office/drawing/2010/main" val="0"/>
              </a:ext>
            </a:extLst>
          </a:blip>
          <a:stretch>
            <a:fillRect/>
          </a:stretch>
        </p:blipFill>
        <p:spPr>
          <a:xfrm>
            <a:off x="15907788" y="8533279"/>
            <a:ext cx="5952473" cy="8571792"/>
          </a:xfrm>
          <a:prstGeom prst="rect">
            <a:avLst/>
          </a:prstGeom>
        </p:spPr>
      </p:pic>
      <p:pic>
        <p:nvPicPr>
          <p:cNvPr id="76" name="Picture 75"/>
          <p:cNvPicPr/>
          <p:nvPr/>
        </p:nvPicPr>
        <p:blipFill>
          <a:blip r:embed="rId8">
            <a:extLst>
              <a:ext uri="{28A0092B-C50C-407E-A947-70E740481C1C}">
                <a14:useLocalDpi xmlns:a14="http://schemas.microsoft.com/office/drawing/2010/main" val="0"/>
              </a:ext>
            </a:extLst>
          </a:blip>
          <a:stretch>
            <a:fillRect/>
          </a:stretch>
        </p:blipFill>
        <p:spPr>
          <a:xfrm>
            <a:off x="22590808" y="8558949"/>
            <a:ext cx="5886980" cy="8473709"/>
          </a:xfrm>
          <a:prstGeom prst="rect">
            <a:avLst/>
          </a:prstGeom>
        </p:spPr>
      </p:pic>
      <p:pic>
        <p:nvPicPr>
          <p:cNvPr id="77" name="Picture 76"/>
          <p:cNvPicPr/>
          <p:nvPr/>
        </p:nvPicPr>
        <p:blipFill>
          <a:blip r:embed="rId9">
            <a:extLst>
              <a:ext uri="{28A0092B-C50C-407E-A947-70E740481C1C}">
                <a14:useLocalDpi xmlns:a14="http://schemas.microsoft.com/office/drawing/2010/main" val="0"/>
              </a:ext>
            </a:extLst>
          </a:blip>
          <a:stretch>
            <a:fillRect/>
          </a:stretch>
        </p:blipFill>
        <p:spPr>
          <a:xfrm>
            <a:off x="16119971" y="22202672"/>
            <a:ext cx="13115200" cy="5507507"/>
          </a:xfrm>
          <a:prstGeom prst="rect">
            <a:avLst/>
          </a:prstGeom>
        </p:spPr>
      </p:pic>
      <p:sp>
        <p:nvSpPr>
          <p:cNvPr id="8" name="Rectangle 7"/>
          <p:cNvSpPr/>
          <p:nvPr/>
        </p:nvSpPr>
        <p:spPr>
          <a:xfrm>
            <a:off x="8486721" y="14888518"/>
            <a:ext cx="4410182" cy="461665"/>
          </a:xfrm>
          <a:prstGeom prst="rect">
            <a:avLst/>
          </a:prstGeom>
        </p:spPr>
        <p:txBody>
          <a:bodyPr wrap="none">
            <a:spAutoFit/>
          </a:bodyPr>
          <a:lstStyle/>
          <a:p>
            <a:r>
              <a:rPr lang="en-US" b="1" dirty="0">
                <a:solidFill>
                  <a:srgbClr val="222A35"/>
                </a:solidFill>
                <a:latin typeface="Cambria" panose="02040503050406030204" pitchFamily="18" charset="0"/>
                <a:ea typeface="Calibri" panose="020F0502020204030204" pitchFamily="34" charset="0"/>
              </a:rPr>
              <a:t>Input and output of the model</a:t>
            </a:r>
            <a:endParaRPr lang="en-US" dirty="0"/>
          </a:p>
        </p:txBody>
      </p:sp>
      <p:pic>
        <p:nvPicPr>
          <p:cNvPr id="79" name="Picture 78"/>
          <p:cNvPicPr/>
          <p:nvPr/>
        </p:nvPicPr>
        <p:blipFill>
          <a:blip r:embed="rId10">
            <a:extLst>
              <a:ext uri="{28A0092B-C50C-407E-A947-70E740481C1C}">
                <a14:useLocalDpi xmlns:a14="http://schemas.microsoft.com/office/drawing/2010/main" val="0"/>
              </a:ext>
            </a:extLst>
          </a:blip>
          <a:stretch>
            <a:fillRect/>
          </a:stretch>
        </p:blipFill>
        <p:spPr>
          <a:xfrm>
            <a:off x="16220683" y="30222132"/>
            <a:ext cx="12545138" cy="3640115"/>
          </a:xfrm>
          <a:prstGeom prst="rect">
            <a:avLst/>
          </a:prstGeom>
        </p:spPr>
      </p:pic>
      <p:pic>
        <p:nvPicPr>
          <p:cNvPr id="81" name="Picture 80"/>
          <p:cNvPicPr/>
          <p:nvPr/>
        </p:nvPicPr>
        <p:blipFill>
          <a:blip r:embed="rId11"/>
          <a:stretch>
            <a:fillRect/>
          </a:stretch>
        </p:blipFill>
        <p:spPr>
          <a:xfrm>
            <a:off x="16220683" y="34070278"/>
            <a:ext cx="12545138" cy="4092426"/>
          </a:xfrm>
          <a:prstGeom prst="rect">
            <a:avLst/>
          </a:prstGeom>
        </p:spPr>
      </p:pic>
      <p:sp>
        <p:nvSpPr>
          <p:cNvPr id="11" name="TextBox 10"/>
          <p:cNvSpPr txBox="1"/>
          <p:nvPr/>
        </p:nvSpPr>
        <p:spPr>
          <a:xfrm>
            <a:off x="16389771" y="18938563"/>
            <a:ext cx="12687451" cy="3416320"/>
          </a:xfrm>
          <a:prstGeom prst="rect">
            <a:avLst/>
          </a:prstGeom>
          <a:noFill/>
        </p:spPr>
        <p:txBody>
          <a:bodyPr wrap="square" rtlCol="0">
            <a:spAutoFit/>
          </a:bodyPr>
          <a:lstStyle/>
          <a:p>
            <a:r>
              <a:rPr lang="en-US" dirty="0" smtClean="0"/>
              <a:t>c</a:t>
            </a:r>
            <a:r>
              <a:rPr lang="en-US" dirty="0"/>
              <a:t> </a:t>
            </a:r>
            <a:endParaRPr lang="en-US" sz="2800" b="1" dirty="0"/>
          </a:p>
          <a:p>
            <a:r>
              <a:rPr lang="en-US" sz="2800" b="1" dirty="0"/>
              <a:t>   The bottom lane which describes the input of the system shows the base case in which the vehicles are near of each other so if any possible surprising accident occurred then there will be crashes between the adjacent vehicles. And to avoid this scenario we input the base case to our model which is the Epidemic-based routing mechanism to adjust the distances between vehicles in addition to their speeds and accelerations, therefore prevent any possible crashing scenario.</a:t>
            </a:r>
          </a:p>
          <a:p>
            <a:endParaRPr lang="en-US" dirty="0"/>
          </a:p>
        </p:txBody>
      </p:sp>
    </p:spTree>
  </p:cSld>
  <p:clrMapOvr>
    <a:masterClrMapping/>
  </p:clrMapOvr>
</p:sld>
</file>

<file path=ppt/theme/theme1.xml><?xml version="1.0" encoding="utf-8"?>
<a:theme xmlns:a="http://schemas.openxmlformats.org/drawingml/2006/main" name="Blank">
  <a:themeElements>
    <a:clrScheme name="Blank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lank">
      <a:majorFont>
        <a:latin typeface="Times"/>
        <a:ea typeface=""/>
        <a:cs typeface=""/>
      </a:majorFont>
      <a:minorFont>
        <a:latin typeface="Times"/>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Times"/>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Times"/>
          </a:defRPr>
        </a:defPPr>
      </a:lstStyle>
    </a:lnDef>
  </a:objectDefaults>
  <a:extraClrSchemeLst>
    <a:extraClrScheme>
      <a:clrScheme name="Blank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4020</TotalTime>
  <Words>234</Words>
  <Application>Microsoft Office PowerPoint</Application>
  <PresentationFormat>Custom</PresentationFormat>
  <Paragraphs>38</Paragraphs>
  <Slides>1</Slides>
  <Notes>1</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vt:i4>
      </vt:variant>
    </vt:vector>
  </HeadingPairs>
  <TitlesOfParts>
    <vt:vector size="8" baseType="lpstr">
      <vt:lpstr>SimSun</vt:lpstr>
      <vt:lpstr>Arial</vt:lpstr>
      <vt:lpstr>Calibri</vt:lpstr>
      <vt:lpstr>Cambria</vt:lpstr>
      <vt:lpstr>Times</vt:lpstr>
      <vt:lpstr>Times New Roman</vt:lpstr>
      <vt:lpstr>Blank</vt:lpstr>
      <vt:lpstr>PowerPoint Presentation</vt:lpstr>
    </vt:vector>
  </TitlesOfParts>
  <Company>Iris Associates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Chris Woodhams</dc:creator>
  <cp:lastModifiedBy>hp</cp:lastModifiedBy>
  <cp:revision>277</cp:revision>
  <dcterms:created xsi:type="dcterms:W3CDTF">2003-05-27T16:43:40Z</dcterms:created>
  <dcterms:modified xsi:type="dcterms:W3CDTF">2022-05-26T07:17:28Z</dcterms:modified>
</cp:coreProperties>
</file>