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337" r:id="rId6"/>
    <p:sldId id="264" r:id="rId7"/>
    <p:sldId id="282" r:id="rId8"/>
    <p:sldId id="263" r:id="rId9"/>
    <p:sldId id="278" r:id="rId10"/>
    <p:sldId id="279" r:id="rId11"/>
    <p:sldId id="280" r:id="rId12"/>
    <p:sldId id="281" r:id="rId13"/>
    <p:sldId id="283" r:id="rId14"/>
    <p:sldId id="265" r:id="rId15"/>
    <p:sldId id="286" r:id="rId16"/>
    <p:sldId id="287" r:id="rId17"/>
    <p:sldId id="285" r:id="rId18"/>
    <p:sldId id="284" r:id="rId19"/>
    <p:sldId id="288" r:id="rId20"/>
    <p:sldId id="266" r:id="rId21"/>
    <p:sldId id="289" r:id="rId22"/>
    <p:sldId id="290" r:id="rId23"/>
    <p:sldId id="267" r:id="rId24"/>
    <p:sldId id="292" r:id="rId25"/>
    <p:sldId id="291" r:id="rId26"/>
    <p:sldId id="293" r:id="rId27"/>
    <p:sldId id="294" r:id="rId28"/>
    <p:sldId id="268" r:id="rId29"/>
    <p:sldId id="330" r:id="rId30"/>
    <p:sldId id="331" r:id="rId31"/>
    <p:sldId id="295" r:id="rId32"/>
    <p:sldId id="269" r:id="rId33"/>
    <p:sldId id="296" r:id="rId34"/>
    <p:sldId id="301" r:id="rId35"/>
    <p:sldId id="302" r:id="rId36"/>
    <p:sldId id="297" r:id="rId37"/>
    <p:sldId id="298" r:id="rId38"/>
    <p:sldId id="299" r:id="rId39"/>
    <p:sldId id="300" r:id="rId40"/>
    <p:sldId id="303" r:id="rId41"/>
    <p:sldId id="311" r:id="rId42"/>
    <p:sldId id="270" r:id="rId43"/>
    <p:sldId id="304" r:id="rId44"/>
    <p:sldId id="305" r:id="rId45"/>
    <p:sldId id="306" r:id="rId46"/>
    <p:sldId id="271" r:id="rId47"/>
    <p:sldId id="310" r:id="rId48"/>
    <p:sldId id="307" r:id="rId49"/>
    <p:sldId id="308" r:id="rId50"/>
    <p:sldId id="309" r:id="rId51"/>
    <p:sldId id="316" r:id="rId52"/>
    <p:sldId id="315" r:id="rId53"/>
    <p:sldId id="314" r:id="rId54"/>
    <p:sldId id="313" r:id="rId55"/>
    <p:sldId id="312" r:id="rId56"/>
    <p:sldId id="317" r:id="rId57"/>
    <p:sldId id="318" r:id="rId58"/>
    <p:sldId id="272" r:id="rId59"/>
    <p:sldId id="333" r:id="rId60"/>
    <p:sldId id="334" r:id="rId61"/>
    <p:sldId id="335" r:id="rId62"/>
    <p:sldId id="336" r:id="rId63"/>
    <p:sldId id="319" r:id="rId64"/>
    <p:sldId id="274" r:id="rId65"/>
    <p:sldId id="320" r:id="rId66"/>
    <p:sldId id="321" r:id="rId67"/>
    <p:sldId id="322" r:id="rId68"/>
    <p:sldId id="323" r:id="rId69"/>
    <p:sldId id="324" r:id="rId70"/>
    <p:sldId id="325" r:id="rId71"/>
    <p:sldId id="273" r:id="rId72"/>
    <p:sldId id="328" r:id="rId73"/>
    <p:sldId id="327" r:id="rId74"/>
    <p:sldId id="326" r:id="rId75"/>
    <p:sldId id="329" r:id="rId76"/>
    <p:sldId id="338" r:id="rId77"/>
    <p:sldId id="276" r:id="rId78"/>
    <p:sldId id="277" r:id="rId79"/>
    <p:sldId id="275" r:id="rId80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BA4E3-0AD1-4136-A37B-558C35C4D7DE}">
          <p14:sldIdLst>
            <p14:sldId id="259"/>
            <p14:sldId id="260"/>
            <p14:sldId id="261"/>
            <p14:sldId id="262"/>
            <p14:sldId id="337"/>
            <p14:sldId id="264"/>
            <p14:sldId id="282"/>
            <p14:sldId id="263"/>
            <p14:sldId id="278"/>
            <p14:sldId id="279"/>
            <p14:sldId id="280"/>
            <p14:sldId id="281"/>
            <p14:sldId id="283"/>
            <p14:sldId id="265"/>
            <p14:sldId id="286"/>
            <p14:sldId id="287"/>
            <p14:sldId id="285"/>
            <p14:sldId id="284"/>
            <p14:sldId id="288"/>
            <p14:sldId id="266"/>
            <p14:sldId id="289"/>
            <p14:sldId id="290"/>
            <p14:sldId id="267"/>
            <p14:sldId id="292"/>
            <p14:sldId id="291"/>
            <p14:sldId id="293"/>
            <p14:sldId id="294"/>
            <p14:sldId id="268"/>
            <p14:sldId id="330"/>
            <p14:sldId id="331"/>
            <p14:sldId id="295"/>
            <p14:sldId id="269"/>
            <p14:sldId id="296"/>
            <p14:sldId id="301"/>
            <p14:sldId id="302"/>
            <p14:sldId id="297"/>
            <p14:sldId id="298"/>
            <p14:sldId id="299"/>
            <p14:sldId id="300"/>
            <p14:sldId id="303"/>
            <p14:sldId id="311"/>
            <p14:sldId id="270"/>
            <p14:sldId id="304"/>
            <p14:sldId id="305"/>
            <p14:sldId id="306"/>
            <p14:sldId id="271"/>
            <p14:sldId id="310"/>
            <p14:sldId id="307"/>
            <p14:sldId id="308"/>
            <p14:sldId id="309"/>
            <p14:sldId id="316"/>
            <p14:sldId id="315"/>
            <p14:sldId id="314"/>
            <p14:sldId id="313"/>
            <p14:sldId id="312"/>
            <p14:sldId id="317"/>
            <p14:sldId id="318"/>
            <p14:sldId id="272"/>
            <p14:sldId id="333"/>
            <p14:sldId id="334"/>
            <p14:sldId id="335"/>
            <p14:sldId id="336"/>
            <p14:sldId id="319"/>
            <p14:sldId id="274"/>
            <p14:sldId id="320"/>
            <p14:sldId id="321"/>
            <p14:sldId id="322"/>
            <p14:sldId id="323"/>
            <p14:sldId id="324"/>
            <p14:sldId id="325"/>
            <p14:sldId id="273"/>
            <p14:sldId id="328"/>
            <p14:sldId id="327"/>
            <p14:sldId id="326"/>
            <p14:sldId id="329"/>
            <p14:sldId id="338"/>
            <p14:sldId id="276"/>
            <p14:sldId id="277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  <a:srgbClr val="0066CC"/>
    <a:srgbClr val="003399"/>
    <a:srgbClr val="9933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F587E-7D05-B8A1-6477-C7A6F1BE2F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B5C29C-D584-46C2-05C0-AC298BECD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95C22-C619-F8DE-F8B2-9DDDE38F4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0FFBA-1039-8E86-3E16-3D70C8EA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0AEA7-4B52-33C8-6E48-F1DBCBADB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23478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36808-E6F2-BE09-A051-DACF6681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990F58-1B34-7A63-722A-D9EBACD1B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E8ABD-A175-6544-74AA-D5B7E75FB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E32F3-2A52-4E4F-9F64-677A25176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ABA92-7D46-7B96-B8B8-0C4D6E489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212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A9448C-6054-AF4F-C612-C7E9668DD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DFD858-7FE2-22E1-3E18-6CE897E1FF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294D4-D36B-3E4D-4EF0-A07B22807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60850-4F41-BF65-13CD-8991D04D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909F-612F-2271-C93A-6B33A7F7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7135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F821C-47BC-492B-03B8-6CD658C9C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1A3CD-A38F-0B5E-4DCB-32E4AF946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D3A01-0E09-0404-9F57-C810DD10B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BBD0A-127E-2775-575A-D8F598864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28D54-D1F3-78FF-D9DC-166DF049F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0236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3915B-8C1A-59BA-6E8C-F97EA6908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359E8-22F5-3DF0-3F46-518845589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54EC6-C877-9677-1045-037274074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B3188-39CD-D081-EA26-6B98B572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508E7-5F64-846D-3CFA-2FE61B6BB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9674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51D81-ADED-91B0-CF44-5A7E8D3C9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8CA0C-F003-5DF3-510B-74AEBCE37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E0EB83-AA63-EB9D-E36B-C34CE7444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44A520-1DA3-4B1C-BEA1-DE7E458BF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ED655-D8BA-7E64-98E8-03C8EE968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D7C0E-E709-7EF6-19AF-8670C9DB9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9422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02462-F2C3-49F8-68A5-2AC3EB842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37596-62E1-031C-C216-F5E675CFC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61DA67-0D1E-815F-AFC5-D8616AC57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7FC528-F07D-E7CA-3C05-A7BBF0003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206E21-38DD-46DE-B268-A980157502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64B19-30F6-CDCD-47B4-10744813A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8995D8-7236-244A-30E7-3DAE32CF0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6B2D48-29C7-24AE-0D2C-CE72E040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4257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5700-0860-E950-9E7F-2A1E26167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FD07ED-9E23-1FB1-AD76-D95D307A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44DDF-8D30-B1BA-9C57-60B792A14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F7238E-38D1-392E-5DAF-33183709B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2355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FE9386-811C-3052-879D-7789347A3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A3FA54-EA40-8B82-53CA-3BEA1D3E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1F519-13AA-57D6-0AA7-8D87F5CF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5690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14F88-9BCF-031C-5618-326F9E12C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6B9F7-3624-D8D3-AF44-7978BF062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BBACD0-6E3C-904B-C2C7-5FEFCADA2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1A0F3D-A12F-73DA-D56C-B29E9B433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F3B84-9D55-140C-8D22-61B1F62F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1C82D-DD5D-0CF5-E71C-AFB812A4E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8855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22A0-D7E1-4759-5525-045489D2B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CE9EFA-646A-0278-921E-0DB84CC125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F263C-0664-CF3D-14EC-1437159CC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21EE2-E955-683E-5A24-736B7C145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3E9344-2977-A46C-5A02-260329E95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34B39-AF84-E983-5060-29332E5C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529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2F2C35-6C77-8F8E-712C-5934EEB3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63783-1AA5-E2A7-A657-52AE77DA8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83AA3-5C5F-B5F7-4A4A-22B9DF7D8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E886B-25FB-41B3-B0C4-D00585742D8B}" type="datetimeFigureOut">
              <a:rPr lang="ar-JO" smtClean="0"/>
              <a:t>08/02/1444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0D89C-2C75-6E3E-E2F6-61753BB7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B97DB-66C0-0F71-7D4F-40DE8B34B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2C5B-6C80-4514-9CD3-CC16D1BB126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5352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0C5D5B-EF59-D9E5-0A39-C8F9049D0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DFEBD-CB4B-D886-6838-96304514FB13}"/>
              </a:ext>
            </a:extLst>
          </p:cNvPr>
          <p:cNvSpPr txBox="1"/>
          <p:nvPr/>
        </p:nvSpPr>
        <p:spPr>
          <a:xfrm>
            <a:off x="267286" y="1232454"/>
            <a:ext cx="11704320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sz="7200" b="1" dirty="0">
                <a:solidFill>
                  <a:schemeClr val="bg1"/>
                </a:solidFill>
              </a:rPr>
              <a:t>HR management system</a:t>
            </a:r>
          </a:p>
          <a:p>
            <a:pPr algn="ctr"/>
            <a:endParaRPr lang="en-US" sz="4400" b="1" dirty="0">
              <a:solidFill>
                <a:schemeClr val="bg1"/>
              </a:solidFill>
            </a:endParaRPr>
          </a:p>
          <a:p>
            <a:pPr algn="ctr"/>
            <a:endParaRPr lang="en-US" sz="4400" b="1" dirty="0">
              <a:solidFill>
                <a:schemeClr val="bg1"/>
              </a:solidFill>
            </a:endParaRP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Aida Bustami, Aseel Bustami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Dr.Raed Qadi</a:t>
            </a:r>
          </a:p>
          <a:p>
            <a:pPr algn="ctr"/>
            <a:endParaRPr lang="ar-J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39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7ADBC9-AAEA-FC34-ED1C-5104B6317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7645"/>
            <a:ext cx="12192000" cy="53803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A401AA-CD77-1A4E-A6BA-624FD6D68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147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17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2A7DEC-9739-4C84-AEBD-B4F2A0B33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38092" cy="6857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301758-2C95-1499-D8FC-456002FB6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092" y="0"/>
            <a:ext cx="6353908" cy="688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28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0F6CA6-BD16-F760-CADA-8773D046E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018DB-2CE6-B348-E8C6-13FBDC6FE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6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EF91-C523-0873-32D8-C82A4D72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00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</a:rPr>
              <a:t>Time off requests</a:t>
            </a:r>
            <a:endParaRPr lang="ar-JO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98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12BF4E-F79B-8590-277D-9FDB407A1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216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5D0C71-DE55-09C2-F3C9-46066CD73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160" y="0"/>
            <a:ext cx="6339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140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FE90C-30CC-804A-5370-9C681F452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30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Time off History</a:t>
            </a:r>
            <a:endParaRPr lang="ar-JO" sz="6600" dirty="0"/>
          </a:p>
        </p:txBody>
      </p:sp>
    </p:spTree>
    <p:extLst>
      <p:ext uri="{BB962C8B-B14F-4D97-AF65-F5344CB8AC3E}">
        <p14:creationId xmlns:p14="http://schemas.microsoft.com/office/powerpoint/2010/main" val="150803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70E625-B2BF-257E-ADD8-2A388BB3C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48520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A4A4FC-438F-EA7E-439A-2F369C54D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206" y="26504"/>
            <a:ext cx="570679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06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6A886F-152D-B9DB-5B12-8CA315923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2555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B7F252-BB77-0AD8-4BFE-291062DB2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550" y="0"/>
            <a:ext cx="6466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86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B00931-F982-4948-CF57-5FB45B0A7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607" y="-3517"/>
            <a:ext cx="60303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81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59F30EAA-0AB6-3439-A54A-3D9F6993E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821" y="5134708"/>
            <a:ext cx="4718611" cy="1723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3C925A-08B3-8E98-91B9-99735B173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68" y="0"/>
            <a:ext cx="61616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1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5CE5D6-743F-97CE-9974-A528B881696C}"/>
              </a:ext>
            </a:extLst>
          </p:cNvPr>
          <p:cNvSpPr txBox="1"/>
          <p:nvPr/>
        </p:nvSpPr>
        <p:spPr>
          <a:xfrm>
            <a:off x="647114" y="520505"/>
            <a:ext cx="1080398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Outline</a:t>
            </a:r>
            <a:endParaRPr lang="ar-JO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67591B-E183-9493-CC38-A97D53B178DE}"/>
              </a:ext>
            </a:extLst>
          </p:cNvPr>
          <p:cNvSpPr txBox="1"/>
          <p:nvPr/>
        </p:nvSpPr>
        <p:spPr>
          <a:xfrm>
            <a:off x="647114" y="2082018"/>
            <a:ext cx="11324492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Motivation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O</a:t>
            </a:r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bjectives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F</a:t>
            </a:r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eatures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ools &amp;&amp; technologies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F</a:t>
            </a:r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uture work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651899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5FFFC-7B5B-34C0-E084-BE70D2974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0560"/>
            <a:ext cx="10515600" cy="115418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Know who is out the office:</a:t>
            </a:r>
            <a:br>
              <a:rPr lang="en-US" b="1" dirty="0">
                <a:solidFill>
                  <a:schemeClr val="bg1"/>
                </a:solidFill>
              </a:rPr>
            </a:br>
            <a:endParaRPr lang="ar-JO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4DD712-EFAB-B3E9-0553-0E19163A0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653"/>
            <a:ext cx="12192000" cy="593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84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AF8B96-0709-B305-A395-DCA530006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449" y="151228"/>
            <a:ext cx="4966603" cy="655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43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30085-13C0-11E0-4C43-5C08146ED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3088"/>
            <a:ext cx="10515600" cy="4586703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Scheduling events on the calendar </a:t>
            </a:r>
            <a:endParaRPr lang="ar-JO" sz="6000" b="1" dirty="0"/>
          </a:p>
        </p:txBody>
      </p:sp>
    </p:spTree>
    <p:extLst>
      <p:ext uri="{BB962C8B-B14F-4D97-AF65-F5344CB8AC3E}">
        <p14:creationId xmlns:p14="http://schemas.microsoft.com/office/powerpoint/2010/main" val="1571810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932EB-98EC-E02C-0B9E-1D72C6D5C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240674-BAC2-977A-0983-0F459EBCE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29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259BBE-DB1F-6FA1-CA67-D248E2E64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55765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91A45B-DE5E-6DB9-CD4F-3CB5D72B6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975" y="3770143"/>
            <a:ext cx="5824025" cy="308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24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72009D-68A4-0E87-6DDB-B0FB72703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56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52B3FB-2487-40D9-BD95-19E5C146F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98" y="233191"/>
            <a:ext cx="6910705" cy="25933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F8C8BC-26A0-5F9C-C9AF-5E7BF2395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97" y="2826531"/>
            <a:ext cx="6910705" cy="958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EBD12C-CAAF-62A2-C7EE-8F4531201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596" y="3785381"/>
            <a:ext cx="6910705" cy="1781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F3586B-E9F8-14E4-2B75-7D0C36BBD5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6726" y="233191"/>
            <a:ext cx="4975273" cy="53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12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E39B92-972F-F7EC-6D0E-6528B3F24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20308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9AE40D-604B-3482-647A-B20633D65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309" y="0"/>
            <a:ext cx="443132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AD4C5D-238E-F2C5-BC97-4F367EC2B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1631" y="0"/>
            <a:ext cx="3540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49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849B3-95EA-F34C-153B-C5A05D32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Show the upcoming events and holiday</a:t>
            </a:r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F5B6B-5075-E920-227E-20E33A163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07" y="2014439"/>
            <a:ext cx="11718386" cy="394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72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04DF1-3A53-4A81-0C28-793DE894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4566" y="2355229"/>
            <a:ext cx="5178286" cy="1325563"/>
          </a:xfrm>
        </p:spPr>
        <p:txBody>
          <a:bodyPr>
            <a:normAutofit fontScale="90000"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Schedule Room</a:t>
            </a:r>
            <a:endParaRPr lang="ar-JO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4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C8B52-2543-5C82-AACA-26FB683B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72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Motivation</a:t>
            </a:r>
            <a:endParaRPr lang="ar-JO" sz="7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D34A9-A9CB-7FE8-AA2E-8EA33AA95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97760"/>
            <a:ext cx="12192000" cy="2739999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effectLst/>
                <a:latin typeface="Lucida Bright" panose="02040602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Working as HR requires you to get involved in many different tasks and responsibilities.</a:t>
            </a:r>
          </a:p>
          <a:p>
            <a:pPr marL="0" indent="0">
              <a:buNone/>
            </a:pPr>
            <a:endParaRPr lang="ar-JO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8041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FADEC2-43EF-DEED-A5BA-4E7184A8B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873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C7BCD-58D7-4BAF-413F-8EA30EC8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689" y="2264264"/>
            <a:ext cx="10515600" cy="1325563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Employees Management</a:t>
            </a:r>
            <a:endParaRPr lang="ar-JO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149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51FBB0-ABD5-BD88-2A35-3F380F528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38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19B02A-C5A5-5749-2941-D00A1E788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2BD596-E394-9354-F69C-F170B9A6A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12192000" cy="348200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DF4ACA6-FBA3-A49F-B6CD-A19676ADCC2B}"/>
              </a:ext>
            </a:extLst>
          </p:cNvPr>
          <p:cNvSpPr/>
          <p:nvPr/>
        </p:nvSpPr>
        <p:spPr>
          <a:xfrm>
            <a:off x="212035" y="4333461"/>
            <a:ext cx="3816626" cy="742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63090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ED95CA-83D9-D506-AF99-9B76426A3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189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F7602A-2000-8A10-2AC1-90D8257CC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713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178850-0F70-1D83-ED5E-00578A815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6080"/>
            <a:ext cx="12192000" cy="393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61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43EE72-3D96-5F72-AA9A-8E086EE2E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8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320D4-9DE8-D521-3996-00A308530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View Profile</a:t>
            </a:r>
            <a:endParaRPr lang="ar-JO" sz="6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B0198C-D6AB-E53C-65D5-743D0F201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" y="971716"/>
            <a:ext cx="12192000" cy="555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528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5F46E9-2844-7675-9586-72CC67A6B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351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32A7AE-CC9B-5DDE-93A4-9C197860E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355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D8196E-8B19-53AD-7930-4D7664E5E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5568"/>
            <a:ext cx="12192000" cy="362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51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0C32-F248-84BB-320E-EF59EFAD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Objectives</a:t>
            </a:r>
            <a:endParaRPr lang="ar-JO" sz="72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296657-5425-D912-F546-1C85F11EF074}"/>
              </a:ext>
            </a:extLst>
          </p:cNvPr>
          <p:cNvSpPr txBox="1"/>
          <p:nvPr/>
        </p:nvSpPr>
        <p:spPr>
          <a:xfrm>
            <a:off x="0" y="2028616"/>
            <a:ext cx="1208414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/>
                <a:latin typeface="Lucida Bright" panose="02040602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want to design a system for Human Resources which will simplify their job and make it much easier.</a:t>
            </a:r>
          </a:p>
          <a:p>
            <a:endParaRPr lang="en-US" sz="4400" b="1" dirty="0">
              <a:solidFill>
                <a:schemeClr val="bg1"/>
              </a:solidFill>
              <a:effectLst/>
              <a:latin typeface="Lucida Bright" panose="02040602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714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063290-6FB0-41DE-6F2E-638AF92F3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3838"/>
            <a:ext cx="12192000" cy="48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501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EBCDEA-4BDE-0AB3-FC91-B5FA43F0D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09625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452212-4974-ED7D-59D4-D09F78EAB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624" y="1"/>
            <a:ext cx="3981157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B4805F-EC6C-B793-9E90-36A5E647E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781" y="0"/>
            <a:ext cx="330121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046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A0712-60FD-D620-6B1B-3F96A18D3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15" y="125975"/>
            <a:ext cx="10515600" cy="985372"/>
          </a:xfrm>
        </p:spPr>
        <p:txBody>
          <a:bodyPr>
            <a:noAutofit/>
          </a:bodyPr>
          <a:lstStyle/>
          <a:p>
            <a:br>
              <a:rPr lang="en-US" sz="6000" b="1" dirty="0">
                <a:solidFill>
                  <a:schemeClr val="bg1"/>
                </a:solidFill>
              </a:rPr>
            </a:br>
            <a:r>
              <a:rPr lang="en-US" sz="6000" b="1" dirty="0">
                <a:solidFill>
                  <a:schemeClr val="bg1"/>
                </a:solidFill>
              </a:rPr>
              <a:t>Notifications:</a:t>
            </a:r>
            <a:br>
              <a:rPr lang="en-US" sz="6000" b="1" dirty="0">
                <a:solidFill>
                  <a:schemeClr val="bg1"/>
                </a:solidFill>
              </a:rPr>
            </a:br>
            <a:endParaRPr lang="ar-JO" sz="60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626C0A-9738-AC68-ABA6-42643CD20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347"/>
            <a:ext cx="6566755" cy="58521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03ADA0-D0A3-204A-812E-F0D8849F6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755" y="1111347"/>
            <a:ext cx="5248275" cy="98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01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CC310C-6620-EAC8-3DB8-B0D896019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104" y="0"/>
            <a:ext cx="4754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0295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1FE8D-5CBA-1A4F-8B90-6525EB02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Live chat</a:t>
            </a:r>
            <a:endParaRPr lang="ar-JO" sz="6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2DB9EF-C710-57ED-7E85-D709A7287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5077"/>
            <a:ext cx="12192000" cy="580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362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B32459-B1A0-B8D9-0901-586CA1DBF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6153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CE654B-81DC-C6EC-2CED-251D7175A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539" y="0"/>
            <a:ext cx="63304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605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9184A-BEF7-D2FF-82EA-774CB3031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Have a profile for each team in the company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ar-JO" dirty="0">
                <a:solidFill>
                  <a:schemeClr val="bg1"/>
                </a:solidFill>
              </a:rPr>
            </a:br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47E1C-12F3-760C-8975-605E0924E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086" y="1209822"/>
            <a:ext cx="3920197" cy="56481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0C65B5-10C7-42D1-E03F-226B9126F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" y="1209822"/>
            <a:ext cx="3770141" cy="56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7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F2516C-EF9A-D67C-ED14-92702C19C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064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A0F4CD-1EBD-49DC-A3B2-9EA58D24C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349" y="0"/>
            <a:ext cx="3776297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20C25E-541C-F8A9-10F1-D6072F5C7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646" y="-24130"/>
            <a:ext cx="33293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616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85AA16-F2C5-175D-4D17-B33FECC83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9228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C5CC37-FB48-AD06-69CA-9963BFF6E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1CAA2-8875-D437-DB47-000A747DF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18" y="172278"/>
            <a:ext cx="12192000" cy="6857999"/>
          </a:xfrm>
        </p:spPr>
        <p:txBody>
          <a:bodyPr>
            <a:normAutofit fontScale="70000" lnSpcReduction="20000"/>
          </a:bodyPr>
          <a:lstStyle/>
          <a:p>
            <a:r>
              <a:rPr lang="en-US" sz="5200" b="1" dirty="0">
                <a:solidFill>
                  <a:schemeClr val="bg1"/>
                </a:solidFill>
              </a:rPr>
              <a:t>Efficient time/Location tracking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Time off requests 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Time off History 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Out the office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Scheduling events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Holidays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Scheduling meeting rooms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Employees Management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Communication channel: Notifications /Live chat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Team management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Recruitment 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Manage Expenses</a:t>
            </a:r>
          </a:p>
          <a:p>
            <a:r>
              <a:rPr lang="en-US" sz="5200" b="1" dirty="0">
                <a:solidFill>
                  <a:schemeClr val="bg1"/>
                </a:solidFill>
              </a:rPr>
              <a:t>Company’s policy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02534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795900-3A76-1B50-6FEF-5350C5E8C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083" y="640594"/>
            <a:ext cx="11240086" cy="557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395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C9508-CA87-B9D6-420E-9839174DF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86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</a:rPr>
              <a:t>Recruitment</a:t>
            </a:r>
            <a:endParaRPr lang="ar-JO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940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B277F4-F81C-E99B-5C0E-3F624FA5D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313" y="0"/>
            <a:ext cx="589436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445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1ED750-6046-2CD1-C688-68CB53052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5617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A1B40D-DC85-0A20-CAEA-6845D2D8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0083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E1DBA4-2ADC-F02C-34F0-C51954A9B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620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90B2F6-D24C-2B26-8F91-6B8468EF5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67BCAD-FA97-81F3-9E75-C8D899B61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1219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184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C3233E-9709-FC3E-FA26-2966CDE03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67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61A909-1E5F-C93B-7DA5-676801E1C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1858"/>
            <a:ext cx="12192000" cy="304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009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73513C-A104-9E09-080C-81B0B45EC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635262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891A6A-53BE-5F01-7390-C079EC716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262" y="1"/>
            <a:ext cx="555673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8735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C5F3E1-D983-A6B8-26B1-4ACC7BB5B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84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CD367-98C9-AABB-19B3-3E91866A4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1" y="306313"/>
            <a:ext cx="11380762" cy="6221095"/>
          </a:xfrm>
        </p:spPr>
        <p:txBody>
          <a:bodyPr/>
          <a:lstStyle/>
          <a:p>
            <a:pPr marL="0" indent="0" algn="ctr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16600" b="1" dirty="0">
                <a:solidFill>
                  <a:schemeClr val="bg1"/>
                </a:solidFill>
              </a:rPr>
              <a:t>Features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219064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D3B263-2EC4-6501-5778-26A25FE58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726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159E65-0E46-6ADF-432E-097E28432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542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7F2015-7C65-6844-63C6-1DAEFA123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917" y="40640"/>
            <a:ext cx="5574100" cy="681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538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9E2F2-66A5-696D-5425-2F69148C0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27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Manage Expenses</a:t>
            </a:r>
            <a:endParaRPr lang="ar-JO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438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4689A1-1566-5E1D-8779-55C697A6A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72664" cy="6857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51EAF1-ADD3-083B-7C61-051323BB8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664" y="0"/>
            <a:ext cx="5819335" cy="677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372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508FC5-F06A-7470-CE5F-7369DDE71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" y="0"/>
            <a:ext cx="5036234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A11928-0372-8361-59A9-5114B1795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591" y="0"/>
            <a:ext cx="5570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573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2027A0-63FD-B3BB-7A31-14C861E31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18" y="1"/>
            <a:ext cx="4901321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0AC10A-BD1F-A796-1D84-5A78027EB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05" y="0"/>
            <a:ext cx="52014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296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C1861C-62DF-D156-62AF-D31CA7146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4" y="1"/>
            <a:ext cx="12093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7003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2FBF2E-C87C-7DBA-C01C-AC8361258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187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3A4A72-0426-590C-7773-EF586FC0E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8783"/>
            <a:ext cx="12192000" cy="253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138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ECDC-E04D-5D3D-39A0-92A3AA41E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DC684-0F6F-6A9B-94BD-56B1EA3C4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65" y="2601888"/>
            <a:ext cx="10651435" cy="2036373"/>
          </a:xfrm>
        </p:spPr>
        <p:txBody>
          <a:bodyPr>
            <a:noAutofit/>
          </a:bodyPr>
          <a:lstStyle/>
          <a:p>
            <a:pPr algn="ctr"/>
            <a:br>
              <a:rPr lang="en-US" sz="6000" b="1" dirty="0">
                <a:solidFill>
                  <a:schemeClr val="bg1"/>
                </a:solidFill>
              </a:rPr>
            </a:br>
            <a:br>
              <a:rPr lang="en-US" sz="6000" b="1" dirty="0">
                <a:solidFill>
                  <a:schemeClr val="bg1"/>
                </a:solidFill>
              </a:rPr>
            </a:br>
            <a:r>
              <a:rPr lang="en-US" sz="6000" b="1" dirty="0">
                <a:solidFill>
                  <a:schemeClr val="bg1"/>
                </a:solidFill>
              </a:rPr>
              <a:t>Efficient Time/Location tracking</a:t>
            </a:r>
            <a:br>
              <a:rPr lang="en-US" sz="6000" b="1" dirty="0">
                <a:solidFill>
                  <a:schemeClr val="bg1"/>
                </a:solidFill>
              </a:rPr>
            </a:br>
            <a:br>
              <a:rPr lang="en-US" sz="6000" b="1" dirty="0">
                <a:solidFill>
                  <a:schemeClr val="bg1"/>
                </a:solidFill>
              </a:rPr>
            </a:b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258223742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DDBA0-F3CA-E8AF-B276-EDD5EFA47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9352"/>
            <a:ext cx="10515600" cy="1325563"/>
          </a:xfrm>
        </p:spPr>
        <p:txBody>
          <a:bodyPr/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Company’s policy</a:t>
            </a:r>
            <a:endParaRPr lang="ar-JO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1414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F50C18-0F7F-B059-40A2-5C7A8DEA2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133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BB1C75-7726-2527-E136-7F2D01EE2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4344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7E660C-05B6-67B7-B266-25FDAAF30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4907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19F45E-EA18-29FC-09E9-7CE27DEAB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701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0E5044-3155-A32E-DAC7-5CE0401E6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43345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E38AE4-04A1-10F4-FF77-C4D5A4CBA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344" y="0"/>
            <a:ext cx="5748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7338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512E94-2B70-8CF9-AFE2-B22A96703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9665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02EA5-A7F0-C869-1C3B-4CB038D7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67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en-US" sz="67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ools &amp;&amp; technologies</a:t>
            </a:r>
            <a:br>
              <a:rPr lang="en-US" sz="44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</a:br>
            <a:endParaRPr lang="ar-J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C9561C-F04D-7FF7-7332-5FAE1253D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19" y="1406770"/>
            <a:ext cx="7593915" cy="282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7C05B5-B872-E047-F5BC-FDA2CFDA9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48" y="4710186"/>
            <a:ext cx="4023362" cy="1847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C62B1E-E6B7-7268-3969-E3E9036EE0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400" y="4710186"/>
            <a:ext cx="402336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127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4039B-57E2-0CC3-C0DE-96B2C5439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9" y="112541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F</a:t>
            </a:r>
            <a:r>
              <a:rPr lang="en-US" sz="6600" b="1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uture work</a:t>
            </a:r>
            <a:endParaRPr lang="ar-JO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371E2-37AA-0254-46BC-A3BB85FE0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39" y="1560581"/>
            <a:ext cx="11704321" cy="5032376"/>
          </a:xfrm>
        </p:spPr>
        <p:txBody>
          <a:bodyPr>
            <a:normAutofit/>
          </a:bodyPr>
          <a:lstStyle/>
          <a:p>
            <a:pPr marL="266700" marR="889635" indent="-6350">
              <a:lnSpc>
                <a:spcPct val="112000"/>
              </a:lnSpc>
              <a:spcBef>
                <a:spcPts val="0"/>
              </a:spcBef>
              <a:spcAft>
                <a:spcPts val="1220"/>
              </a:spcAft>
            </a:pPr>
            <a:r>
              <a:rPr lang="en-US" sz="3200" b="1" dirty="0">
                <a:solidFill>
                  <a:schemeClr val="bg1"/>
                </a:solidFill>
                <a:effectLst/>
                <a:latin typeface="Lucida Bright" panose="02040602050505020304" pitchFamily="18" charset="0"/>
                <a:ea typeface="Times New Roman" panose="02020603050405020304" pitchFamily="18" charset="0"/>
              </a:rPr>
              <a:t>1-Smart system that suggests the best available time slot to create interview depends on The room availability and the interviewer schedule.</a:t>
            </a:r>
            <a:endParaRPr lang="en-US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6700" marR="889635" indent="-6350">
              <a:lnSpc>
                <a:spcPct val="112000"/>
              </a:lnSpc>
              <a:spcBef>
                <a:spcPts val="0"/>
              </a:spcBef>
              <a:spcAft>
                <a:spcPts val="1220"/>
              </a:spcAft>
            </a:pPr>
            <a:r>
              <a:rPr lang="en-US" sz="3200" b="1" dirty="0">
                <a:solidFill>
                  <a:schemeClr val="bg1"/>
                </a:solidFill>
                <a:effectLst/>
                <a:latin typeface="Lucida Bright" panose="02040602050505020304" pitchFamily="18" charset="0"/>
                <a:ea typeface="Times New Roman" panose="02020603050405020304" pitchFamily="18" charset="0"/>
              </a:rPr>
              <a:t>2- In case the recruitment interview is delayed or cancelled find the best matching time=&gt; having available manger and room.</a:t>
            </a:r>
            <a:endParaRPr lang="en-US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6700" marR="889635" indent="-6350">
              <a:lnSpc>
                <a:spcPct val="112000"/>
              </a:lnSpc>
              <a:spcBef>
                <a:spcPts val="0"/>
              </a:spcBef>
              <a:spcAft>
                <a:spcPts val="1220"/>
              </a:spcAft>
            </a:pPr>
            <a:r>
              <a:rPr lang="en-US" sz="3200" b="1" dirty="0">
                <a:solidFill>
                  <a:schemeClr val="bg1"/>
                </a:solidFill>
                <a:effectLst/>
                <a:latin typeface="Lucida Bright" panose="02040602050505020304" pitchFamily="18" charset="0"/>
                <a:ea typeface="Times New Roman" panose="02020603050405020304" pitchFamily="18" charset="0"/>
              </a:rPr>
              <a:t>3- Expanding our system to manage Training  </a:t>
            </a:r>
            <a:endParaRPr lang="en-US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1182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3EDF8-0EEE-2A25-0EF1-826B87217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592" y="1253331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3800" b="1" dirty="0">
                <a:solidFill>
                  <a:schemeClr val="bg1"/>
                </a:solidFill>
              </a:rPr>
              <a:t>Thank you</a:t>
            </a:r>
            <a:endParaRPr lang="ar-JO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93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A47C0A-CDA0-337B-D5F5-7AF00C895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38912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76F019-6B3E-B40F-4827-D772F11C6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120" y="-1"/>
            <a:ext cx="420624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5FB6E2-5ACE-37E8-C22F-3FF7FF721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5360" y="0"/>
            <a:ext cx="359664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41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FAC9C9-6075-EEB0-ED97-3DC2E9EF3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9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220</Words>
  <Application>Microsoft Office PowerPoint</Application>
  <PresentationFormat>Widescreen</PresentationFormat>
  <Paragraphs>62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5" baseType="lpstr">
      <vt:lpstr>Arial</vt:lpstr>
      <vt:lpstr>Calibri</vt:lpstr>
      <vt:lpstr>Calibri Light</vt:lpstr>
      <vt:lpstr>Lucida Bright</vt:lpstr>
      <vt:lpstr>Times New Roman</vt:lpstr>
      <vt:lpstr>Office Theme</vt:lpstr>
      <vt:lpstr>PowerPoint Presentation</vt:lpstr>
      <vt:lpstr>PowerPoint Presentation</vt:lpstr>
      <vt:lpstr>Motivation</vt:lpstr>
      <vt:lpstr>Objectives</vt:lpstr>
      <vt:lpstr>PowerPoint Presentation</vt:lpstr>
      <vt:lpstr>PowerPoint Presentation</vt:lpstr>
      <vt:lpstr>  Efficient Time/Location tracking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 off requests</vt:lpstr>
      <vt:lpstr>PowerPoint Presentation</vt:lpstr>
      <vt:lpstr>Time off History</vt:lpstr>
      <vt:lpstr>PowerPoint Presentation</vt:lpstr>
      <vt:lpstr>PowerPoint Presentation</vt:lpstr>
      <vt:lpstr>PowerPoint Presentation</vt:lpstr>
      <vt:lpstr>PowerPoint Presentation</vt:lpstr>
      <vt:lpstr>Know who is out the office: </vt:lpstr>
      <vt:lpstr>PowerPoint Presentation</vt:lpstr>
      <vt:lpstr>Scheduling events on the calendar </vt:lpstr>
      <vt:lpstr>    </vt:lpstr>
      <vt:lpstr>PowerPoint Presentation</vt:lpstr>
      <vt:lpstr>PowerPoint Presentation</vt:lpstr>
      <vt:lpstr>PowerPoint Presentation</vt:lpstr>
      <vt:lpstr>PowerPoint Presentation</vt:lpstr>
      <vt:lpstr>Show the upcoming events and holiday</vt:lpstr>
      <vt:lpstr>Schedule Room</vt:lpstr>
      <vt:lpstr>PowerPoint Presentation</vt:lpstr>
      <vt:lpstr>Employees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View Profile</vt:lpstr>
      <vt:lpstr>PowerPoint Presentation</vt:lpstr>
      <vt:lpstr>PowerPoint Presentation</vt:lpstr>
      <vt:lpstr>PowerPoint Presentation</vt:lpstr>
      <vt:lpstr>PowerPoint Presentation</vt:lpstr>
      <vt:lpstr> Notifications: </vt:lpstr>
      <vt:lpstr>PowerPoint Presentation</vt:lpstr>
      <vt:lpstr>Live chat</vt:lpstr>
      <vt:lpstr>PowerPoint Presentation</vt:lpstr>
      <vt:lpstr>Have a profile for each team in the company  </vt:lpstr>
      <vt:lpstr>PowerPoint Presentation</vt:lpstr>
      <vt:lpstr>PowerPoint Presentation</vt:lpstr>
      <vt:lpstr>PowerPoint Presentation</vt:lpstr>
      <vt:lpstr>PowerPoint Presentation</vt:lpstr>
      <vt:lpstr>Recruitment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Manage Expenses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Company’s policy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Tools &amp;&amp; technologies 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</cp:revision>
  <dcterms:created xsi:type="dcterms:W3CDTF">2022-08-25T08:01:20Z</dcterms:created>
  <dcterms:modified xsi:type="dcterms:W3CDTF">2022-09-04T18:11:56Z</dcterms:modified>
</cp:coreProperties>
</file>