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256" r:id="rId3"/>
    <p:sldId id="283" r:id="rId4"/>
    <p:sldId id="284" r:id="rId5"/>
    <p:sldId id="257" r:id="rId6"/>
    <p:sldId id="270" r:id="rId7"/>
    <p:sldId id="285" r:id="rId8"/>
    <p:sldId id="297" r:id="rId9"/>
    <p:sldId id="267" r:id="rId10"/>
    <p:sldId id="260" r:id="rId11"/>
    <p:sldId id="295" r:id="rId12"/>
    <p:sldId id="294" r:id="rId13"/>
    <p:sldId id="272" r:id="rId14"/>
    <p:sldId id="275" r:id="rId15"/>
    <p:sldId id="293" r:id="rId16"/>
    <p:sldId id="296" r:id="rId17"/>
    <p:sldId id="288" r:id="rId18"/>
    <p:sldId id="274" r:id="rId19"/>
    <p:sldId id="286" r:id="rId20"/>
    <p:sldId id="287" r:id="rId21"/>
    <p:sldId id="289" r:id="rId22"/>
    <p:sldId id="290" r:id="rId23"/>
    <p:sldId id="277" r:id="rId24"/>
    <p:sldId id="280" r:id="rId25"/>
    <p:sldId id="279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50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8CA1DF-EEAE-4DF1-840C-E8E543B59399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EDF8C038-BD2C-4B9A-A7BE-762BB76D8B78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smtClean="0">
              <a:latin typeface="Times New Roman" pitchFamily="18" charset="0"/>
              <a:cs typeface="Times New Roman" pitchFamily="18" charset="0"/>
            </a:rPr>
            <a:t>Research and data collection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399C1AB1-B916-4D65-BF7A-41262DEE4B2D}" type="parTrans" cxnId="{8445F0BC-4205-4BFD-A648-4A859C3C21CD}">
      <dgm:prSet/>
      <dgm:spPr/>
      <dgm:t>
        <a:bodyPr/>
        <a:lstStyle/>
        <a:p>
          <a:endParaRPr lang="en-US"/>
        </a:p>
      </dgm:t>
    </dgm:pt>
    <dgm:pt modelId="{3292B98D-5C89-45C4-8C6D-BAC80987F8CA}" type="sibTrans" cxnId="{8445F0BC-4205-4BFD-A648-4A859C3C21CD}">
      <dgm:prSet/>
      <dgm:spPr/>
      <dgm:t>
        <a:bodyPr/>
        <a:lstStyle/>
        <a:p>
          <a:endParaRPr lang="en-US"/>
        </a:p>
      </dgm:t>
    </dgm:pt>
    <dgm:pt modelId="{AAD5221E-F274-44B1-BDF1-5BEDB57432CE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smtClean="0">
              <a:latin typeface="Times New Roman" pitchFamily="18" charset="0"/>
              <a:cs typeface="Times New Roman" pitchFamily="18" charset="0"/>
            </a:rPr>
            <a:t>Interviewing employees and Gathering Needed Data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D4FAF55C-334F-4516-AE68-7B52E90E3C4D}" type="parTrans" cxnId="{7AC33272-AE0A-4C58-A602-8EAEE464B85A}">
      <dgm:prSet/>
      <dgm:spPr/>
      <dgm:t>
        <a:bodyPr/>
        <a:lstStyle/>
        <a:p>
          <a:endParaRPr lang="en-US"/>
        </a:p>
      </dgm:t>
    </dgm:pt>
    <dgm:pt modelId="{14129B08-D519-4105-92D4-E3F3A53F5446}" type="sibTrans" cxnId="{7AC33272-AE0A-4C58-A602-8EAEE464B85A}">
      <dgm:prSet/>
      <dgm:spPr/>
      <dgm:t>
        <a:bodyPr/>
        <a:lstStyle/>
        <a:p>
          <a:endParaRPr lang="en-US"/>
        </a:p>
      </dgm:t>
    </dgm:pt>
    <dgm:pt modelId="{B7BBB43E-BE37-48CC-8173-7D12075995C0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smtClean="0">
              <a:latin typeface="Times New Roman" pitchFamily="18" charset="0"/>
              <a:cs typeface="Times New Roman" pitchFamily="18" charset="0"/>
            </a:rPr>
            <a:t>Developing A Processes Flowcharts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564E2FDA-9FC6-4C46-AA60-A89941785FF1}" type="parTrans" cxnId="{5B690EC6-C298-4AEC-ABD2-71BF4B6E1D07}">
      <dgm:prSet/>
      <dgm:spPr/>
      <dgm:t>
        <a:bodyPr/>
        <a:lstStyle/>
        <a:p>
          <a:endParaRPr lang="en-US"/>
        </a:p>
      </dgm:t>
    </dgm:pt>
    <dgm:pt modelId="{B1F467E5-9B53-41B9-86C7-1AB46D738155}" type="sibTrans" cxnId="{5B690EC6-C298-4AEC-ABD2-71BF4B6E1D07}">
      <dgm:prSet/>
      <dgm:spPr/>
      <dgm:t>
        <a:bodyPr/>
        <a:lstStyle/>
        <a:p>
          <a:endParaRPr lang="en-US"/>
        </a:p>
      </dgm:t>
    </dgm:pt>
    <dgm:pt modelId="{49BCECCA-09C3-4277-BD4F-503AC151569A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smtClean="0">
              <a:latin typeface="Times New Roman" pitchFamily="18" charset="0"/>
              <a:cs typeface="Times New Roman" pitchFamily="18" charset="0"/>
            </a:rPr>
            <a:t>Developing Written Standard Operating Procedures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EDA92B88-D57E-4B3E-979B-545D6735F33C}" type="parTrans" cxnId="{8241946F-6BC8-4F49-AA5B-0AD9A0538CF3}">
      <dgm:prSet/>
      <dgm:spPr/>
      <dgm:t>
        <a:bodyPr/>
        <a:lstStyle/>
        <a:p>
          <a:endParaRPr lang="en-US"/>
        </a:p>
      </dgm:t>
    </dgm:pt>
    <dgm:pt modelId="{AADC2DF0-E705-49D9-975B-EC6860EF1C6B}" type="sibTrans" cxnId="{8241946F-6BC8-4F49-AA5B-0AD9A0538CF3}">
      <dgm:prSet/>
      <dgm:spPr/>
      <dgm:t>
        <a:bodyPr/>
        <a:lstStyle/>
        <a:p>
          <a:endParaRPr lang="en-US"/>
        </a:p>
      </dgm:t>
    </dgm:pt>
    <dgm:pt modelId="{1535C369-5A61-4E9B-AF5E-B9173FD46F01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smtClean="0">
              <a:latin typeface="Times New Roman" pitchFamily="18" charset="0"/>
              <a:cs typeface="Times New Roman" pitchFamily="18" charset="0"/>
            </a:rPr>
            <a:t>Developing a job description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5FF83D46-6AC0-48FD-9407-8540E6737B77}" type="parTrans" cxnId="{28766391-F372-44E8-9B7B-93360027B7F5}">
      <dgm:prSet/>
      <dgm:spPr/>
      <dgm:t>
        <a:bodyPr/>
        <a:lstStyle/>
        <a:p>
          <a:endParaRPr lang="en-US"/>
        </a:p>
      </dgm:t>
    </dgm:pt>
    <dgm:pt modelId="{F0D06EC5-04FA-450F-BCCA-5E0CEA0D926E}" type="sibTrans" cxnId="{28766391-F372-44E8-9B7B-93360027B7F5}">
      <dgm:prSet/>
      <dgm:spPr/>
      <dgm:t>
        <a:bodyPr/>
        <a:lstStyle/>
        <a:p>
          <a:endParaRPr lang="en-US"/>
        </a:p>
      </dgm:t>
    </dgm:pt>
    <dgm:pt modelId="{2D07875A-0DE8-498E-A5B4-EE38BEDCD4CA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smtClean="0">
              <a:latin typeface="Times New Roman" pitchFamily="18" charset="0"/>
              <a:cs typeface="Times New Roman" pitchFamily="18" charset="0"/>
            </a:rPr>
            <a:t>Establishing a final report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2DF627E7-AE3A-427A-BFC6-26469E93148E}" type="parTrans" cxnId="{58388983-C608-4A6A-866A-16868D6E0189}">
      <dgm:prSet/>
      <dgm:spPr/>
      <dgm:t>
        <a:bodyPr/>
        <a:lstStyle/>
        <a:p>
          <a:endParaRPr lang="en-US"/>
        </a:p>
      </dgm:t>
    </dgm:pt>
    <dgm:pt modelId="{77973E96-BFBE-4FDA-AD28-6941A1AB6618}" type="sibTrans" cxnId="{58388983-C608-4A6A-866A-16868D6E0189}">
      <dgm:prSet/>
      <dgm:spPr/>
      <dgm:t>
        <a:bodyPr/>
        <a:lstStyle/>
        <a:p>
          <a:endParaRPr lang="en-US"/>
        </a:p>
      </dgm:t>
    </dgm:pt>
    <dgm:pt modelId="{ECC15C85-F68F-40E2-A10F-1BFDF49072F2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smtClean="0">
              <a:latin typeface="Times New Roman" pitchFamily="18" charset="0"/>
              <a:cs typeface="Times New Roman" pitchFamily="18" charset="0"/>
            </a:rPr>
            <a:t>Reviewing and updating organization structure and job description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2338C019-5CC6-4458-ADA6-FA7241A51349}" type="parTrans" cxnId="{8E4D776B-3263-4BC0-8063-747315C7D103}">
      <dgm:prSet/>
      <dgm:spPr/>
      <dgm:t>
        <a:bodyPr/>
        <a:lstStyle/>
        <a:p>
          <a:endParaRPr lang="en-US"/>
        </a:p>
      </dgm:t>
    </dgm:pt>
    <dgm:pt modelId="{A44DFAD0-82C1-4B85-8075-125218909BFD}" type="sibTrans" cxnId="{8E4D776B-3263-4BC0-8063-747315C7D103}">
      <dgm:prSet/>
      <dgm:spPr/>
      <dgm:t>
        <a:bodyPr/>
        <a:lstStyle/>
        <a:p>
          <a:endParaRPr lang="en-US"/>
        </a:p>
      </dgm:t>
    </dgm:pt>
    <dgm:pt modelId="{0549CC79-8D69-4B10-8D25-75E6088F27C0}" type="pres">
      <dgm:prSet presAssocID="{338CA1DF-EEAE-4DF1-840C-E8E543B59399}" presName="linear" presStyleCnt="0">
        <dgm:presLayoutVars>
          <dgm:dir/>
          <dgm:animLvl val="lvl"/>
          <dgm:resizeHandles val="exact"/>
        </dgm:presLayoutVars>
      </dgm:prSet>
      <dgm:spPr/>
    </dgm:pt>
    <dgm:pt modelId="{B9C8052B-ABDA-4FBD-BDD2-5B706606C6A3}" type="pres">
      <dgm:prSet presAssocID="{EDF8C038-BD2C-4B9A-A7BE-762BB76D8B78}" presName="parentLin" presStyleCnt="0"/>
      <dgm:spPr/>
    </dgm:pt>
    <dgm:pt modelId="{E252D7F2-D27A-4D15-882F-F96BE396EFFE}" type="pres">
      <dgm:prSet presAssocID="{EDF8C038-BD2C-4B9A-A7BE-762BB76D8B78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EEEBF0C3-3E1A-48CD-985D-FC3F8A11981F}" type="pres">
      <dgm:prSet presAssocID="{EDF8C038-BD2C-4B9A-A7BE-762BB76D8B78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88E26F-03C3-4E16-A235-9CCE2D25A348}" type="pres">
      <dgm:prSet presAssocID="{EDF8C038-BD2C-4B9A-A7BE-762BB76D8B78}" presName="negativeSpace" presStyleCnt="0"/>
      <dgm:spPr/>
    </dgm:pt>
    <dgm:pt modelId="{5700C3BA-5A99-4108-99B3-E8B29467AC07}" type="pres">
      <dgm:prSet presAssocID="{EDF8C038-BD2C-4B9A-A7BE-762BB76D8B78}" presName="childText" presStyleLbl="conFgAcc1" presStyleIdx="0" presStyleCnt="7">
        <dgm:presLayoutVars>
          <dgm:bulletEnabled val="1"/>
        </dgm:presLayoutVars>
      </dgm:prSet>
      <dgm:spPr/>
    </dgm:pt>
    <dgm:pt modelId="{6958D298-4712-4C65-8F76-30895C9C80AA}" type="pres">
      <dgm:prSet presAssocID="{3292B98D-5C89-45C4-8C6D-BAC80987F8CA}" presName="spaceBetweenRectangles" presStyleCnt="0"/>
      <dgm:spPr/>
    </dgm:pt>
    <dgm:pt modelId="{116D8B81-B480-4289-A37B-72885D67CA29}" type="pres">
      <dgm:prSet presAssocID="{ECC15C85-F68F-40E2-A10F-1BFDF49072F2}" presName="parentLin" presStyleCnt="0"/>
      <dgm:spPr/>
    </dgm:pt>
    <dgm:pt modelId="{507A93BD-C55E-41E2-8DAE-30076E98D9EA}" type="pres">
      <dgm:prSet presAssocID="{ECC15C85-F68F-40E2-A10F-1BFDF49072F2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74170299-C58F-46FD-A5AA-FBCA4FFD4FD6}" type="pres">
      <dgm:prSet presAssocID="{ECC15C85-F68F-40E2-A10F-1BFDF49072F2}" presName="parentText" presStyleLbl="node1" presStyleIdx="1" presStyleCnt="7" custScaleY="1498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C73F5F-DFC8-404A-9AE3-B984F571601C}" type="pres">
      <dgm:prSet presAssocID="{ECC15C85-F68F-40E2-A10F-1BFDF49072F2}" presName="negativeSpace" presStyleCnt="0"/>
      <dgm:spPr/>
    </dgm:pt>
    <dgm:pt modelId="{31810766-DBE8-4FA9-BA22-52A7C229B5B9}" type="pres">
      <dgm:prSet presAssocID="{ECC15C85-F68F-40E2-A10F-1BFDF49072F2}" presName="childText" presStyleLbl="conFgAcc1" presStyleIdx="1" presStyleCnt="7">
        <dgm:presLayoutVars>
          <dgm:bulletEnabled val="1"/>
        </dgm:presLayoutVars>
      </dgm:prSet>
      <dgm:spPr/>
    </dgm:pt>
    <dgm:pt modelId="{D3E3C911-BF16-4F12-B63F-D96F933F80C2}" type="pres">
      <dgm:prSet presAssocID="{A44DFAD0-82C1-4B85-8075-125218909BFD}" presName="spaceBetweenRectangles" presStyleCnt="0"/>
      <dgm:spPr/>
    </dgm:pt>
    <dgm:pt modelId="{BAC19218-E95F-4A49-8B10-BC883803AAF5}" type="pres">
      <dgm:prSet presAssocID="{AAD5221E-F274-44B1-BDF1-5BEDB57432CE}" presName="parentLin" presStyleCnt="0"/>
      <dgm:spPr/>
    </dgm:pt>
    <dgm:pt modelId="{37AE2ED9-FA04-4230-ABFA-159D38A8C63A}" type="pres">
      <dgm:prSet presAssocID="{AAD5221E-F274-44B1-BDF1-5BEDB57432CE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DB6183D1-0C2B-48E9-8727-1F8CF770625D}" type="pres">
      <dgm:prSet presAssocID="{AAD5221E-F274-44B1-BDF1-5BEDB57432CE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13A509-3C6D-41DF-96BF-278302961AAD}" type="pres">
      <dgm:prSet presAssocID="{AAD5221E-F274-44B1-BDF1-5BEDB57432CE}" presName="negativeSpace" presStyleCnt="0"/>
      <dgm:spPr/>
    </dgm:pt>
    <dgm:pt modelId="{FEB6C662-7C61-41C8-884F-9D523A36C53A}" type="pres">
      <dgm:prSet presAssocID="{AAD5221E-F274-44B1-BDF1-5BEDB57432CE}" presName="childText" presStyleLbl="conFgAcc1" presStyleIdx="2" presStyleCnt="7">
        <dgm:presLayoutVars>
          <dgm:bulletEnabled val="1"/>
        </dgm:presLayoutVars>
      </dgm:prSet>
      <dgm:spPr/>
    </dgm:pt>
    <dgm:pt modelId="{E3869532-0249-469D-9952-C36C20165DCF}" type="pres">
      <dgm:prSet presAssocID="{14129B08-D519-4105-92D4-E3F3A53F5446}" presName="spaceBetweenRectangles" presStyleCnt="0"/>
      <dgm:spPr/>
    </dgm:pt>
    <dgm:pt modelId="{EFE99D2C-D5BD-4A97-A165-F53BDD8BFCE3}" type="pres">
      <dgm:prSet presAssocID="{B7BBB43E-BE37-48CC-8173-7D12075995C0}" presName="parentLin" presStyleCnt="0"/>
      <dgm:spPr/>
    </dgm:pt>
    <dgm:pt modelId="{A4327D4F-97FD-4E13-B954-1BB0B3E95FF9}" type="pres">
      <dgm:prSet presAssocID="{B7BBB43E-BE37-48CC-8173-7D12075995C0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995B86B8-6C7D-4ACA-9F7B-3D928D325661}" type="pres">
      <dgm:prSet presAssocID="{B7BBB43E-BE37-48CC-8173-7D12075995C0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265EFF-49A6-4F64-83F9-D954AE53F852}" type="pres">
      <dgm:prSet presAssocID="{B7BBB43E-BE37-48CC-8173-7D12075995C0}" presName="negativeSpace" presStyleCnt="0"/>
      <dgm:spPr/>
    </dgm:pt>
    <dgm:pt modelId="{C1211460-B50E-42CC-AE88-B0DB3009B82A}" type="pres">
      <dgm:prSet presAssocID="{B7BBB43E-BE37-48CC-8173-7D12075995C0}" presName="childText" presStyleLbl="conFgAcc1" presStyleIdx="3" presStyleCnt="7">
        <dgm:presLayoutVars>
          <dgm:bulletEnabled val="1"/>
        </dgm:presLayoutVars>
      </dgm:prSet>
      <dgm:spPr/>
    </dgm:pt>
    <dgm:pt modelId="{36469BB3-65FD-4C4E-9AEA-B610F7168B98}" type="pres">
      <dgm:prSet presAssocID="{B1F467E5-9B53-41B9-86C7-1AB46D738155}" presName="spaceBetweenRectangles" presStyleCnt="0"/>
      <dgm:spPr/>
    </dgm:pt>
    <dgm:pt modelId="{104EE5A8-8970-4F7E-AE48-597D8E3B1387}" type="pres">
      <dgm:prSet presAssocID="{49BCECCA-09C3-4277-BD4F-503AC151569A}" presName="parentLin" presStyleCnt="0"/>
      <dgm:spPr/>
    </dgm:pt>
    <dgm:pt modelId="{D2A8F749-242D-47AD-B979-D3FDBB08F84C}" type="pres">
      <dgm:prSet presAssocID="{49BCECCA-09C3-4277-BD4F-503AC151569A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9827C528-7D96-42A7-B736-7644BA69CC4F}" type="pres">
      <dgm:prSet presAssocID="{49BCECCA-09C3-4277-BD4F-503AC151569A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8B875-6141-4F1D-B3BC-C051342BDED7}" type="pres">
      <dgm:prSet presAssocID="{49BCECCA-09C3-4277-BD4F-503AC151569A}" presName="negativeSpace" presStyleCnt="0"/>
      <dgm:spPr/>
    </dgm:pt>
    <dgm:pt modelId="{F5FF973B-8EB6-4ABA-89C8-4B2DA6DD7799}" type="pres">
      <dgm:prSet presAssocID="{49BCECCA-09C3-4277-BD4F-503AC151569A}" presName="childText" presStyleLbl="conFgAcc1" presStyleIdx="4" presStyleCnt="7">
        <dgm:presLayoutVars>
          <dgm:bulletEnabled val="1"/>
        </dgm:presLayoutVars>
      </dgm:prSet>
      <dgm:spPr/>
    </dgm:pt>
    <dgm:pt modelId="{5EBB4E78-981E-48CE-BD6F-7FA551B28045}" type="pres">
      <dgm:prSet presAssocID="{AADC2DF0-E705-49D9-975B-EC6860EF1C6B}" presName="spaceBetweenRectangles" presStyleCnt="0"/>
      <dgm:spPr/>
    </dgm:pt>
    <dgm:pt modelId="{062A4337-FE3B-41A5-8FD1-319B80C94DE3}" type="pres">
      <dgm:prSet presAssocID="{1535C369-5A61-4E9B-AF5E-B9173FD46F01}" presName="parentLin" presStyleCnt="0"/>
      <dgm:spPr/>
    </dgm:pt>
    <dgm:pt modelId="{9BB385A6-4DB7-4E54-8CEE-BFF7FDA931A8}" type="pres">
      <dgm:prSet presAssocID="{1535C369-5A61-4E9B-AF5E-B9173FD46F01}" presName="parentLeftMargin" presStyleLbl="node1" presStyleIdx="4" presStyleCnt="7"/>
      <dgm:spPr/>
      <dgm:t>
        <a:bodyPr/>
        <a:lstStyle/>
        <a:p>
          <a:endParaRPr lang="en-US"/>
        </a:p>
      </dgm:t>
    </dgm:pt>
    <dgm:pt modelId="{51981A03-16E7-4C8B-B837-024B924A50E9}" type="pres">
      <dgm:prSet presAssocID="{1535C369-5A61-4E9B-AF5E-B9173FD46F01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FA6710-3549-4F7D-9A89-119F80AD8BAA}" type="pres">
      <dgm:prSet presAssocID="{1535C369-5A61-4E9B-AF5E-B9173FD46F01}" presName="negativeSpace" presStyleCnt="0"/>
      <dgm:spPr/>
    </dgm:pt>
    <dgm:pt modelId="{9F61A164-A3E5-4E28-872B-D73B0E653F9A}" type="pres">
      <dgm:prSet presAssocID="{1535C369-5A61-4E9B-AF5E-B9173FD46F01}" presName="childText" presStyleLbl="conFgAcc1" presStyleIdx="5" presStyleCnt="7">
        <dgm:presLayoutVars>
          <dgm:bulletEnabled val="1"/>
        </dgm:presLayoutVars>
      </dgm:prSet>
      <dgm:spPr/>
    </dgm:pt>
    <dgm:pt modelId="{8759039F-9AE8-4AA2-92E5-312A1A5DE3B9}" type="pres">
      <dgm:prSet presAssocID="{F0D06EC5-04FA-450F-BCCA-5E0CEA0D926E}" presName="spaceBetweenRectangles" presStyleCnt="0"/>
      <dgm:spPr/>
    </dgm:pt>
    <dgm:pt modelId="{71935840-D1C8-45FF-8841-4066E1C39879}" type="pres">
      <dgm:prSet presAssocID="{2D07875A-0DE8-498E-A5B4-EE38BEDCD4CA}" presName="parentLin" presStyleCnt="0"/>
      <dgm:spPr/>
    </dgm:pt>
    <dgm:pt modelId="{0410EBDE-D22F-496F-82A9-608A145ACE88}" type="pres">
      <dgm:prSet presAssocID="{2D07875A-0DE8-498E-A5B4-EE38BEDCD4CA}" presName="parentLeftMargin" presStyleLbl="node1" presStyleIdx="5" presStyleCnt="7"/>
      <dgm:spPr/>
      <dgm:t>
        <a:bodyPr/>
        <a:lstStyle/>
        <a:p>
          <a:endParaRPr lang="en-US"/>
        </a:p>
      </dgm:t>
    </dgm:pt>
    <dgm:pt modelId="{E64914C4-2285-4985-A11B-66E99F4FEC25}" type="pres">
      <dgm:prSet presAssocID="{2D07875A-0DE8-498E-A5B4-EE38BEDCD4CA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3D2020-4CB1-45A6-A3E1-7D448F2800E4}" type="pres">
      <dgm:prSet presAssocID="{2D07875A-0DE8-498E-A5B4-EE38BEDCD4CA}" presName="negativeSpace" presStyleCnt="0"/>
      <dgm:spPr/>
    </dgm:pt>
    <dgm:pt modelId="{210B9EB5-A368-4D5E-A2E8-779C50B59DCA}" type="pres">
      <dgm:prSet presAssocID="{2D07875A-0DE8-498E-A5B4-EE38BEDCD4CA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D4221EC9-3C7E-4420-9DF3-544976EFD9DB}" type="presOf" srcId="{EDF8C038-BD2C-4B9A-A7BE-762BB76D8B78}" destId="{E252D7F2-D27A-4D15-882F-F96BE396EFFE}" srcOrd="0" destOrd="0" presId="urn:microsoft.com/office/officeart/2005/8/layout/list1"/>
    <dgm:cxn modelId="{8241946F-6BC8-4F49-AA5B-0AD9A0538CF3}" srcId="{338CA1DF-EEAE-4DF1-840C-E8E543B59399}" destId="{49BCECCA-09C3-4277-BD4F-503AC151569A}" srcOrd="4" destOrd="0" parTransId="{EDA92B88-D57E-4B3E-979B-545D6735F33C}" sibTransId="{AADC2DF0-E705-49D9-975B-EC6860EF1C6B}"/>
    <dgm:cxn modelId="{81FC71B7-B98C-459B-A9E1-69BCA0D4600E}" type="presOf" srcId="{49BCECCA-09C3-4277-BD4F-503AC151569A}" destId="{D2A8F749-242D-47AD-B979-D3FDBB08F84C}" srcOrd="0" destOrd="0" presId="urn:microsoft.com/office/officeart/2005/8/layout/list1"/>
    <dgm:cxn modelId="{DCEE2835-C9C6-4663-8FA8-78F1A546C6E2}" type="presOf" srcId="{B7BBB43E-BE37-48CC-8173-7D12075995C0}" destId="{A4327D4F-97FD-4E13-B954-1BB0B3E95FF9}" srcOrd="0" destOrd="0" presId="urn:microsoft.com/office/officeart/2005/8/layout/list1"/>
    <dgm:cxn modelId="{5B690EC6-C298-4AEC-ABD2-71BF4B6E1D07}" srcId="{338CA1DF-EEAE-4DF1-840C-E8E543B59399}" destId="{B7BBB43E-BE37-48CC-8173-7D12075995C0}" srcOrd="3" destOrd="0" parTransId="{564E2FDA-9FC6-4C46-AA60-A89941785FF1}" sibTransId="{B1F467E5-9B53-41B9-86C7-1AB46D738155}"/>
    <dgm:cxn modelId="{F9C887E7-8FE5-48C3-AC5D-24A7A3BBD5D5}" type="presOf" srcId="{EDF8C038-BD2C-4B9A-A7BE-762BB76D8B78}" destId="{EEEBF0C3-3E1A-48CD-985D-FC3F8A11981F}" srcOrd="1" destOrd="0" presId="urn:microsoft.com/office/officeart/2005/8/layout/list1"/>
    <dgm:cxn modelId="{58388983-C608-4A6A-866A-16868D6E0189}" srcId="{338CA1DF-EEAE-4DF1-840C-E8E543B59399}" destId="{2D07875A-0DE8-498E-A5B4-EE38BEDCD4CA}" srcOrd="6" destOrd="0" parTransId="{2DF627E7-AE3A-427A-BFC6-26469E93148E}" sibTransId="{77973E96-BFBE-4FDA-AD28-6941A1AB6618}"/>
    <dgm:cxn modelId="{625C9CC6-3E59-42A7-8336-1638B89E292F}" type="presOf" srcId="{2D07875A-0DE8-498E-A5B4-EE38BEDCD4CA}" destId="{0410EBDE-D22F-496F-82A9-608A145ACE88}" srcOrd="0" destOrd="0" presId="urn:microsoft.com/office/officeart/2005/8/layout/list1"/>
    <dgm:cxn modelId="{C4B7CE40-8EEE-480F-9AA5-2DE301F0D3C0}" type="presOf" srcId="{AAD5221E-F274-44B1-BDF1-5BEDB57432CE}" destId="{DB6183D1-0C2B-48E9-8727-1F8CF770625D}" srcOrd="1" destOrd="0" presId="urn:microsoft.com/office/officeart/2005/8/layout/list1"/>
    <dgm:cxn modelId="{7AC33272-AE0A-4C58-A602-8EAEE464B85A}" srcId="{338CA1DF-EEAE-4DF1-840C-E8E543B59399}" destId="{AAD5221E-F274-44B1-BDF1-5BEDB57432CE}" srcOrd="2" destOrd="0" parTransId="{D4FAF55C-334F-4516-AE68-7B52E90E3C4D}" sibTransId="{14129B08-D519-4105-92D4-E3F3A53F5446}"/>
    <dgm:cxn modelId="{890D4E34-3899-41B6-8875-AA31BBC304C3}" type="presOf" srcId="{338CA1DF-EEAE-4DF1-840C-E8E543B59399}" destId="{0549CC79-8D69-4B10-8D25-75E6088F27C0}" srcOrd="0" destOrd="0" presId="urn:microsoft.com/office/officeart/2005/8/layout/list1"/>
    <dgm:cxn modelId="{28766391-F372-44E8-9B7B-93360027B7F5}" srcId="{338CA1DF-EEAE-4DF1-840C-E8E543B59399}" destId="{1535C369-5A61-4E9B-AF5E-B9173FD46F01}" srcOrd="5" destOrd="0" parTransId="{5FF83D46-6AC0-48FD-9407-8540E6737B77}" sibTransId="{F0D06EC5-04FA-450F-BCCA-5E0CEA0D926E}"/>
    <dgm:cxn modelId="{8E4D776B-3263-4BC0-8063-747315C7D103}" srcId="{338CA1DF-EEAE-4DF1-840C-E8E543B59399}" destId="{ECC15C85-F68F-40E2-A10F-1BFDF49072F2}" srcOrd="1" destOrd="0" parTransId="{2338C019-5CC6-4458-ADA6-FA7241A51349}" sibTransId="{A44DFAD0-82C1-4B85-8075-125218909BFD}"/>
    <dgm:cxn modelId="{C3F92660-4823-49F4-8D9C-4519CF810B4F}" type="presOf" srcId="{49BCECCA-09C3-4277-BD4F-503AC151569A}" destId="{9827C528-7D96-42A7-B736-7644BA69CC4F}" srcOrd="1" destOrd="0" presId="urn:microsoft.com/office/officeart/2005/8/layout/list1"/>
    <dgm:cxn modelId="{F170B10B-3F04-48E8-93AA-9A980E478E6A}" type="presOf" srcId="{B7BBB43E-BE37-48CC-8173-7D12075995C0}" destId="{995B86B8-6C7D-4ACA-9F7B-3D928D325661}" srcOrd="1" destOrd="0" presId="urn:microsoft.com/office/officeart/2005/8/layout/list1"/>
    <dgm:cxn modelId="{FC1718BB-579A-4A4F-B9EB-426DBBDC2D31}" type="presOf" srcId="{AAD5221E-F274-44B1-BDF1-5BEDB57432CE}" destId="{37AE2ED9-FA04-4230-ABFA-159D38A8C63A}" srcOrd="0" destOrd="0" presId="urn:microsoft.com/office/officeart/2005/8/layout/list1"/>
    <dgm:cxn modelId="{7E214DD1-D976-4548-A8AD-4405F4739344}" type="presOf" srcId="{2D07875A-0DE8-498E-A5B4-EE38BEDCD4CA}" destId="{E64914C4-2285-4985-A11B-66E99F4FEC25}" srcOrd="1" destOrd="0" presId="urn:microsoft.com/office/officeart/2005/8/layout/list1"/>
    <dgm:cxn modelId="{B7044C9E-30E7-4EFE-A54A-E7A02C03BBC0}" type="presOf" srcId="{1535C369-5A61-4E9B-AF5E-B9173FD46F01}" destId="{51981A03-16E7-4C8B-B837-024B924A50E9}" srcOrd="1" destOrd="0" presId="urn:microsoft.com/office/officeart/2005/8/layout/list1"/>
    <dgm:cxn modelId="{960CB9AD-CA74-4C49-B923-CC6744D15A4A}" type="presOf" srcId="{ECC15C85-F68F-40E2-A10F-1BFDF49072F2}" destId="{507A93BD-C55E-41E2-8DAE-30076E98D9EA}" srcOrd="0" destOrd="0" presId="urn:microsoft.com/office/officeart/2005/8/layout/list1"/>
    <dgm:cxn modelId="{98D466E8-2FF9-499F-A986-737001B07354}" type="presOf" srcId="{ECC15C85-F68F-40E2-A10F-1BFDF49072F2}" destId="{74170299-C58F-46FD-A5AA-FBCA4FFD4FD6}" srcOrd="1" destOrd="0" presId="urn:microsoft.com/office/officeart/2005/8/layout/list1"/>
    <dgm:cxn modelId="{D197ADE8-67D8-4DBE-96EF-5F1AAEC5BC29}" type="presOf" srcId="{1535C369-5A61-4E9B-AF5E-B9173FD46F01}" destId="{9BB385A6-4DB7-4E54-8CEE-BFF7FDA931A8}" srcOrd="0" destOrd="0" presId="urn:microsoft.com/office/officeart/2005/8/layout/list1"/>
    <dgm:cxn modelId="{8445F0BC-4205-4BFD-A648-4A859C3C21CD}" srcId="{338CA1DF-EEAE-4DF1-840C-E8E543B59399}" destId="{EDF8C038-BD2C-4B9A-A7BE-762BB76D8B78}" srcOrd="0" destOrd="0" parTransId="{399C1AB1-B916-4D65-BF7A-41262DEE4B2D}" sibTransId="{3292B98D-5C89-45C4-8C6D-BAC80987F8CA}"/>
    <dgm:cxn modelId="{2A097E7B-A677-4725-A847-4C7E088416B9}" type="presParOf" srcId="{0549CC79-8D69-4B10-8D25-75E6088F27C0}" destId="{B9C8052B-ABDA-4FBD-BDD2-5B706606C6A3}" srcOrd="0" destOrd="0" presId="urn:microsoft.com/office/officeart/2005/8/layout/list1"/>
    <dgm:cxn modelId="{5C0CC326-AFED-40FF-A60E-797706CD2B4D}" type="presParOf" srcId="{B9C8052B-ABDA-4FBD-BDD2-5B706606C6A3}" destId="{E252D7F2-D27A-4D15-882F-F96BE396EFFE}" srcOrd="0" destOrd="0" presId="urn:microsoft.com/office/officeart/2005/8/layout/list1"/>
    <dgm:cxn modelId="{5155D13F-BF63-4C6B-836A-D8F2EF593EC3}" type="presParOf" srcId="{B9C8052B-ABDA-4FBD-BDD2-5B706606C6A3}" destId="{EEEBF0C3-3E1A-48CD-985D-FC3F8A11981F}" srcOrd="1" destOrd="0" presId="urn:microsoft.com/office/officeart/2005/8/layout/list1"/>
    <dgm:cxn modelId="{C1799491-9273-4D0C-A9DC-0509195FBFFE}" type="presParOf" srcId="{0549CC79-8D69-4B10-8D25-75E6088F27C0}" destId="{D988E26F-03C3-4E16-A235-9CCE2D25A348}" srcOrd="1" destOrd="0" presId="urn:microsoft.com/office/officeart/2005/8/layout/list1"/>
    <dgm:cxn modelId="{35F74B22-6689-4FEF-94F0-7B843035B1C5}" type="presParOf" srcId="{0549CC79-8D69-4B10-8D25-75E6088F27C0}" destId="{5700C3BA-5A99-4108-99B3-E8B29467AC07}" srcOrd="2" destOrd="0" presId="urn:microsoft.com/office/officeart/2005/8/layout/list1"/>
    <dgm:cxn modelId="{5726A8A6-5EA7-4848-8B0A-B4C83E131936}" type="presParOf" srcId="{0549CC79-8D69-4B10-8D25-75E6088F27C0}" destId="{6958D298-4712-4C65-8F76-30895C9C80AA}" srcOrd="3" destOrd="0" presId="urn:microsoft.com/office/officeart/2005/8/layout/list1"/>
    <dgm:cxn modelId="{790B77AA-091E-44BC-8DB1-4C09A192A727}" type="presParOf" srcId="{0549CC79-8D69-4B10-8D25-75E6088F27C0}" destId="{116D8B81-B480-4289-A37B-72885D67CA29}" srcOrd="4" destOrd="0" presId="urn:microsoft.com/office/officeart/2005/8/layout/list1"/>
    <dgm:cxn modelId="{CBBFA8A0-698C-4DD0-9C54-6807A584CA9F}" type="presParOf" srcId="{116D8B81-B480-4289-A37B-72885D67CA29}" destId="{507A93BD-C55E-41E2-8DAE-30076E98D9EA}" srcOrd="0" destOrd="0" presId="urn:microsoft.com/office/officeart/2005/8/layout/list1"/>
    <dgm:cxn modelId="{A4D1FBC8-9804-48D7-8942-ECEF0137E7D3}" type="presParOf" srcId="{116D8B81-B480-4289-A37B-72885D67CA29}" destId="{74170299-C58F-46FD-A5AA-FBCA4FFD4FD6}" srcOrd="1" destOrd="0" presId="urn:microsoft.com/office/officeart/2005/8/layout/list1"/>
    <dgm:cxn modelId="{E2AB7D25-932E-4D7B-88E3-3DF85508D9B9}" type="presParOf" srcId="{0549CC79-8D69-4B10-8D25-75E6088F27C0}" destId="{C4C73F5F-DFC8-404A-9AE3-B984F571601C}" srcOrd="5" destOrd="0" presId="urn:microsoft.com/office/officeart/2005/8/layout/list1"/>
    <dgm:cxn modelId="{0D01562A-1620-4B09-9DAB-DFE167281886}" type="presParOf" srcId="{0549CC79-8D69-4B10-8D25-75E6088F27C0}" destId="{31810766-DBE8-4FA9-BA22-52A7C229B5B9}" srcOrd="6" destOrd="0" presId="urn:microsoft.com/office/officeart/2005/8/layout/list1"/>
    <dgm:cxn modelId="{43D5BF01-7856-4508-950F-C4C51E64CB40}" type="presParOf" srcId="{0549CC79-8D69-4B10-8D25-75E6088F27C0}" destId="{D3E3C911-BF16-4F12-B63F-D96F933F80C2}" srcOrd="7" destOrd="0" presId="urn:microsoft.com/office/officeart/2005/8/layout/list1"/>
    <dgm:cxn modelId="{04496B80-EC5E-4439-8DCF-2816A34148EB}" type="presParOf" srcId="{0549CC79-8D69-4B10-8D25-75E6088F27C0}" destId="{BAC19218-E95F-4A49-8B10-BC883803AAF5}" srcOrd="8" destOrd="0" presId="urn:microsoft.com/office/officeart/2005/8/layout/list1"/>
    <dgm:cxn modelId="{7192424C-4BE6-4770-A585-D345315DD28C}" type="presParOf" srcId="{BAC19218-E95F-4A49-8B10-BC883803AAF5}" destId="{37AE2ED9-FA04-4230-ABFA-159D38A8C63A}" srcOrd="0" destOrd="0" presId="urn:microsoft.com/office/officeart/2005/8/layout/list1"/>
    <dgm:cxn modelId="{581A1E3A-66B4-4718-AEF0-868A359421D3}" type="presParOf" srcId="{BAC19218-E95F-4A49-8B10-BC883803AAF5}" destId="{DB6183D1-0C2B-48E9-8727-1F8CF770625D}" srcOrd="1" destOrd="0" presId="urn:microsoft.com/office/officeart/2005/8/layout/list1"/>
    <dgm:cxn modelId="{3D99DB96-3414-4F7C-83AA-F62688898450}" type="presParOf" srcId="{0549CC79-8D69-4B10-8D25-75E6088F27C0}" destId="{6613A509-3C6D-41DF-96BF-278302961AAD}" srcOrd="9" destOrd="0" presId="urn:microsoft.com/office/officeart/2005/8/layout/list1"/>
    <dgm:cxn modelId="{3A79BE8C-FDEA-41E2-8CAC-BDBED253E130}" type="presParOf" srcId="{0549CC79-8D69-4B10-8D25-75E6088F27C0}" destId="{FEB6C662-7C61-41C8-884F-9D523A36C53A}" srcOrd="10" destOrd="0" presId="urn:microsoft.com/office/officeart/2005/8/layout/list1"/>
    <dgm:cxn modelId="{E142EE94-F69B-48DC-BCD5-985464153F4B}" type="presParOf" srcId="{0549CC79-8D69-4B10-8D25-75E6088F27C0}" destId="{E3869532-0249-469D-9952-C36C20165DCF}" srcOrd="11" destOrd="0" presId="urn:microsoft.com/office/officeart/2005/8/layout/list1"/>
    <dgm:cxn modelId="{6A26FF81-E732-4021-9676-DB667FDE603D}" type="presParOf" srcId="{0549CC79-8D69-4B10-8D25-75E6088F27C0}" destId="{EFE99D2C-D5BD-4A97-A165-F53BDD8BFCE3}" srcOrd="12" destOrd="0" presId="urn:microsoft.com/office/officeart/2005/8/layout/list1"/>
    <dgm:cxn modelId="{469BC224-4DDD-4D2D-8B28-2C02A033B99D}" type="presParOf" srcId="{EFE99D2C-D5BD-4A97-A165-F53BDD8BFCE3}" destId="{A4327D4F-97FD-4E13-B954-1BB0B3E95FF9}" srcOrd="0" destOrd="0" presId="urn:microsoft.com/office/officeart/2005/8/layout/list1"/>
    <dgm:cxn modelId="{57C72CD6-DEF7-41BF-968D-025D4815A36A}" type="presParOf" srcId="{EFE99D2C-D5BD-4A97-A165-F53BDD8BFCE3}" destId="{995B86B8-6C7D-4ACA-9F7B-3D928D325661}" srcOrd="1" destOrd="0" presId="urn:microsoft.com/office/officeart/2005/8/layout/list1"/>
    <dgm:cxn modelId="{F808F01A-675A-40EF-964E-B94402D6D1A4}" type="presParOf" srcId="{0549CC79-8D69-4B10-8D25-75E6088F27C0}" destId="{B8265EFF-49A6-4F64-83F9-D954AE53F852}" srcOrd="13" destOrd="0" presId="urn:microsoft.com/office/officeart/2005/8/layout/list1"/>
    <dgm:cxn modelId="{8EEF0CF3-37BB-4455-B30D-ABF920AD181F}" type="presParOf" srcId="{0549CC79-8D69-4B10-8D25-75E6088F27C0}" destId="{C1211460-B50E-42CC-AE88-B0DB3009B82A}" srcOrd="14" destOrd="0" presId="urn:microsoft.com/office/officeart/2005/8/layout/list1"/>
    <dgm:cxn modelId="{EA84520E-DDED-4151-B428-7AE1FD9F2675}" type="presParOf" srcId="{0549CC79-8D69-4B10-8D25-75E6088F27C0}" destId="{36469BB3-65FD-4C4E-9AEA-B610F7168B98}" srcOrd="15" destOrd="0" presId="urn:microsoft.com/office/officeart/2005/8/layout/list1"/>
    <dgm:cxn modelId="{7332A70F-4D06-4840-B953-B4B027B03498}" type="presParOf" srcId="{0549CC79-8D69-4B10-8D25-75E6088F27C0}" destId="{104EE5A8-8970-4F7E-AE48-597D8E3B1387}" srcOrd="16" destOrd="0" presId="urn:microsoft.com/office/officeart/2005/8/layout/list1"/>
    <dgm:cxn modelId="{3CECF9B4-C0E6-421D-90E2-E6F00C18AA92}" type="presParOf" srcId="{104EE5A8-8970-4F7E-AE48-597D8E3B1387}" destId="{D2A8F749-242D-47AD-B979-D3FDBB08F84C}" srcOrd="0" destOrd="0" presId="urn:microsoft.com/office/officeart/2005/8/layout/list1"/>
    <dgm:cxn modelId="{302575E4-1363-4246-BA96-FE08ACF7FAC9}" type="presParOf" srcId="{104EE5A8-8970-4F7E-AE48-597D8E3B1387}" destId="{9827C528-7D96-42A7-B736-7644BA69CC4F}" srcOrd="1" destOrd="0" presId="urn:microsoft.com/office/officeart/2005/8/layout/list1"/>
    <dgm:cxn modelId="{E8CE2327-465C-4953-A304-3FF312100085}" type="presParOf" srcId="{0549CC79-8D69-4B10-8D25-75E6088F27C0}" destId="{81B8B875-6141-4F1D-B3BC-C051342BDED7}" srcOrd="17" destOrd="0" presId="urn:microsoft.com/office/officeart/2005/8/layout/list1"/>
    <dgm:cxn modelId="{657CE718-836E-4613-B1C2-316541F30723}" type="presParOf" srcId="{0549CC79-8D69-4B10-8D25-75E6088F27C0}" destId="{F5FF973B-8EB6-4ABA-89C8-4B2DA6DD7799}" srcOrd="18" destOrd="0" presId="urn:microsoft.com/office/officeart/2005/8/layout/list1"/>
    <dgm:cxn modelId="{B02EDA74-06A6-4C82-8E9A-96BBA7F3EBBD}" type="presParOf" srcId="{0549CC79-8D69-4B10-8D25-75E6088F27C0}" destId="{5EBB4E78-981E-48CE-BD6F-7FA551B28045}" srcOrd="19" destOrd="0" presId="urn:microsoft.com/office/officeart/2005/8/layout/list1"/>
    <dgm:cxn modelId="{94DA7CBB-A832-47D9-BEFE-87DEEE7AFBC8}" type="presParOf" srcId="{0549CC79-8D69-4B10-8D25-75E6088F27C0}" destId="{062A4337-FE3B-41A5-8FD1-319B80C94DE3}" srcOrd="20" destOrd="0" presId="urn:microsoft.com/office/officeart/2005/8/layout/list1"/>
    <dgm:cxn modelId="{9B3040BD-C2BD-440E-A6A4-9025DAA8B266}" type="presParOf" srcId="{062A4337-FE3B-41A5-8FD1-319B80C94DE3}" destId="{9BB385A6-4DB7-4E54-8CEE-BFF7FDA931A8}" srcOrd="0" destOrd="0" presId="urn:microsoft.com/office/officeart/2005/8/layout/list1"/>
    <dgm:cxn modelId="{E8D1990F-1111-48EC-8DE8-AB3D10CD2DD6}" type="presParOf" srcId="{062A4337-FE3B-41A5-8FD1-319B80C94DE3}" destId="{51981A03-16E7-4C8B-B837-024B924A50E9}" srcOrd="1" destOrd="0" presId="urn:microsoft.com/office/officeart/2005/8/layout/list1"/>
    <dgm:cxn modelId="{C81C7D72-9C19-41C3-8BF7-E36EC2BB662A}" type="presParOf" srcId="{0549CC79-8D69-4B10-8D25-75E6088F27C0}" destId="{66FA6710-3549-4F7D-9A89-119F80AD8BAA}" srcOrd="21" destOrd="0" presId="urn:microsoft.com/office/officeart/2005/8/layout/list1"/>
    <dgm:cxn modelId="{0CBE81CA-E451-4057-A4EA-3F4A24C3F3F3}" type="presParOf" srcId="{0549CC79-8D69-4B10-8D25-75E6088F27C0}" destId="{9F61A164-A3E5-4E28-872B-D73B0E653F9A}" srcOrd="22" destOrd="0" presId="urn:microsoft.com/office/officeart/2005/8/layout/list1"/>
    <dgm:cxn modelId="{E99D1F28-A8C1-4D8D-A0BE-5BC95035683F}" type="presParOf" srcId="{0549CC79-8D69-4B10-8D25-75E6088F27C0}" destId="{8759039F-9AE8-4AA2-92E5-312A1A5DE3B9}" srcOrd="23" destOrd="0" presId="urn:microsoft.com/office/officeart/2005/8/layout/list1"/>
    <dgm:cxn modelId="{E4FA73EE-9916-4F4B-88E3-C06092FAD634}" type="presParOf" srcId="{0549CC79-8D69-4B10-8D25-75E6088F27C0}" destId="{71935840-D1C8-45FF-8841-4066E1C39879}" srcOrd="24" destOrd="0" presId="urn:microsoft.com/office/officeart/2005/8/layout/list1"/>
    <dgm:cxn modelId="{20290192-5A7A-4707-9934-81FF617BFF28}" type="presParOf" srcId="{71935840-D1C8-45FF-8841-4066E1C39879}" destId="{0410EBDE-D22F-496F-82A9-608A145ACE88}" srcOrd="0" destOrd="0" presId="urn:microsoft.com/office/officeart/2005/8/layout/list1"/>
    <dgm:cxn modelId="{E278487B-71EF-4500-85F2-301662D89EF6}" type="presParOf" srcId="{71935840-D1C8-45FF-8841-4066E1C39879}" destId="{E64914C4-2285-4985-A11B-66E99F4FEC25}" srcOrd="1" destOrd="0" presId="urn:microsoft.com/office/officeart/2005/8/layout/list1"/>
    <dgm:cxn modelId="{232416BC-AF67-4AA7-87D5-02EDAFD5B3D7}" type="presParOf" srcId="{0549CC79-8D69-4B10-8D25-75E6088F27C0}" destId="{CF3D2020-4CB1-45A6-A3E1-7D448F2800E4}" srcOrd="25" destOrd="0" presId="urn:microsoft.com/office/officeart/2005/8/layout/list1"/>
    <dgm:cxn modelId="{BB0F9244-1E27-45CC-A4DD-FE00AA16D7AE}" type="presParOf" srcId="{0549CC79-8D69-4B10-8D25-75E6088F27C0}" destId="{210B9EB5-A368-4D5E-A2E8-779C50B59DCA}" srcOrd="2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C8EB7-59EA-4D27-9ECD-E374E2A77E1F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09C16-184E-429D-8BBD-C0F947D8E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09C16-184E-429D-8BBD-C0F947D8EF5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09C16-184E-429D-8BBD-C0F947D8EF5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161455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Word_Document3.docx"/><Relationship Id="rId4" Type="http://schemas.openxmlformats.org/officeDocument/2006/relationships/package" Target="../embeddings/Microsoft_Office_Word_Document2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0" y="3733800"/>
            <a:ext cx="38862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Supervisor Name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 Eng. Suleiman AL-Daifi</a:t>
            </a:r>
          </a:p>
          <a:p>
            <a:pPr algn="ctr"/>
            <a:endParaRPr lang="it-IT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Group Members: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Anwaar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Janem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Raneen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Nairat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Farizan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Salman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Haneen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Rabayaa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Maha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Janajra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572000" y="2133600"/>
            <a:ext cx="4343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Developing Manual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     </a:t>
            </a:r>
            <a:r>
              <a:rPr lang="en-US" sz="2800" dirty="0">
                <a:latin typeface="Aharoni" pitchFamily="2" charset="-79"/>
                <a:cs typeface="Aharoni" pitchFamily="2" charset="-79"/>
              </a:rPr>
              <a:t>Procedures for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Deanship </a:t>
            </a:r>
            <a:r>
              <a:rPr lang="en-US" sz="2800" dirty="0">
                <a:latin typeface="Aharoni" pitchFamily="2" charset="-79"/>
                <a:cs typeface="Aharoni" pitchFamily="2" charset="-79"/>
              </a:rPr>
              <a:t>of Student’s Affairs</a:t>
            </a:r>
            <a:endParaRPr lang="en-US" altLang="ko-KR" sz="2800" b="1" dirty="0">
              <a:solidFill>
                <a:schemeClr val="tx1">
                  <a:lumMod val="75000"/>
                  <a:lumOff val="25000"/>
                </a:schemeClr>
              </a:solidFill>
              <a:latin typeface="Aharoni" pitchFamily="2" charset="-79"/>
              <a:ea typeface="맑은 고딕" pitchFamily="50" charset="-127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1295400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Cont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</a:t>
            </a:r>
            <a:endParaRPr lang="ar-SA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475656" y="836712"/>
            <a:ext cx="7668344" cy="602128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Standard Operating Procedures (SOP)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set of written instructions that document a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routine or repetitive activity followed by an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organization.</a:t>
            </a:r>
          </a:p>
          <a:p>
            <a:pPr>
              <a:lnSpc>
                <a:spcPct val="150000"/>
              </a:lnSpc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Flow chart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Shows the breakdown of task into a separate steps.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79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Cont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.</a:t>
            </a:r>
            <a:endParaRPr lang="ar-SA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524000" y="1069514"/>
            <a:ext cx="6207968" cy="5788486"/>
          </a:xfrm>
        </p:spPr>
        <p:txBody>
          <a:bodyPr/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Job Description (JD)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Brief statement on job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of important functions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job</a:t>
            </a:r>
            <a:r>
              <a:rPr lang="en-US" sz="2400" dirty="0"/>
              <a:t>.</a:t>
            </a:r>
            <a:endParaRPr lang="ar-SA" sz="24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700808"/>
            <a:ext cx="3312368" cy="45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057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haroni" pitchFamily="2" charset="-79"/>
                <a:cs typeface="Aharoni" pitchFamily="2" charset="-79"/>
              </a:rPr>
              <a:t>Prepare Institutional Development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0" y="1600200"/>
            <a:ext cx="5220072" cy="377301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 Design a proposed</a:t>
            </a:r>
          </a:p>
          <a:p>
            <a:r>
              <a:rPr lang="en-US" sz="2400" dirty="0">
                <a:solidFill>
                  <a:schemeClr val="tx1"/>
                </a:solidFill>
              </a:rPr>
              <a:t>    organizational structure.</a:t>
            </a:r>
          </a:p>
          <a:p>
            <a:pPr>
              <a:buFont typeface="Wingdings" pitchFamily="2" charset="2"/>
              <a:buChar char="q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Collect all procedures that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implemented in each department in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deanship.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400" dirty="0"/>
          </a:p>
          <a:p>
            <a:endParaRPr lang="en-US" sz="2400" dirty="0"/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student.NEWLIBRARY\Desktop\تنزيل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088" y="1618387"/>
            <a:ext cx="3639071" cy="3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52400"/>
            <a:ext cx="7524328" cy="1069514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24000" y="762000"/>
            <a:ext cx="4056112" cy="5763344"/>
          </a:xfrm>
        </p:spPr>
        <p:txBody>
          <a:bodyPr/>
          <a:lstStyle/>
          <a:p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Designing flow charts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for this procedures.</a:t>
            </a:r>
          </a:p>
          <a:p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Designing a standardized forms.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Job description.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tudent.NEWLIBRARY\Desktop\t.png"/>
          <p:cNvPicPr>
            <a:picLocks noChangeAspect="1" noChangeArrowheads="1"/>
          </p:cNvPicPr>
          <p:nvPr/>
        </p:nvPicPr>
        <p:blipFill>
          <a:blip r:embed="rId2"/>
          <a:srcRect r="3030" b="5023"/>
          <a:stretch>
            <a:fillRect/>
          </a:stretch>
        </p:blipFill>
        <p:spPr bwMode="auto">
          <a:xfrm>
            <a:off x="5791200" y="1981200"/>
            <a:ext cx="3048000" cy="330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Results</a:t>
            </a:r>
            <a:r>
              <a:rPr lang="en-US" dirty="0"/>
              <a:t> 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381000" y="1976276"/>
            <a:ext cx="8229600" cy="4881724"/>
          </a:xfrm>
        </p:spPr>
        <p:txBody>
          <a:bodyPr/>
          <a:lstStyle/>
          <a:p>
            <a:pPr lvl="0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Developing 30 procedures for each job that accomplish in</a:t>
            </a:r>
          </a:p>
          <a:p>
            <a:pPr lvl="0"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the Deanship.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Design 30 flowcharts (flowchart for each procedures).</a:t>
            </a:r>
          </a:p>
          <a:p>
            <a:pPr lvl="0"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graphicFrame>
        <p:nvGraphicFramePr>
          <p:cNvPr id="8" name="كائن 7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2514600" y="2590800"/>
          <a:ext cx="999066" cy="842962"/>
        </p:xfrm>
        <a:graphic>
          <a:graphicData uri="http://schemas.openxmlformats.org/presentationml/2006/ole">
            <p:oleObj spid="_x0000_s1029" name="مستند" showAsIcon="1" r:id="rId3" imgW="914400" imgH="771480" progId="Word.Document.12">
              <p:embed/>
            </p:oleObj>
          </a:graphicData>
        </a:graphic>
      </p:graphicFrame>
      <p:graphicFrame>
        <p:nvGraphicFramePr>
          <p:cNvPr id="9" name="كائن 8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3200400" y="2590800"/>
          <a:ext cx="1083733" cy="914400"/>
        </p:xfrm>
        <a:graphic>
          <a:graphicData uri="http://schemas.openxmlformats.org/presentationml/2006/ole">
            <p:oleObj spid="_x0000_s1030" name="مستند" showAsIcon="1" r:id="rId4" imgW="914400" imgH="771480" progId="Word.Document.12">
              <p:embed/>
            </p:oleObj>
          </a:graphicData>
        </a:graphic>
      </p:graphicFrame>
      <p:graphicFrame>
        <p:nvGraphicFramePr>
          <p:cNvPr id="10" name="كائن 9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7696200" y="4267200"/>
          <a:ext cx="914400" cy="771525"/>
        </p:xfrm>
        <a:graphic>
          <a:graphicData uri="http://schemas.openxmlformats.org/presentationml/2006/ole">
            <p:oleObj spid="_x0000_s1031" name="مستند" showAsIcon="1" r:id="rId5" imgW="914400" imgH="77148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828800" y="0"/>
            <a:ext cx="6858000" cy="5459289"/>
          </a:xfrm>
        </p:spPr>
        <p:txBody>
          <a:bodyPr/>
          <a:lstStyle/>
          <a:p>
            <a:pPr lvl="0" algn="just"/>
            <a:r>
              <a:rPr lang="en-US" sz="4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haroni" pitchFamily="2" charset="-79"/>
                <a:ea typeface="+mj-ea"/>
                <a:cs typeface="Aharoni" pitchFamily="2" charset="-79"/>
              </a:rPr>
              <a:t/>
            </a:r>
            <a:br>
              <a:rPr lang="en-US" sz="4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haroni" pitchFamily="2" charset="-79"/>
                <a:ea typeface="+mj-ea"/>
                <a:cs typeface="Aharoni" pitchFamily="2" charset="-79"/>
              </a:rPr>
            </a:br>
            <a:r>
              <a:rPr lang="en-US" sz="4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haroni" pitchFamily="2" charset="-79"/>
                <a:ea typeface="+mj-ea"/>
                <a:cs typeface="Aharoni" pitchFamily="2" charset="-79"/>
              </a:rPr>
              <a:t>Cont.</a:t>
            </a:r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Designing a job description card for each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job      title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the Deanship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Development of some existing forms and design some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of a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new forms they are necessary for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some   procedures. </a:t>
            </a:r>
            <a:endParaRPr lang="en-US" sz="24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6" name="كائن 5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3810000" y="4724400"/>
          <a:ext cx="914400" cy="771525"/>
        </p:xfrm>
        <a:graphic>
          <a:graphicData uri="http://schemas.openxmlformats.org/presentationml/2006/ole">
            <p:oleObj spid="_x0000_s2050" name="مستند" showAsIcon="1" r:id="rId3" imgW="914400" imgH="77148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>
                <a:latin typeface="Aharoni" pitchFamily="2" charset="-79"/>
                <a:cs typeface="Aharoni" pitchFamily="2" charset="-79"/>
              </a:rPr>
              <a:t>Divisions of Deanship of Student’s Affairs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000240"/>
            <a:ext cx="7500990" cy="2960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0"/>
            <a:ext cx="7429520" cy="1285860"/>
          </a:xfrm>
        </p:spPr>
        <p:txBody>
          <a:bodyPr/>
          <a:lstStyle/>
          <a:p>
            <a:pPr marL="742950" indent="-742950" algn="ctr" rtl="1">
              <a:buClr>
                <a:schemeClr val="tx1">
                  <a:lumMod val="75000"/>
                  <a:lumOff val="25000"/>
                </a:schemeClr>
              </a:buClr>
            </a:pPr>
            <a:r>
              <a:rPr lang="en-US" sz="3600" dirty="0">
                <a:latin typeface="Andalus" pitchFamily="18" charset="-78"/>
                <a:cs typeface="Andalus" pitchFamily="18" charset="-78"/>
              </a:rPr>
              <a:t>Social Counseling</a:t>
            </a:r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33703" y="1214422"/>
            <a:ext cx="6053139" cy="29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 descr="https://scontent.fjrs2-1.fna.fbcdn.net/v/t34.0-12/18624453_1848170638836264_1544765426_n.png?oh=cba762dda19a8c9a0b4c00edcf246b25&amp;oe=59261A3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4643446"/>
            <a:ext cx="2857480" cy="19049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ctr" rtl="1">
              <a:buClr>
                <a:schemeClr val="tx1">
                  <a:lumMod val="75000"/>
                  <a:lumOff val="25000"/>
                </a:schemeClr>
              </a:buClr>
            </a:pPr>
            <a:r>
              <a:rPr lang="en-US" dirty="0">
                <a:latin typeface="Andalus" pitchFamily="18" charset="-78"/>
                <a:cs typeface="Andalus" pitchFamily="18" charset="-78"/>
              </a:rPr>
              <a:t>Medical clinic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00775" y="1214422"/>
            <a:ext cx="638606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https://www-cdn.najah.edu/media/filer_public_thumbnails/filer_public/ec/57/ec574a4e-d8ec-4590-b0e4-d1f9f34c54e9/clinics.jpg__1170x658_q95_crop_subject_location-3017%2C2166_subsampling-2_upsc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143380"/>
            <a:ext cx="2928959" cy="2015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069514"/>
          </a:xfrm>
        </p:spPr>
        <p:txBody>
          <a:bodyPr/>
          <a:lstStyle/>
          <a:p>
            <a:pPr marL="742950" indent="-742950" algn="ctr" rtl="1">
              <a:buClr>
                <a:schemeClr val="tx1">
                  <a:lumMod val="75000"/>
                  <a:lumOff val="25000"/>
                </a:schemeClr>
              </a:buClr>
            </a:pPr>
            <a:r>
              <a:rPr lang="en-US" sz="3600" dirty="0">
                <a:latin typeface="Andalus" pitchFamily="18" charset="-78"/>
                <a:cs typeface="Andalus" pitchFamily="18" charset="-78"/>
              </a:rPr>
              <a:t>Cultural, social and artistic activities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60"/>
            <a:ext cx="621510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 descr="https://scontent.fjrs2-1.fna.fbcdn.net/v/t34.0-12/18624761_671650663033797_1019054050_n.png?oh=d0d4171e5905f9108f928f1a2cc0aa65&amp;oe=592615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357694"/>
            <a:ext cx="3143272" cy="22827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Outline</a:t>
            </a:r>
            <a:endParaRPr lang="ar-SA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0" y="1285860"/>
            <a:ext cx="8620944" cy="5334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Problem statement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Project description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Project objectives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Implementation methodology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Literature review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Conclusion and Recommendation  </a:t>
            </a:r>
          </a:p>
          <a:p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55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Sport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activities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142984"/>
            <a:ext cx="6143668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https://scontent.fjrs2-1.fna.fbcdn.net/v/t34.0-12/18623051_671650613033802_1481053388_n.png?oh=5edc2844e58d40ceb9fedd42bf97f636&amp;oe=592521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500570"/>
            <a:ext cx="3246590" cy="20895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ndalus" pitchFamily="18" charset="-78"/>
                <a:cs typeface="Andalus" pitchFamily="18" charset="-78"/>
              </a:rPr>
              <a:t>Students services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7" y="942982"/>
            <a:ext cx="6500857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https://scontent.fjrs2-1.fna.fbcdn.net/v/t34.0-12/18643668_671650153033848_64901820_n.png?oh=9eef95e35cbf971f5b932373e7a59ffc&amp;oe=5925E5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714884"/>
            <a:ext cx="2946360" cy="200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>
                <a:latin typeface="Aharoni" pitchFamily="2" charset="-79"/>
                <a:cs typeface="Aharoni" pitchFamily="2" charset="-79"/>
              </a:rPr>
              <a:t> Conclusions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0" y="1643050"/>
            <a:ext cx="9144000" cy="5029200"/>
          </a:xfrm>
        </p:spPr>
        <p:txBody>
          <a:bodyPr/>
          <a:lstStyle/>
          <a:p>
            <a:pPr lvl="0" algn="just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Documentation of all operations and activities in each section  through flow chart to understand the activities and improve communication between departments.</a:t>
            </a:r>
          </a:p>
          <a:p>
            <a:pPr lvl="0" algn="just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SOP  helps build a culture of perfection and in-depth thinking.</a:t>
            </a:r>
          </a:p>
          <a:p>
            <a:pPr lvl="0" algn="just"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Job description helps to manage employees and to increase the individual accountability.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dirty="0">
                <a:latin typeface="Aharoni" pitchFamily="2" charset="-79"/>
                <a:cs typeface="Aharoni" pitchFamily="2" charset="-79"/>
              </a:rPr>
              <a:t>Recommendation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285720" y="1752600"/>
            <a:ext cx="8572560" cy="4844752"/>
          </a:xfrm>
        </p:spPr>
        <p:txBody>
          <a:bodyPr/>
          <a:lstStyle/>
          <a:p>
            <a:pPr lvl="0" algn="just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Creating electronic communication instead of using paper           correspondence between the departments to reduce the time and   effort.</a:t>
            </a:r>
          </a:p>
          <a:p>
            <a:pPr lvl="0" algn="just"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Improve all computers system in to facilitate all  action in each department.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tudent.NEWLIBRARY\Desktop\h.png"/>
          <p:cNvPicPr>
            <a:picLocks noGrp="1" noChangeAspect="1" noChangeArrowheads="1"/>
          </p:cNvPicPr>
          <p:nvPr>
            <p:ph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-1"/>
            <a:ext cx="75438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Introduction</a:t>
            </a:r>
            <a:endParaRPr lang="ar-SA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214282" y="1428736"/>
            <a:ext cx="8572560" cy="5271666"/>
          </a:xfrm>
        </p:spPr>
        <p:txBody>
          <a:bodyPr/>
          <a:lstStyle/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Student Affairs Deanship offers direct supervision  of student activities and contributes to students' growth  as academics and individual.</a:t>
            </a: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need to be organized as part of the university  in order to increase their effectiveness.</a:t>
            </a:r>
          </a:p>
        </p:txBody>
      </p:sp>
    </p:spTree>
    <p:extLst>
      <p:ext uri="{BB962C8B-B14F-4D97-AF65-F5344CB8AC3E}">
        <p14:creationId xmlns:p14="http://schemas.microsoft.com/office/powerpoint/2010/main" xmlns="" val="131826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Problem Statement</a:t>
            </a:r>
            <a:endParaRPr lang="ko-KR" alt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C:\Users\student.NEWLIBRARY\Desktop\q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528482"/>
            <a:ext cx="7467600" cy="46688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57400" y="2514600"/>
            <a:ext cx="441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the Deanship of Student’s Affairs there is no available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procedure manual.</a:t>
            </a:r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Project Description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0" y="1086292"/>
            <a:ext cx="9144000" cy="5771708"/>
          </a:xfrm>
        </p:spPr>
        <p:txBody>
          <a:bodyPr/>
          <a:lstStyle/>
          <a:p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In this project, we try to develop the accomplish of work in the Deanship of Student Affairs, depending on the engineering methods and documentation tools</a:t>
            </a:r>
          </a:p>
          <a:p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Project objectives</a:t>
            </a:r>
            <a:endParaRPr lang="ar-SA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0" y="1571612"/>
            <a:ext cx="9144000" cy="4929222"/>
          </a:xfrm>
        </p:spPr>
        <p:txBody>
          <a:bodyPr/>
          <a:lstStyle/>
          <a:p>
            <a:pPr marL="457200" lvl="0" indent="-457200" latinLnBrk="0">
              <a:buClr>
                <a:srgbClr val="93A299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Organized and standardized methods for working.</a:t>
            </a:r>
          </a:p>
          <a:p>
            <a:pPr marL="514350" lvl="0" indent="-514350" latinLnBrk="0">
              <a:buClr>
                <a:srgbClr val="93A299"/>
              </a:buClr>
              <a:buFont typeface="Wingdings" pitchFamily="2" charset="2"/>
              <a:buChar char="q"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latinLnBrk="0">
              <a:buClr>
                <a:srgbClr val="93A299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Reduce administrative efforts in the follow-up actions.</a:t>
            </a:r>
          </a:p>
          <a:p>
            <a:pPr marL="514350" lvl="0" indent="-514350" latinLnBrk="0">
              <a:buClr>
                <a:srgbClr val="93A299"/>
              </a:buClr>
              <a:buFont typeface="Wingdings" pitchFamily="2" charset="2"/>
              <a:buChar char="q"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latinLnBrk="0">
              <a:buClr>
                <a:srgbClr val="93A299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Facilitate the training of new employees.</a:t>
            </a:r>
          </a:p>
          <a:p>
            <a:pPr marL="514350" lvl="0" indent="-514350" latinLnBrk="0">
              <a:buClr>
                <a:srgbClr val="93A299"/>
              </a:buClr>
              <a:buFont typeface="Wingdings" pitchFamily="2" charset="2"/>
              <a:buChar char="q"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latinLnBrk="0">
              <a:buClr>
                <a:srgbClr val="93A299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Identification of the administrative error.</a:t>
            </a:r>
          </a:p>
          <a:p>
            <a:pPr>
              <a:buFont typeface="Wingdings" pitchFamily="2" charset="2"/>
              <a:buChar char="q"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14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Implementation Methodology</a:t>
            </a:r>
            <a:endParaRPr lang="en-US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0"/>
          </p:nvPr>
        </p:nvGraphicFramePr>
        <p:xfrm>
          <a:off x="228600" y="1295400"/>
          <a:ext cx="8686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tudent.NEWLIBRARY\Desktop\literature-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590842"/>
            <a:ext cx="3276600" cy="326715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وسيلة شرح بيضاوية 4"/>
          <p:cNvSpPr/>
          <p:nvPr/>
        </p:nvSpPr>
        <p:spPr>
          <a:xfrm>
            <a:off x="3276600" y="1524000"/>
            <a:ext cx="5410200" cy="2590800"/>
          </a:xfrm>
          <a:prstGeom prst="wedgeEllipse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Literature Review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3505200" y="2133600"/>
            <a:ext cx="5334000" cy="360040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Many research, articles and courses 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have focused on how to organize and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develop a procedures manual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357166"/>
            <a:ext cx="7524328" cy="1069514"/>
          </a:xfrm>
        </p:spPr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Cont.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idx="10"/>
          </p:nvPr>
        </p:nvSpPr>
        <p:spPr>
          <a:xfrm>
            <a:off x="1524000" y="1069514"/>
            <a:ext cx="7620000" cy="571228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engineering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selection, development and documentation of the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by which work is to be done.</a:t>
            </a:r>
          </a:p>
          <a:p>
            <a:pPr>
              <a:lnSpc>
                <a:spcPct val="150000"/>
              </a:lnSpc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Structure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job tasks are formally divided, grouped and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coordinated.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483</Words>
  <Application>Microsoft Office PowerPoint</Application>
  <PresentationFormat>عرض على الشاشة (3:4)‏</PresentationFormat>
  <Paragraphs>144</Paragraphs>
  <Slides>24</Slides>
  <Notes>2</Notes>
  <HiddenSlides>0</HiddenSlides>
  <MMClips>0</MMClips>
  <ScaleCrop>false</ScaleCrop>
  <HeadingPairs>
    <vt:vector size="6" baseType="variant">
      <vt:variant>
        <vt:lpstr>سمة</vt:lpstr>
      </vt:variant>
      <vt:variant>
        <vt:i4>2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7" baseType="lpstr">
      <vt:lpstr>Office Theme</vt:lpstr>
      <vt:lpstr>Custom Design</vt:lpstr>
      <vt:lpstr>Microsoft Office Word Document</vt:lpstr>
      <vt:lpstr>الشريحة 1</vt:lpstr>
      <vt:lpstr>Outline</vt:lpstr>
      <vt:lpstr>Introduction</vt:lpstr>
      <vt:lpstr>Problem Statement</vt:lpstr>
      <vt:lpstr>Project Description</vt:lpstr>
      <vt:lpstr>Project objectives</vt:lpstr>
      <vt:lpstr>Implementation Methodology</vt:lpstr>
      <vt:lpstr>Literature Review</vt:lpstr>
      <vt:lpstr>Cont.</vt:lpstr>
      <vt:lpstr> Cont.</vt:lpstr>
      <vt:lpstr> Cont.</vt:lpstr>
      <vt:lpstr>Prepare Institutional Development</vt:lpstr>
      <vt:lpstr> </vt:lpstr>
      <vt:lpstr> Results </vt:lpstr>
      <vt:lpstr>الشريحة 15</vt:lpstr>
      <vt:lpstr>Divisions of Deanship of Student’s Affairs</vt:lpstr>
      <vt:lpstr>Social Counseling</vt:lpstr>
      <vt:lpstr>Medical clinic</vt:lpstr>
      <vt:lpstr>Cultural, social and artistic activities</vt:lpstr>
      <vt:lpstr>Sport activities</vt:lpstr>
      <vt:lpstr>Students services</vt:lpstr>
      <vt:lpstr> Conclusions</vt:lpstr>
      <vt:lpstr> Recommendation</vt:lpstr>
      <vt:lpstr>الشريحة 24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Ahmed Saleh Assaf</cp:lastModifiedBy>
  <cp:revision>203</cp:revision>
  <dcterms:created xsi:type="dcterms:W3CDTF">2014-04-01T16:35:38Z</dcterms:created>
  <dcterms:modified xsi:type="dcterms:W3CDTF">2017-05-23T13:57:58Z</dcterms:modified>
</cp:coreProperties>
</file>