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74" r:id="rId2"/>
    <p:sldId id="273" r:id="rId3"/>
    <p:sldId id="271" r:id="rId4"/>
    <p:sldId id="257" r:id="rId5"/>
    <p:sldId id="275" r:id="rId6"/>
    <p:sldId id="258" r:id="rId7"/>
    <p:sldId id="261" r:id="rId8"/>
    <p:sldId id="262" r:id="rId9"/>
    <p:sldId id="265" r:id="rId10"/>
    <p:sldId id="27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55" autoAdjust="0"/>
    <p:restoredTop sz="89427" autoAdjust="0"/>
  </p:normalViewPr>
  <p:slideViewPr>
    <p:cSldViewPr>
      <p:cViewPr varScale="1">
        <p:scale>
          <a:sx n="38" d="100"/>
          <a:sy n="38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ork\Documents\all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ork\Documents\all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ork\Documents\all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ork\Documents\all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ork\Documents\all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ork\Documents\all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ork\Documents\all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ork\Documents\al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9.8766185476815468E-2"/>
          <c:y val="7.4487823818532736E-2"/>
          <c:w val="0.60110870516185477"/>
          <c:h val="0.79838984032443594"/>
        </c:manualLayout>
      </c:layout>
      <c:lineChart>
        <c:grouping val="standard"/>
        <c:ser>
          <c:idx val="0"/>
          <c:order val="0"/>
          <c:tx>
            <c:strRef>
              <c:f>Sheet1!$J$1</c:f>
              <c:strCache>
                <c:ptCount val="1"/>
                <c:pt idx="0">
                  <c:v>Consumer #2 </c:v>
                </c:pt>
              </c:strCache>
            </c:strRef>
          </c:tx>
          <c:marker>
            <c:symbol val="none"/>
          </c:marker>
          <c:val>
            <c:numRef>
              <c:f>Sheet1!$J$2:$J$25</c:f>
              <c:numCache>
                <c:formatCode>General</c:formatCode>
                <c:ptCount val="24"/>
                <c:pt idx="0">
                  <c:v>127.7</c:v>
                </c:pt>
                <c:pt idx="1">
                  <c:v>106.55</c:v>
                </c:pt>
                <c:pt idx="2">
                  <c:v>106.7</c:v>
                </c:pt>
                <c:pt idx="3">
                  <c:v>85</c:v>
                </c:pt>
                <c:pt idx="4">
                  <c:v>85</c:v>
                </c:pt>
                <c:pt idx="5">
                  <c:v>153.4</c:v>
                </c:pt>
                <c:pt idx="6">
                  <c:v>1053.4000000000001</c:v>
                </c:pt>
                <c:pt idx="7">
                  <c:v>461.25</c:v>
                </c:pt>
                <c:pt idx="8">
                  <c:v>351.7</c:v>
                </c:pt>
                <c:pt idx="9">
                  <c:v>349.95</c:v>
                </c:pt>
                <c:pt idx="10">
                  <c:v>337.25</c:v>
                </c:pt>
                <c:pt idx="11">
                  <c:v>1436.35</c:v>
                </c:pt>
                <c:pt idx="12">
                  <c:v>1043.6499999999999</c:v>
                </c:pt>
                <c:pt idx="13">
                  <c:v>1522.6499999999999</c:v>
                </c:pt>
                <c:pt idx="14">
                  <c:v>744.65</c:v>
                </c:pt>
                <c:pt idx="15">
                  <c:v>357.65000000000009</c:v>
                </c:pt>
                <c:pt idx="16">
                  <c:v>319.25</c:v>
                </c:pt>
                <c:pt idx="17">
                  <c:v>339.7</c:v>
                </c:pt>
                <c:pt idx="18">
                  <c:v>1262.7</c:v>
                </c:pt>
                <c:pt idx="19">
                  <c:v>685.7</c:v>
                </c:pt>
                <c:pt idx="20">
                  <c:v>331</c:v>
                </c:pt>
                <c:pt idx="21">
                  <c:v>405.1</c:v>
                </c:pt>
                <c:pt idx="22">
                  <c:v>336.7</c:v>
                </c:pt>
                <c:pt idx="23">
                  <c:v>314</c:v>
                </c:pt>
              </c:numCache>
            </c:numRef>
          </c:val>
        </c:ser>
        <c:ser>
          <c:idx val="1"/>
          <c:order val="1"/>
          <c:tx>
            <c:strRef>
              <c:f>Sheet1!$Q$1</c:f>
              <c:strCache>
                <c:ptCount val="1"/>
                <c:pt idx="0">
                  <c:v>pv2</c:v>
                </c:pt>
              </c:strCache>
            </c:strRef>
          </c:tx>
          <c:marker>
            <c:symbol val="none"/>
          </c:marker>
          <c:val>
            <c:numRef>
              <c:f>Sheet1!$Q$2:$Q$25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70</c:v>
                </c:pt>
                <c:pt idx="5">
                  <c:v>400</c:v>
                </c:pt>
                <c:pt idx="6">
                  <c:v>660</c:v>
                </c:pt>
                <c:pt idx="7">
                  <c:v>775</c:v>
                </c:pt>
                <c:pt idx="8">
                  <c:v>899</c:v>
                </c:pt>
                <c:pt idx="9">
                  <c:v>1001</c:v>
                </c:pt>
                <c:pt idx="10">
                  <c:v>1511</c:v>
                </c:pt>
                <c:pt idx="11">
                  <c:v>1993</c:v>
                </c:pt>
                <c:pt idx="12">
                  <c:v>2016</c:v>
                </c:pt>
                <c:pt idx="13">
                  <c:v>2016</c:v>
                </c:pt>
                <c:pt idx="14">
                  <c:v>1900</c:v>
                </c:pt>
                <c:pt idx="15">
                  <c:v>1800</c:v>
                </c:pt>
                <c:pt idx="16">
                  <c:v>1770</c:v>
                </c:pt>
                <c:pt idx="17">
                  <c:v>1060</c:v>
                </c:pt>
                <c:pt idx="18">
                  <c:v>488</c:v>
                </c:pt>
                <c:pt idx="19">
                  <c:v>300</c:v>
                </c:pt>
                <c:pt idx="20">
                  <c:v>20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</c:numCache>
            </c:numRef>
          </c:val>
        </c:ser>
        <c:marker val="1"/>
        <c:axId val="87111552"/>
        <c:axId val="87113088"/>
      </c:lineChart>
      <c:catAx>
        <c:axId val="87111552"/>
        <c:scaling>
          <c:orientation val="minMax"/>
        </c:scaling>
        <c:axPos val="b"/>
        <c:tickLblPos val="nextTo"/>
        <c:crossAx val="87113088"/>
        <c:crosses val="autoZero"/>
        <c:auto val="1"/>
        <c:lblAlgn val="ctr"/>
        <c:lblOffset val="100"/>
      </c:catAx>
      <c:valAx>
        <c:axId val="87113088"/>
        <c:scaling>
          <c:orientation val="minMax"/>
        </c:scaling>
        <c:axPos val="l"/>
        <c:numFmt formatCode="General" sourceLinked="1"/>
        <c:tickLblPos val="nextTo"/>
        <c:crossAx val="87111552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lineChart>
        <c:grouping val="standard"/>
        <c:ser>
          <c:idx val="0"/>
          <c:order val="0"/>
          <c:tx>
            <c:strRef>
              <c:f>Sheet1!$I$1</c:f>
              <c:strCache>
                <c:ptCount val="1"/>
                <c:pt idx="0">
                  <c:v>Consumer #1</c:v>
                </c:pt>
              </c:strCache>
            </c:strRef>
          </c:tx>
          <c:marker>
            <c:symbol val="none"/>
          </c:marker>
          <c:val>
            <c:numRef>
              <c:f>Sheet1!$I$2:$I$25</c:f>
              <c:numCache>
                <c:formatCode>General</c:formatCode>
                <c:ptCount val="24"/>
                <c:pt idx="0">
                  <c:v>298.97000000000003</c:v>
                </c:pt>
                <c:pt idx="1">
                  <c:v>298.97000000000003</c:v>
                </c:pt>
                <c:pt idx="2">
                  <c:v>298.97000000000003</c:v>
                </c:pt>
                <c:pt idx="3">
                  <c:v>298.97000000000003</c:v>
                </c:pt>
                <c:pt idx="4">
                  <c:v>367.37</c:v>
                </c:pt>
                <c:pt idx="5">
                  <c:v>404.37</c:v>
                </c:pt>
                <c:pt idx="6">
                  <c:v>404.67</c:v>
                </c:pt>
                <c:pt idx="7">
                  <c:v>472.62</c:v>
                </c:pt>
                <c:pt idx="8">
                  <c:v>298.97000000000003</c:v>
                </c:pt>
                <c:pt idx="9">
                  <c:v>648.97</c:v>
                </c:pt>
                <c:pt idx="10">
                  <c:v>700.22</c:v>
                </c:pt>
                <c:pt idx="11">
                  <c:v>678.93</c:v>
                </c:pt>
                <c:pt idx="12">
                  <c:v>1808.34</c:v>
                </c:pt>
                <c:pt idx="13">
                  <c:v>699.3399999999998</c:v>
                </c:pt>
                <c:pt idx="14">
                  <c:v>642.04</c:v>
                </c:pt>
                <c:pt idx="15">
                  <c:v>692.14</c:v>
                </c:pt>
                <c:pt idx="16">
                  <c:v>342.04</c:v>
                </c:pt>
                <c:pt idx="17">
                  <c:v>347.78999999999991</c:v>
                </c:pt>
                <c:pt idx="18">
                  <c:v>1016.19</c:v>
                </c:pt>
                <c:pt idx="19">
                  <c:v>395.4899999999999</c:v>
                </c:pt>
                <c:pt idx="20">
                  <c:v>416.19</c:v>
                </c:pt>
                <c:pt idx="21">
                  <c:v>1280.1899999999998</c:v>
                </c:pt>
                <c:pt idx="22">
                  <c:v>312.08</c:v>
                </c:pt>
                <c:pt idx="23">
                  <c:v>289.78999999999991</c:v>
                </c:pt>
              </c:numCache>
            </c:numRef>
          </c:val>
        </c:ser>
        <c:ser>
          <c:idx val="1"/>
          <c:order val="1"/>
          <c:tx>
            <c:strRef>
              <c:f>Sheet1!$P$1</c:f>
              <c:strCache>
                <c:ptCount val="1"/>
                <c:pt idx="0">
                  <c:v>pv1</c:v>
                </c:pt>
              </c:strCache>
            </c:strRef>
          </c:tx>
          <c:marker>
            <c:symbol val="none"/>
          </c:marker>
          <c:val>
            <c:numRef>
              <c:f>Sheet1!$P$2:$P$25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50</c:v>
                </c:pt>
                <c:pt idx="5">
                  <c:v>500</c:v>
                </c:pt>
                <c:pt idx="6">
                  <c:v>720</c:v>
                </c:pt>
                <c:pt idx="7">
                  <c:v>850</c:v>
                </c:pt>
                <c:pt idx="8">
                  <c:v>960</c:v>
                </c:pt>
                <c:pt idx="9">
                  <c:v>1200</c:v>
                </c:pt>
                <c:pt idx="10">
                  <c:v>1400</c:v>
                </c:pt>
                <c:pt idx="11">
                  <c:v>1450</c:v>
                </c:pt>
                <c:pt idx="12">
                  <c:v>1690</c:v>
                </c:pt>
                <c:pt idx="13">
                  <c:v>1540</c:v>
                </c:pt>
                <c:pt idx="14">
                  <c:v>1300</c:v>
                </c:pt>
                <c:pt idx="15">
                  <c:v>1000</c:v>
                </c:pt>
                <c:pt idx="16">
                  <c:v>930</c:v>
                </c:pt>
                <c:pt idx="17">
                  <c:v>770</c:v>
                </c:pt>
                <c:pt idx="18">
                  <c:v>306</c:v>
                </c:pt>
                <c:pt idx="19">
                  <c:v>210</c:v>
                </c:pt>
                <c:pt idx="20">
                  <c:v>30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</c:numCache>
            </c:numRef>
          </c:val>
        </c:ser>
        <c:marker val="1"/>
        <c:axId val="87510400"/>
        <c:axId val="87520384"/>
      </c:lineChart>
      <c:catAx>
        <c:axId val="87510400"/>
        <c:scaling>
          <c:orientation val="minMax"/>
        </c:scaling>
        <c:axPos val="b"/>
        <c:tickLblPos val="nextTo"/>
        <c:crossAx val="87520384"/>
        <c:crosses val="autoZero"/>
        <c:auto val="1"/>
        <c:lblAlgn val="ctr"/>
        <c:lblOffset val="100"/>
      </c:catAx>
      <c:valAx>
        <c:axId val="87520384"/>
        <c:scaling>
          <c:orientation val="minMax"/>
        </c:scaling>
        <c:axPos val="l"/>
        <c:numFmt formatCode="General" sourceLinked="1"/>
        <c:tickLblPos val="nextTo"/>
        <c:crossAx val="87510400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1543285214348206"/>
          <c:y val="5.1358579055758614E-2"/>
          <c:w val="0.60738648293963249"/>
          <c:h val="0.79838984032443594"/>
        </c:manualLayout>
      </c:layout>
      <c:lineChart>
        <c:grouping val="standard"/>
        <c:ser>
          <c:idx val="1"/>
          <c:order val="0"/>
          <c:tx>
            <c:strRef>
              <c:f>Sheet1!$R$1</c:f>
              <c:strCache>
                <c:ptCount val="1"/>
                <c:pt idx="0">
                  <c:v>pv3</c:v>
                </c:pt>
              </c:strCache>
            </c:strRef>
          </c:tx>
          <c:marker>
            <c:symbol val="none"/>
          </c:marker>
          <c:val>
            <c:numRef>
              <c:f>Sheet1!$R$2:$R$25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26</c:v>
                </c:pt>
                <c:pt idx="5">
                  <c:v>300</c:v>
                </c:pt>
                <c:pt idx="6">
                  <c:v>450</c:v>
                </c:pt>
                <c:pt idx="7">
                  <c:v>530</c:v>
                </c:pt>
                <c:pt idx="8">
                  <c:v>655</c:v>
                </c:pt>
                <c:pt idx="9">
                  <c:v>900</c:v>
                </c:pt>
                <c:pt idx="10">
                  <c:v>1120</c:v>
                </c:pt>
                <c:pt idx="11">
                  <c:v>1300</c:v>
                </c:pt>
                <c:pt idx="12">
                  <c:v>1270</c:v>
                </c:pt>
                <c:pt idx="13">
                  <c:v>1000</c:v>
                </c:pt>
                <c:pt idx="14">
                  <c:v>901</c:v>
                </c:pt>
                <c:pt idx="15">
                  <c:v>850</c:v>
                </c:pt>
                <c:pt idx="16">
                  <c:v>777</c:v>
                </c:pt>
                <c:pt idx="17">
                  <c:v>515</c:v>
                </c:pt>
                <c:pt idx="18">
                  <c:v>290</c:v>
                </c:pt>
                <c:pt idx="19">
                  <c:v>220</c:v>
                </c:pt>
                <c:pt idx="20">
                  <c:v>5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</c:numCache>
            </c:numRef>
          </c:val>
        </c:ser>
        <c:ser>
          <c:idx val="0"/>
          <c:order val="1"/>
          <c:tx>
            <c:strRef>
              <c:f>Sheet1!$K$1</c:f>
              <c:strCache>
                <c:ptCount val="1"/>
                <c:pt idx="0">
                  <c:v>Consumer #3</c:v>
                </c:pt>
              </c:strCache>
            </c:strRef>
          </c:tx>
          <c:marker>
            <c:symbol val="none"/>
          </c:marker>
          <c:val>
            <c:numRef>
              <c:f>Sheet1!$K$2:$K$25</c:f>
              <c:numCache>
                <c:formatCode>General</c:formatCode>
                <c:ptCount val="24"/>
                <c:pt idx="0">
                  <c:v>471.87900000000002</c:v>
                </c:pt>
                <c:pt idx="1">
                  <c:v>121.87899999999998</c:v>
                </c:pt>
                <c:pt idx="2">
                  <c:v>100.89700000000002</c:v>
                </c:pt>
                <c:pt idx="3">
                  <c:v>100.89700000000002</c:v>
                </c:pt>
                <c:pt idx="4">
                  <c:v>308.87900000000002</c:v>
                </c:pt>
                <c:pt idx="5">
                  <c:v>949.27900000000022</c:v>
                </c:pt>
                <c:pt idx="6">
                  <c:v>833.27900000000022</c:v>
                </c:pt>
                <c:pt idx="7">
                  <c:v>823.29700000000003</c:v>
                </c:pt>
                <c:pt idx="8">
                  <c:v>378.54700000000008</c:v>
                </c:pt>
                <c:pt idx="9">
                  <c:v>389.29700000000003</c:v>
                </c:pt>
                <c:pt idx="10">
                  <c:v>434.29700000000003</c:v>
                </c:pt>
                <c:pt idx="11">
                  <c:v>1555.547</c:v>
                </c:pt>
                <c:pt idx="12">
                  <c:v>965.81699999999978</c:v>
                </c:pt>
                <c:pt idx="13">
                  <c:v>965.81699999999978</c:v>
                </c:pt>
                <c:pt idx="14">
                  <c:v>852.5469999999998</c:v>
                </c:pt>
                <c:pt idx="15">
                  <c:v>554.29700000000003</c:v>
                </c:pt>
                <c:pt idx="16">
                  <c:v>452.89699999999988</c:v>
                </c:pt>
                <c:pt idx="17">
                  <c:v>485.89699999999988</c:v>
                </c:pt>
                <c:pt idx="18">
                  <c:v>1274.8969999999999</c:v>
                </c:pt>
                <c:pt idx="19">
                  <c:v>1356.1469999999999</c:v>
                </c:pt>
                <c:pt idx="20">
                  <c:v>450.74700000000001</c:v>
                </c:pt>
                <c:pt idx="21">
                  <c:v>575.5469999999998</c:v>
                </c:pt>
                <c:pt idx="22">
                  <c:v>1184.297</c:v>
                </c:pt>
                <c:pt idx="23">
                  <c:v>544.29700000000003</c:v>
                </c:pt>
              </c:numCache>
            </c:numRef>
          </c:val>
        </c:ser>
        <c:marker val="1"/>
        <c:axId val="87536768"/>
        <c:axId val="87538304"/>
      </c:lineChart>
      <c:catAx>
        <c:axId val="87536768"/>
        <c:scaling>
          <c:orientation val="minMax"/>
        </c:scaling>
        <c:axPos val="b"/>
        <c:tickLblPos val="nextTo"/>
        <c:crossAx val="87538304"/>
        <c:crosses val="autoZero"/>
        <c:auto val="1"/>
        <c:lblAlgn val="ctr"/>
        <c:lblOffset val="100"/>
      </c:catAx>
      <c:valAx>
        <c:axId val="87538304"/>
        <c:scaling>
          <c:orientation val="minMax"/>
        </c:scaling>
        <c:axPos val="l"/>
        <c:numFmt formatCode="General" sourceLinked="1"/>
        <c:tickLblPos val="nextTo"/>
        <c:crossAx val="87536768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2825872460386892"/>
          <c:y val="3.4267036064936335E-2"/>
          <c:w val="0.63277510450082675"/>
          <c:h val="0.83461917954700138"/>
        </c:manualLayout>
      </c:layout>
      <c:lineChart>
        <c:grouping val="standard"/>
        <c:ser>
          <c:idx val="0"/>
          <c:order val="0"/>
          <c:tx>
            <c:strRef>
              <c:f>Sheet1!$U$1</c:f>
              <c:strCache>
                <c:ptCount val="1"/>
                <c:pt idx="0">
                  <c:v>first management</c:v>
                </c:pt>
              </c:strCache>
            </c:strRef>
          </c:tx>
          <c:marker>
            <c:symbol val="none"/>
          </c:marker>
          <c:val>
            <c:numRef>
              <c:f>Sheet1!$U$2:$U$25</c:f>
              <c:numCache>
                <c:formatCode>General</c:formatCode>
                <c:ptCount val="24"/>
                <c:pt idx="0">
                  <c:v>298.97000000000003</c:v>
                </c:pt>
                <c:pt idx="1">
                  <c:v>298.97000000000003</c:v>
                </c:pt>
                <c:pt idx="2">
                  <c:v>298.97000000000003</c:v>
                </c:pt>
                <c:pt idx="3">
                  <c:v>298.97000000000003</c:v>
                </c:pt>
                <c:pt idx="4">
                  <c:v>367.37</c:v>
                </c:pt>
                <c:pt idx="5">
                  <c:v>404.37</c:v>
                </c:pt>
                <c:pt idx="6">
                  <c:v>404.67</c:v>
                </c:pt>
                <c:pt idx="7">
                  <c:v>472.62</c:v>
                </c:pt>
                <c:pt idx="8">
                  <c:v>298.97000000000003</c:v>
                </c:pt>
                <c:pt idx="9">
                  <c:v>648.97</c:v>
                </c:pt>
                <c:pt idx="10">
                  <c:v>700.22</c:v>
                </c:pt>
                <c:pt idx="11">
                  <c:v>658.93</c:v>
                </c:pt>
                <c:pt idx="12">
                  <c:v>658.3399999999998</c:v>
                </c:pt>
                <c:pt idx="13">
                  <c:v>658.3399999999998</c:v>
                </c:pt>
                <c:pt idx="14">
                  <c:v>642.04</c:v>
                </c:pt>
                <c:pt idx="15">
                  <c:v>692.14</c:v>
                </c:pt>
                <c:pt idx="16">
                  <c:v>342.04</c:v>
                </c:pt>
                <c:pt idx="17">
                  <c:v>347.78999999999991</c:v>
                </c:pt>
                <c:pt idx="18">
                  <c:v>1016.19</c:v>
                </c:pt>
                <c:pt idx="19">
                  <c:v>395.4899999999999</c:v>
                </c:pt>
                <c:pt idx="20">
                  <c:v>416.19</c:v>
                </c:pt>
                <c:pt idx="21">
                  <c:v>1280.1899999999998</c:v>
                </c:pt>
                <c:pt idx="22">
                  <c:v>312.08</c:v>
                </c:pt>
                <c:pt idx="23">
                  <c:v>289.78999999999991</c:v>
                </c:pt>
              </c:numCache>
            </c:numRef>
          </c:val>
        </c:ser>
        <c:ser>
          <c:idx val="1"/>
          <c:order val="1"/>
          <c:tx>
            <c:strRef>
              <c:f>Sheet1!$P$1</c:f>
              <c:strCache>
                <c:ptCount val="1"/>
                <c:pt idx="0">
                  <c:v>pv1</c:v>
                </c:pt>
              </c:strCache>
            </c:strRef>
          </c:tx>
          <c:marker>
            <c:symbol val="none"/>
          </c:marker>
          <c:val>
            <c:numRef>
              <c:f>Sheet1!$P$2:$P$25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50</c:v>
                </c:pt>
                <c:pt idx="5">
                  <c:v>500</c:v>
                </c:pt>
                <c:pt idx="6">
                  <c:v>720</c:v>
                </c:pt>
                <c:pt idx="7">
                  <c:v>850</c:v>
                </c:pt>
                <c:pt idx="8">
                  <c:v>960</c:v>
                </c:pt>
                <c:pt idx="9">
                  <c:v>1200</c:v>
                </c:pt>
                <c:pt idx="10">
                  <c:v>1400</c:v>
                </c:pt>
                <c:pt idx="11">
                  <c:v>1450</c:v>
                </c:pt>
                <c:pt idx="12">
                  <c:v>1690</c:v>
                </c:pt>
                <c:pt idx="13">
                  <c:v>1540</c:v>
                </c:pt>
                <c:pt idx="14">
                  <c:v>1300</c:v>
                </c:pt>
                <c:pt idx="15">
                  <c:v>1000</c:v>
                </c:pt>
                <c:pt idx="16">
                  <c:v>930</c:v>
                </c:pt>
                <c:pt idx="17">
                  <c:v>770</c:v>
                </c:pt>
                <c:pt idx="18">
                  <c:v>306</c:v>
                </c:pt>
                <c:pt idx="19">
                  <c:v>210</c:v>
                </c:pt>
                <c:pt idx="20">
                  <c:v>30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</c:numCache>
            </c:numRef>
          </c:val>
        </c:ser>
        <c:marker val="1"/>
        <c:axId val="87645184"/>
        <c:axId val="87651072"/>
      </c:lineChart>
      <c:catAx>
        <c:axId val="87645184"/>
        <c:scaling>
          <c:orientation val="minMax"/>
        </c:scaling>
        <c:axPos val="b"/>
        <c:tickLblPos val="nextTo"/>
        <c:crossAx val="87651072"/>
        <c:crosses val="autoZero"/>
        <c:auto val="1"/>
        <c:lblAlgn val="ctr"/>
        <c:lblOffset val="100"/>
      </c:catAx>
      <c:valAx>
        <c:axId val="87651072"/>
        <c:scaling>
          <c:orientation val="minMax"/>
        </c:scaling>
        <c:axPos val="l"/>
        <c:numFmt formatCode="General" sourceLinked="1"/>
        <c:tickLblPos val="nextTo"/>
        <c:crossAx val="876451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2091037231457222"/>
          <c:y val="0.44418853893263355"/>
          <c:w val="0.26057110916690968"/>
          <c:h val="0.16717847769028868"/>
        </c:manualLayout>
      </c:layout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8.9787441342559518E-2"/>
          <c:y val="7.0625086337891968E-2"/>
          <c:w val="0.5953640738089554"/>
          <c:h val="0.80884479900538764"/>
        </c:manualLayout>
      </c:layout>
      <c:lineChart>
        <c:grouping val="standard"/>
        <c:ser>
          <c:idx val="0"/>
          <c:order val="0"/>
          <c:tx>
            <c:strRef>
              <c:f>Sheet1!$V$1</c:f>
              <c:strCache>
                <c:ptCount val="1"/>
                <c:pt idx="0">
                  <c:v>second house 1st management </c:v>
                </c:pt>
              </c:strCache>
            </c:strRef>
          </c:tx>
          <c:marker>
            <c:symbol val="none"/>
          </c:marker>
          <c:val>
            <c:numRef>
              <c:f>Sheet1!$V$2:$V$25</c:f>
              <c:numCache>
                <c:formatCode>General</c:formatCode>
                <c:ptCount val="24"/>
                <c:pt idx="0">
                  <c:v>127.7</c:v>
                </c:pt>
                <c:pt idx="1">
                  <c:v>106.55</c:v>
                </c:pt>
                <c:pt idx="2">
                  <c:v>106.7</c:v>
                </c:pt>
                <c:pt idx="3">
                  <c:v>85</c:v>
                </c:pt>
                <c:pt idx="4">
                  <c:v>85</c:v>
                </c:pt>
                <c:pt idx="5">
                  <c:v>153.4</c:v>
                </c:pt>
                <c:pt idx="6">
                  <c:v>1053.4000000000001</c:v>
                </c:pt>
                <c:pt idx="7">
                  <c:v>461.25</c:v>
                </c:pt>
                <c:pt idx="8">
                  <c:v>351.7</c:v>
                </c:pt>
                <c:pt idx="9">
                  <c:v>349.95</c:v>
                </c:pt>
                <c:pt idx="10">
                  <c:v>337.25</c:v>
                </c:pt>
                <c:pt idx="11">
                  <c:v>1041.25</c:v>
                </c:pt>
                <c:pt idx="12">
                  <c:v>1010.65</c:v>
                </c:pt>
                <c:pt idx="13">
                  <c:v>1160.6499999999999</c:v>
                </c:pt>
                <c:pt idx="14">
                  <c:v>744.65</c:v>
                </c:pt>
                <c:pt idx="15">
                  <c:v>357.65000000000009</c:v>
                </c:pt>
                <c:pt idx="16">
                  <c:v>319.25</c:v>
                </c:pt>
                <c:pt idx="17">
                  <c:v>339.7</c:v>
                </c:pt>
                <c:pt idx="18">
                  <c:v>1262.7</c:v>
                </c:pt>
                <c:pt idx="19">
                  <c:v>685.7</c:v>
                </c:pt>
                <c:pt idx="20">
                  <c:v>331</c:v>
                </c:pt>
                <c:pt idx="21">
                  <c:v>405.1</c:v>
                </c:pt>
                <c:pt idx="22">
                  <c:v>336.7</c:v>
                </c:pt>
                <c:pt idx="23">
                  <c:v>314</c:v>
                </c:pt>
              </c:numCache>
            </c:numRef>
          </c:val>
        </c:ser>
        <c:ser>
          <c:idx val="1"/>
          <c:order val="1"/>
          <c:tx>
            <c:strRef>
              <c:f>Sheet1!$Q$1</c:f>
              <c:strCache>
                <c:ptCount val="1"/>
                <c:pt idx="0">
                  <c:v>pv2</c:v>
                </c:pt>
              </c:strCache>
            </c:strRef>
          </c:tx>
          <c:marker>
            <c:symbol val="none"/>
          </c:marker>
          <c:val>
            <c:numRef>
              <c:f>Sheet1!$Q$2:$Q$25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70</c:v>
                </c:pt>
                <c:pt idx="5">
                  <c:v>400</c:v>
                </c:pt>
                <c:pt idx="6">
                  <c:v>660</c:v>
                </c:pt>
                <c:pt idx="7">
                  <c:v>775</c:v>
                </c:pt>
                <c:pt idx="8">
                  <c:v>899</c:v>
                </c:pt>
                <c:pt idx="9">
                  <c:v>1001</c:v>
                </c:pt>
                <c:pt idx="10">
                  <c:v>1511</c:v>
                </c:pt>
                <c:pt idx="11">
                  <c:v>1993</c:v>
                </c:pt>
                <c:pt idx="12">
                  <c:v>2016</c:v>
                </c:pt>
                <c:pt idx="13">
                  <c:v>2016</c:v>
                </c:pt>
                <c:pt idx="14">
                  <c:v>1900</c:v>
                </c:pt>
                <c:pt idx="15">
                  <c:v>1800</c:v>
                </c:pt>
                <c:pt idx="16">
                  <c:v>1770</c:v>
                </c:pt>
                <c:pt idx="17">
                  <c:v>1060</c:v>
                </c:pt>
                <c:pt idx="18">
                  <c:v>488</c:v>
                </c:pt>
                <c:pt idx="19">
                  <c:v>300</c:v>
                </c:pt>
                <c:pt idx="20">
                  <c:v>20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</c:numCache>
            </c:numRef>
          </c:val>
        </c:ser>
        <c:marker val="1"/>
        <c:axId val="87679744"/>
        <c:axId val="87681280"/>
      </c:lineChart>
      <c:catAx>
        <c:axId val="87679744"/>
        <c:scaling>
          <c:orientation val="minMax"/>
        </c:scaling>
        <c:axPos val="b"/>
        <c:tickLblPos val="nextTo"/>
        <c:crossAx val="87681280"/>
        <c:crosses val="autoZero"/>
        <c:auto val="1"/>
        <c:lblAlgn val="ctr"/>
        <c:lblOffset val="100"/>
      </c:catAx>
      <c:valAx>
        <c:axId val="87681280"/>
        <c:scaling>
          <c:orientation val="minMax"/>
        </c:scaling>
        <c:axPos val="l"/>
        <c:numFmt formatCode="General" sourceLinked="1"/>
        <c:tickLblPos val="nextTo"/>
        <c:crossAx val="8767974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lineChart>
        <c:grouping val="standard"/>
        <c:ser>
          <c:idx val="1"/>
          <c:order val="0"/>
          <c:tx>
            <c:strRef>
              <c:f>Sheet1!$R$1</c:f>
              <c:strCache>
                <c:ptCount val="1"/>
                <c:pt idx="0">
                  <c:v>pv3</c:v>
                </c:pt>
              </c:strCache>
            </c:strRef>
          </c:tx>
          <c:marker>
            <c:symbol val="none"/>
          </c:marker>
          <c:val>
            <c:numRef>
              <c:f>Sheet1!$R$2:$R$25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26</c:v>
                </c:pt>
                <c:pt idx="5">
                  <c:v>300</c:v>
                </c:pt>
                <c:pt idx="6">
                  <c:v>450</c:v>
                </c:pt>
                <c:pt idx="7">
                  <c:v>530</c:v>
                </c:pt>
                <c:pt idx="8">
                  <c:v>655</c:v>
                </c:pt>
                <c:pt idx="9">
                  <c:v>900</c:v>
                </c:pt>
                <c:pt idx="10">
                  <c:v>1120</c:v>
                </c:pt>
                <c:pt idx="11">
                  <c:v>1300</c:v>
                </c:pt>
                <c:pt idx="12">
                  <c:v>1270</c:v>
                </c:pt>
                <c:pt idx="13">
                  <c:v>1000</c:v>
                </c:pt>
                <c:pt idx="14">
                  <c:v>901</c:v>
                </c:pt>
                <c:pt idx="15">
                  <c:v>850</c:v>
                </c:pt>
                <c:pt idx="16">
                  <c:v>777</c:v>
                </c:pt>
                <c:pt idx="17">
                  <c:v>515</c:v>
                </c:pt>
                <c:pt idx="18">
                  <c:v>290</c:v>
                </c:pt>
                <c:pt idx="19">
                  <c:v>220</c:v>
                </c:pt>
                <c:pt idx="20">
                  <c:v>5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</c:numCache>
            </c:numRef>
          </c:val>
        </c:ser>
        <c:ser>
          <c:idx val="0"/>
          <c:order val="1"/>
          <c:tx>
            <c:strRef>
              <c:f>Sheet1!$W$1</c:f>
              <c:strCache>
                <c:ptCount val="1"/>
                <c:pt idx="0">
                  <c:v>Third house 1st management </c:v>
                </c:pt>
              </c:strCache>
            </c:strRef>
          </c:tx>
          <c:marker>
            <c:symbol val="none"/>
          </c:marker>
          <c:val>
            <c:numRef>
              <c:f>Sheet1!$W$2:$W$25</c:f>
              <c:numCache>
                <c:formatCode>General</c:formatCode>
                <c:ptCount val="24"/>
                <c:pt idx="0">
                  <c:v>471.87900000000002</c:v>
                </c:pt>
                <c:pt idx="1">
                  <c:v>121.87899999999998</c:v>
                </c:pt>
                <c:pt idx="2">
                  <c:v>100.89700000000002</c:v>
                </c:pt>
                <c:pt idx="3">
                  <c:v>100.89700000000002</c:v>
                </c:pt>
                <c:pt idx="4">
                  <c:v>308.87900000000002</c:v>
                </c:pt>
                <c:pt idx="5">
                  <c:v>949.27900000000022</c:v>
                </c:pt>
                <c:pt idx="6">
                  <c:v>833.27900000000022</c:v>
                </c:pt>
                <c:pt idx="7">
                  <c:v>823.29700000000003</c:v>
                </c:pt>
                <c:pt idx="8">
                  <c:v>378.54700000000008</c:v>
                </c:pt>
                <c:pt idx="9">
                  <c:v>389.29700000000003</c:v>
                </c:pt>
                <c:pt idx="10">
                  <c:v>434.29700000000003</c:v>
                </c:pt>
                <c:pt idx="11">
                  <c:v>1555.547</c:v>
                </c:pt>
                <c:pt idx="12">
                  <c:v>965.81699999999978</c:v>
                </c:pt>
                <c:pt idx="13">
                  <c:v>965.81699999999978</c:v>
                </c:pt>
                <c:pt idx="14">
                  <c:v>852.5469999999998</c:v>
                </c:pt>
                <c:pt idx="15">
                  <c:v>554.29700000000003</c:v>
                </c:pt>
                <c:pt idx="16">
                  <c:v>452.89699999999988</c:v>
                </c:pt>
                <c:pt idx="17">
                  <c:v>485.89699999999988</c:v>
                </c:pt>
                <c:pt idx="18">
                  <c:v>1274.8969999999999</c:v>
                </c:pt>
                <c:pt idx="19">
                  <c:v>1356.1469999999999</c:v>
                </c:pt>
                <c:pt idx="20">
                  <c:v>450.74700000000001</c:v>
                </c:pt>
                <c:pt idx="21">
                  <c:v>575.5469999999998</c:v>
                </c:pt>
                <c:pt idx="22">
                  <c:v>1184.297</c:v>
                </c:pt>
                <c:pt idx="23">
                  <c:v>544.29700000000003</c:v>
                </c:pt>
              </c:numCache>
            </c:numRef>
          </c:val>
        </c:ser>
        <c:marker val="1"/>
        <c:axId val="87701760"/>
        <c:axId val="87707648"/>
      </c:lineChart>
      <c:catAx>
        <c:axId val="87701760"/>
        <c:scaling>
          <c:orientation val="minMax"/>
        </c:scaling>
        <c:axPos val="b"/>
        <c:tickLblPos val="nextTo"/>
        <c:crossAx val="87707648"/>
        <c:crosses val="autoZero"/>
        <c:auto val="1"/>
        <c:lblAlgn val="ctr"/>
        <c:lblOffset val="100"/>
      </c:catAx>
      <c:valAx>
        <c:axId val="87707648"/>
        <c:scaling>
          <c:orientation val="minMax"/>
        </c:scaling>
        <c:axPos val="l"/>
        <c:numFmt formatCode="General" sourceLinked="1"/>
        <c:tickLblPos val="nextTo"/>
        <c:crossAx val="87701760"/>
        <c:crosses val="autoZero"/>
        <c:crossBetween val="between"/>
      </c:valAx>
    </c:plotArea>
    <c:legend>
      <c:legendPos val="r"/>
    </c:legend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lineChart>
        <c:grouping val="standard"/>
        <c:ser>
          <c:idx val="0"/>
          <c:order val="0"/>
          <c:tx>
            <c:strRef>
              <c:f>Sheet1!$S$1</c:f>
              <c:strCache>
                <c:ptCount val="1"/>
                <c:pt idx="0">
                  <c:v>Total PV</c:v>
                </c:pt>
              </c:strCache>
            </c:strRef>
          </c:tx>
          <c:marker>
            <c:symbol val="none"/>
          </c:marker>
          <c:val>
            <c:numRef>
              <c:f>Sheet1!$S$2:$S$25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146</c:v>
                </c:pt>
                <c:pt idx="5">
                  <c:v>1200</c:v>
                </c:pt>
                <c:pt idx="6">
                  <c:v>1830</c:v>
                </c:pt>
                <c:pt idx="7">
                  <c:v>2155</c:v>
                </c:pt>
                <c:pt idx="8">
                  <c:v>2514</c:v>
                </c:pt>
                <c:pt idx="9">
                  <c:v>3101</c:v>
                </c:pt>
                <c:pt idx="10">
                  <c:v>4031</c:v>
                </c:pt>
                <c:pt idx="11">
                  <c:v>4743</c:v>
                </c:pt>
                <c:pt idx="12">
                  <c:v>4976</c:v>
                </c:pt>
                <c:pt idx="13">
                  <c:v>4556</c:v>
                </c:pt>
                <c:pt idx="14">
                  <c:v>4101</c:v>
                </c:pt>
                <c:pt idx="15">
                  <c:v>3650</c:v>
                </c:pt>
                <c:pt idx="16">
                  <c:v>3477</c:v>
                </c:pt>
                <c:pt idx="17">
                  <c:v>2345</c:v>
                </c:pt>
                <c:pt idx="18">
                  <c:v>1084</c:v>
                </c:pt>
                <c:pt idx="19">
                  <c:v>730</c:v>
                </c:pt>
                <c:pt idx="20">
                  <c:v>55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Sheet1!$X$1</c:f>
              <c:strCache>
                <c:ptCount val="1"/>
                <c:pt idx="0">
                  <c:v>Total loads after 1st management </c:v>
                </c:pt>
              </c:strCache>
            </c:strRef>
          </c:tx>
          <c:marker>
            <c:symbol val="none"/>
          </c:marker>
          <c:val>
            <c:numRef>
              <c:f>Sheet1!$X$2:$X$25</c:f>
              <c:numCache>
                <c:formatCode>General</c:formatCode>
                <c:ptCount val="24"/>
                <c:pt idx="0">
                  <c:v>898.54899999999998</c:v>
                </c:pt>
                <c:pt idx="1">
                  <c:v>527.399</c:v>
                </c:pt>
                <c:pt idx="2">
                  <c:v>506.56700000000001</c:v>
                </c:pt>
                <c:pt idx="3">
                  <c:v>484.86700000000002</c:v>
                </c:pt>
                <c:pt idx="4">
                  <c:v>761.24900000000002</c:v>
                </c:pt>
                <c:pt idx="5">
                  <c:v>1507.049</c:v>
                </c:pt>
                <c:pt idx="6">
                  <c:v>2291.3490000000002</c:v>
                </c:pt>
                <c:pt idx="7">
                  <c:v>1757.1669999999999</c:v>
                </c:pt>
                <c:pt idx="8">
                  <c:v>1029.2170000000001</c:v>
                </c:pt>
                <c:pt idx="9">
                  <c:v>1388.2170000000001</c:v>
                </c:pt>
                <c:pt idx="10">
                  <c:v>1471.7670000000001</c:v>
                </c:pt>
                <c:pt idx="11">
                  <c:v>3255.726999999999</c:v>
                </c:pt>
                <c:pt idx="12">
                  <c:v>2634.8069999999998</c:v>
                </c:pt>
                <c:pt idx="13">
                  <c:v>2784.8070000000002</c:v>
                </c:pt>
                <c:pt idx="14">
                  <c:v>2239.2370000000001</c:v>
                </c:pt>
                <c:pt idx="15">
                  <c:v>1604.087</c:v>
                </c:pt>
                <c:pt idx="16">
                  <c:v>1114.1869999999999</c:v>
                </c:pt>
                <c:pt idx="17">
                  <c:v>1173.3869999999999</c:v>
                </c:pt>
                <c:pt idx="18">
                  <c:v>3553.7870000000003</c:v>
                </c:pt>
                <c:pt idx="19">
                  <c:v>2437.3370000000009</c:v>
                </c:pt>
                <c:pt idx="20">
                  <c:v>1197.9370000000001</c:v>
                </c:pt>
                <c:pt idx="21">
                  <c:v>2260.8370000000009</c:v>
                </c:pt>
                <c:pt idx="22">
                  <c:v>1833.077</c:v>
                </c:pt>
                <c:pt idx="23">
                  <c:v>1148.087</c:v>
                </c:pt>
              </c:numCache>
            </c:numRef>
          </c:val>
        </c:ser>
        <c:marker val="1"/>
        <c:axId val="87741568"/>
        <c:axId val="87743104"/>
      </c:lineChart>
      <c:catAx>
        <c:axId val="87741568"/>
        <c:scaling>
          <c:orientation val="minMax"/>
        </c:scaling>
        <c:axPos val="b"/>
        <c:tickLblPos val="nextTo"/>
        <c:crossAx val="87743104"/>
        <c:crosses val="autoZero"/>
        <c:auto val="1"/>
        <c:lblAlgn val="ctr"/>
        <c:lblOffset val="100"/>
      </c:catAx>
      <c:valAx>
        <c:axId val="87743104"/>
        <c:scaling>
          <c:orientation val="minMax"/>
        </c:scaling>
        <c:axPos val="l"/>
        <c:numFmt formatCode="General" sourceLinked="1"/>
        <c:tickLblPos val="nextTo"/>
        <c:crossAx val="87741568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7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Sheet1!$AA$1</c:f>
              <c:strCache>
                <c:ptCount val="1"/>
                <c:pt idx="0">
                  <c:v>( PV power  at central)</c:v>
                </c:pt>
              </c:strCache>
            </c:strRef>
          </c:tx>
          <c:val>
            <c:numRef>
              <c:f>Sheet1!$AA$2:$AA$25</c:f>
              <c:numCache>
                <c:formatCode>General</c:formatCode>
                <c:ptCount val="24"/>
                <c:pt idx="0">
                  <c:v>-898.54899999999998</c:v>
                </c:pt>
                <c:pt idx="1">
                  <c:v>-527.399</c:v>
                </c:pt>
                <c:pt idx="2">
                  <c:v>-506.56700000000001</c:v>
                </c:pt>
                <c:pt idx="3">
                  <c:v>-484.86700000000002</c:v>
                </c:pt>
                <c:pt idx="4">
                  <c:v>-615.24900000000002</c:v>
                </c:pt>
                <c:pt idx="5">
                  <c:v>-307.04899999999975</c:v>
                </c:pt>
                <c:pt idx="6">
                  <c:v>-461.34900000000039</c:v>
                </c:pt>
                <c:pt idx="7">
                  <c:v>397.83300000000003</c:v>
                </c:pt>
                <c:pt idx="8">
                  <c:v>1484.7829999999999</c:v>
                </c:pt>
                <c:pt idx="9">
                  <c:v>1712.7829999999999</c:v>
                </c:pt>
                <c:pt idx="10">
                  <c:v>2559.2330000000002</c:v>
                </c:pt>
                <c:pt idx="11">
                  <c:v>1487.2729999999999</c:v>
                </c:pt>
                <c:pt idx="12">
                  <c:v>2341.1930000000002</c:v>
                </c:pt>
                <c:pt idx="13">
                  <c:v>1771.1929999999998</c:v>
                </c:pt>
                <c:pt idx="14">
                  <c:v>1861.7629999999999</c:v>
                </c:pt>
                <c:pt idx="15">
                  <c:v>2045.913</c:v>
                </c:pt>
                <c:pt idx="16">
                  <c:v>2362.8130000000019</c:v>
                </c:pt>
                <c:pt idx="17">
                  <c:v>1171.6129999999998</c:v>
                </c:pt>
                <c:pt idx="18">
                  <c:v>-2469.7870000000003</c:v>
                </c:pt>
                <c:pt idx="19">
                  <c:v>-1707.337</c:v>
                </c:pt>
                <c:pt idx="20">
                  <c:v>-1142.9370000000001</c:v>
                </c:pt>
                <c:pt idx="21">
                  <c:v>-2260.8370000000018</c:v>
                </c:pt>
                <c:pt idx="22">
                  <c:v>-1833.077</c:v>
                </c:pt>
                <c:pt idx="23">
                  <c:v>-1148.087</c:v>
                </c:pt>
              </c:numCache>
            </c:numRef>
          </c:val>
        </c:ser>
        <c:axId val="86972288"/>
        <c:axId val="86973824"/>
      </c:barChart>
      <c:catAx>
        <c:axId val="86972288"/>
        <c:scaling>
          <c:orientation val="minMax"/>
        </c:scaling>
        <c:axPos val="b"/>
        <c:tickLblPos val="nextTo"/>
        <c:crossAx val="86973824"/>
        <c:crosses val="autoZero"/>
        <c:auto val="1"/>
        <c:lblAlgn val="ctr"/>
        <c:lblOffset val="100"/>
      </c:catAx>
      <c:valAx>
        <c:axId val="86973824"/>
        <c:scaling>
          <c:orientation val="minMax"/>
        </c:scaling>
        <c:axPos val="l"/>
        <c:numFmt formatCode="General" sourceLinked="1"/>
        <c:tickLblPos val="nextTo"/>
        <c:crossAx val="86972288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E78E12-663A-4FD3-B4D8-7BA98250F3FF}" type="datetimeFigureOut">
              <a:rPr lang="en-US" smtClean="0"/>
              <a:pPr/>
              <a:t>9/20/2016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209314-3300-4F20-91BF-233904DB7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09314-3300-4F20-91BF-233904DB7FE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82A63-39B0-47F4-85D8-F78D366F8793}" type="datetimeFigureOut">
              <a:rPr lang="en-US" smtClean="0"/>
              <a:pPr/>
              <a:t>9/20/2016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CDE9F-404C-4E64-9B85-F88C30592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82A63-39B0-47F4-85D8-F78D366F8793}" type="datetimeFigureOut">
              <a:rPr lang="en-US" smtClean="0"/>
              <a:pPr/>
              <a:t>9/20/2016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CDE9F-404C-4E64-9B85-F88C30592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82A63-39B0-47F4-85D8-F78D366F8793}" type="datetimeFigureOut">
              <a:rPr lang="en-US" smtClean="0"/>
              <a:pPr/>
              <a:t>9/20/2016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CDE9F-404C-4E64-9B85-F88C30592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82A63-39B0-47F4-85D8-F78D366F8793}" type="datetimeFigureOut">
              <a:rPr lang="en-US" smtClean="0"/>
              <a:pPr/>
              <a:t>9/20/2016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CDE9F-404C-4E64-9B85-F88C30592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82A63-39B0-47F4-85D8-F78D366F8793}" type="datetimeFigureOut">
              <a:rPr lang="en-US" smtClean="0"/>
              <a:pPr/>
              <a:t>9/20/2016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CDE9F-404C-4E64-9B85-F88C30592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82A63-39B0-47F4-85D8-F78D366F8793}" type="datetimeFigureOut">
              <a:rPr lang="en-US" smtClean="0"/>
              <a:pPr/>
              <a:t>9/20/2016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CDE9F-404C-4E64-9B85-F88C30592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82A63-39B0-47F4-85D8-F78D366F8793}" type="datetimeFigureOut">
              <a:rPr lang="en-US" smtClean="0"/>
              <a:pPr/>
              <a:t>9/20/2016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CDE9F-404C-4E64-9B85-F88C30592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82A63-39B0-47F4-85D8-F78D366F8793}" type="datetimeFigureOut">
              <a:rPr lang="en-US" smtClean="0"/>
              <a:pPr/>
              <a:t>9/20/2016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CDE9F-404C-4E64-9B85-F88C30592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82A63-39B0-47F4-85D8-F78D366F8793}" type="datetimeFigureOut">
              <a:rPr lang="en-US" smtClean="0"/>
              <a:pPr/>
              <a:t>9/20/2016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CDE9F-404C-4E64-9B85-F88C30592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82A63-39B0-47F4-85D8-F78D366F8793}" type="datetimeFigureOut">
              <a:rPr lang="en-US" smtClean="0"/>
              <a:pPr/>
              <a:t>9/20/2016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CDE9F-404C-4E64-9B85-F88C30592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82A63-39B0-47F4-85D8-F78D366F8793}" type="datetimeFigureOut">
              <a:rPr lang="en-US" smtClean="0"/>
              <a:pPr/>
              <a:t>9/20/2016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CDE9F-404C-4E64-9B85-F88C30592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F82A63-39B0-47F4-85D8-F78D366F8793}" type="datetimeFigureOut">
              <a:rPr lang="en-US" smtClean="0"/>
              <a:pPr/>
              <a:t>9/20/2016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FCDE9F-404C-4E64-9B85-F88C30592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3962400"/>
          </a:xfrm>
        </p:spPr>
        <p:txBody>
          <a:bodyPr/>
          <a:lstStyle/>
          <a:p>
            <a:r>
              <a:rPr lang="en-US" dirty="0" smtClean="0"/>
              <a:t>Smart Grid “Grouping “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</a:t>
            </a:r>
            <a:r>
              <a:rPr lang="en-US" dirty="0" smtClean="0"/>
              <a:t>A</a:t>
            </a:r>
            <a:r>
              <a:rPr lang="en-US" dirty="0" smtClean="0"/>
              <a:t>nd Recommendations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Less payback period 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Makes power system more reliable 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Cleaner and greener </a:t>
            </a:r>
            <a:r>
              <a:rPr lang="en-US" dirty="0" err="1" smtClean="0"/>
              <a:t>enviroment</a:t>
            </a:r>
            <a:r>
              <a:rPr lang="en-US" dirty="0" smtClean="0"/>
              <a:t> </a:t>
            </a:r>
          </a:p>
          <a:p>
            <a:pPr>
              <a:buFontTx/>
              <a:buChar char="-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 descr="newe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828800"/>
            <a:ext cx="8589196" cy="3657600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720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86836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6" name="Content Placeholder 5" descr="energy_mgnt_res_eng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1219200"/>
            <a:ext cx="9171041" cy="499166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block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1600" y="228600"/>
            <a:ext cx="6324600" cy="58995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Cute-house-clipart-free-clipart-images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hart 8"/>
          <p:cNvGraphicFramePr/>
          <p:nvPr/>
        </p:nvGraphicFramePr>
        <p:xfrm>
          <a:off x="4267200" y="304800"/>
          <a:ext cx="4724400" cy="289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Content Placeholder 12"/>
          <p:cNvGraphicFramePr>
            <a:graphicFrameLocks noGrp="1"/>
          </p:cNvGraphicFramePr>
          <p:nvPr>
            <p:ph idx="1"/>
          </p:nvPr>
        </p:nvGraphicFramePr>
        <p:xfrm>
          <a:off x="381000" y="457200"/>
          <a:ext cx="4038600" cy="289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Chart 13"/>
          <p:cNvGraphicFramePr/>
          <p:nvPr/>
        </p:nvGraphicFramePr>
        <p:xfrm>
          <a:off x="1981200" y="3657600"/>
          <a:ext cx="4572000" cy="27454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28600" y="0"/>
          <a:ext cx="41148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/>
          <p:nvPr/>
        </p:nvGraphicFramePr>
        <p:xfrm>
          <a:off x="4267200" y="609600"/>
          <a:ext cx="4876800" cy="289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/>
          <p:nvPr/>
        </p:nvGraphicFramePr>
        <p:xfrm>
          <a:off x="2209800" y="3810000"/>
          <a:ext cx="4572000" cy="27454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</TotalTime>
  <Words>27</Words>
  <Application>Microsoft Office PowerPoint</Application>
  <PresentationFormat>On-screen Show (4:3)</PresentationFormat>
  <Paragraphs>12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Smart Grid “Grouping “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Benefits And Recommendations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Grid “Grouping “</dc:title>
  <dc:creator>work</dc:creator>
  <cp:lastModifiedBy>work</cp:lastModifiedBy>
  <cp:revision>38</cp:revision>
  <dcterms:created xsi:type="dcterms:W3CDTF">2016-05-16T10:21:04Z</dcterms:created>
  <dcterms:modified xsi:type="dcterms:W3CDTF">2016-09-20T18:52:21Z</dcterms:modified>
</cp:coreProperties>
</file>