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6EA3-B19C-4559-82BD-5B99B74B8E3E}" type="datetimeFigureOut">
              <a:rPr lang="en-US" smtClean="0"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836F0-3D34-42E5-8CBA-D58A4E310B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779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6EA3-B19C-4559-82BD-5B99B74B8E3E}" type="datetimeFigureOut">
              <a:rPr lang="en-US" smtClean="0"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836F0-3D34-42E5-8CBA-D58A4E310B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917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6EA3-B19C-4559-82BD-5B99B74B8E3E}" type="datetimeFigureOut">
              <a:rPr lang="en-US" smtClean="0"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836F0-3D34-42E5-8CBA-D58A4E310B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473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6EA3-B19C-4559-82BD-5B99B74B8E3E}" type="datetimeFigureOut">
              <a:rPr lang="en-US" smtClean="0"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836F0-3D34-42E5-8CBA-D58A4E310B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573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6EA3-B19C-4559-82BD-5B99B74B8E3E}" type="datetimeFigureOut">
              <a:rPr lang="en-US" smtClean="0"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836F0-3D34-42E5-8CBA-D58A4E310B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026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6EA3-B19C-4559-82BD-5B99B74B8E3E}" type="datetimeFigureOut">
              <a:rPr lang="en-US" smtClean="0"/>
              <a:t>6/24/2018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836F0-3D34-42E5-8CBA-D58A4E310B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129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6EA3-B19C-4559-82BD-5B99B74B8E3E}" type="datetimeFigureOut">
              <a:rPr lang="en-US" smtClean="0"/>
              <a:t>6/24/2018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836F0-3D34-42E5-8CBA-D58A4E310B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223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6EA3-B19C-4559-82BD-5B99B74B8E3E}" type="datetimeFigureOut">
              <a:rPr lang="en-US" smtClean="0"/>
              <a:t>6/24/2018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836F0-3D34-42E5-8CBA-D58A4E310B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951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6EA3-B19C-4559-82BD-5B99B74B8E3E}" type="datetimeFigureOut">
              <a:rPr lang="en-US" smtClean="0"/>
              <a:t>6/24/2018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836F0-3D34-42E5-8CBA-D58A4E310B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942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6EA3-B19C-4559-82BD-5B99B74B8E3E}" type="datetimeFigureOut">
              <a:rPr lang="en-US" smtClean="0"/>
              <a:t>6/24/2018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836F0-3D34-42E5-8CBA-D58A4E310B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116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6EA3-B19C-4559-82BD-5B99B74B8E3E}" type="datetimeFigureOut">
              <a:rPr lang="en-US" smtClean="0"/>
              <a:t>6/24/2018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836F0-3D34-42E5-8CBA-D58A4E310B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779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D76EA3-B19C-4559-82BD-5B99B74B8E3E}" type="datetimeFigureOut">
              <a:rPr lang="en-US" smtClean="0"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F836F0-3D34-42E5-8CBA-D58A4E310B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197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Graduation Project 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Prepared by: 1. </a:t>
            </a:r>
            <a:r>
              <a:rPr lang="en-US" dirty="0" err="1" smtClean="0"/>
              <a:t>Abeer</a:t>
            </a:r>
            <a:r>
              <a:rPr lang="en-US" dirty="0" smtClean="0"/>
              <a:t> </a:t>
            </a:r>
            <a:r>
              <a:rPr lang="en-US" dirty="0" err="1" smtClean="0"/>
              <a:t>Adwan</a:t>
            </a:r>
            <a:endParaRPr lang="en-US" dirty="0" smtClean="0"/>
          </a:p>
          <a:p>
            <a:r>
              <a:rPr lang="en-US" dirty="0" smtClean="0"/>
              <a:t>2. Haya </a:t>
            </a:r>
            <a:r>
              <a:rPr lang="en-US" dirty="0" err="1" smtClean="0"/>
              <a:t>Hamdan</a:t>
            </a:r>
            <a:endParaRPr lang="en-US" dirty="0" smtClean="0"/>
          </a:p>
          <a:p>
            <a:r>
              <a:rPr lang="en-US" dirty="0" smtClean="0"/>
              <a:t>3. Saba </a:t>
            </a:r>
            <a:r>
              <a:rPr lang="en-US" dirty="0" err="1" smtClean="0"/>
              <a:t>Amerih</a:t>
            </a:r>
            <a:endParaRPr lang="en-US" dirty="0" smtClean="0"/>
          </a:p>
          <a:p>
            <a:r>
              <a:rPr lang="en-US" dirty="0" smtClean="0"/>
              <a:t>Supervisor: Ameer Aker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78609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9376" y="1502352"/>
            <a:ext cx="5619750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993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8512" y="1366837"/>
            <a:ext cx="5514975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2761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7136" y="651596"/>
            <a:ext cx="7324725" cy="16478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0244" y="2809874"/>
            <a:ext cx="7737163" cy="137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9734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1545" y="631767"/>
            <a:ext cx="6151419" cy="5843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8085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1628" y="1486159"/>
            <a:ext cx="6276975" cy="368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046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0925" y="1571625"/>
            <a:ext cx="5010150" cy="371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4477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7025" y="1328737"/>
            <a:ext cx="6457950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1129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212" y="706583"/>
            <a:ext cx="10605049" cy="5016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9554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541" y="872836"/>
            <a:ext cx="10912356" cy="5079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4290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9912" y="266541"/>
            <a:ext cx="9160245" cy="614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04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8571" y="2651125"/>
            <a:ext cx="10515600" cy="1325563"/>
          </a:xfrm>
        </p:spPr>
        <p:txBody>
          <a:bodyPr/>
          <a:lstStyle/>
          <a:p>
            <a:r>
              <a:rPr lang="en-US" dirty="0" smtClean="0"/>
              <a:t>Integrated Redesign of School of Fine Arts at AN </a:t>
            </a:r>
            <a:r>
              <a:rPr lang="en-US" dirty="0" err="1" smtClean="0"/>
              <a:t>Najah</a:t>
            </a:r>
            <a:r>
              <a:rPr lang="en-US" dirty="0" smtClean="0"/>
              <a:t> National University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90504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326" y="606829"/>
            <a:ext cx="11538993" cy="577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5098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4481" y="218518"/>
            <a:ext cx="8404166" cy="6494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4590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9746" y="475300"/>
            <a:ext cx="8254538" cy="602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3674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1804" y="416942"/>
            <a:ext cx="7996354" cy="5825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1524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236938"/>
            <a:ext cx="8478982" cy="6363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5698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9251" y="407324"/>
            <a:ext cx="7724052" cy="59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6587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5672" y="324198"/>
            <a:ext cx="8102003" cy="6288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7591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4620" y="482138"/>
            <a:ext cx="8524601" cy="5950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4092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643579"/>
            <a:ext cx="8527025" cy="556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4288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2052" y="430950"/>
            <a:ext cx="8524742" cy="6036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253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68525" y="640080"/>
            <a:ext cx="6113833" cy="5639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4090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2258" y="822960"/>
            <a:ext cx="8352194" cy="5087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792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9924" y="290945"/>
            <a:ext cx="8396907" cy="631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6671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6246" y="681643"/>
            <a:ext cx="8999048" cy="5594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7485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7935" y="398291"/>
            <a:ext cx="7215447" cy="5916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8943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095" y="1238596"/>
            <a:ext cx="10464699" cy="3973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5264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920" y="573578"/>
            <a:ext cx="8489097" cy="6001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3063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172" y="257695"/>
            <a:ext cx="8603086" cy="6337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8542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8925" y="448887"/>
            <a:ext cx="8364390" cy="6158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34995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1805" y="407324"/>
            <a:ext cx="8252780" cy="6054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8433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6371" y="432263"/>
            <a:ext cx="7971279" cy="5954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157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730" y="390698"/>
            <a:ext cx="10573921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8330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9251" y="541514"/>
            <a:ext cx="7514705" cy="5804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73037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7111" y="282633"/>
            <a:ext cx="7990753" cy="6312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7057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5506" y="374073"/>
            <a:ext cx="7272570" cy="626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10650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1310" y="473825"/>
            <a:ext cx="7773590" cy="598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84142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6054" y="473826"/>
            <a:ext cx="8208363" cy="591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73321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305" y="415636"/>
            <a:ext cx="8078233" cy="6069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30265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0116" y="623455"/>
            <a:ext cx="7877716" cy="5890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11666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0487" y="365760"/>
            <a:ext cx="8388596" cy="6247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84763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6865" y="315884"/>
            <a:ext cx="8260423" cy="6270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26238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9251" y="149630"/>
            <a:ext cx="7269984" cy="6582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237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699" y="260436"/>
            <a:ext cx="3956858" cy="28137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4294" y="260436"/>
            <a:ext cx="4328593" cy="24095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2124" y="2670001"/>
            <a:ext cx="4581525" cy="1752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7577" y="3200180"/>
            <a:ext cx="4227801" cy="34333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79475" y="4422601"/>
            <a:ext cx="2350077" cy="2323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41504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2175" y="305055"/>
            <a:ext cx="8359016" cy="6095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05300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1804" y="262221"/>
            <a:ext cx="8057257" cy="617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41313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7830" y="3008572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The End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8975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937" y="498764"/>
            <a:ext cx="8370158" cy="5909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393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3121" y="457201"/>
            <a:ext cx="7980444" cy="5947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686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057" y="0"/>
            <a:ext cx="6000750" cy="36861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4824" y="3787398"/>
            <a:ext cx="8791575" cy="292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9304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6464" y="615142"/>
            <a:ext cx="7450568" cy="5552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9796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36</Words>
  <Application>Microsoft Office PowerPoint</Application>
  <PresentationFormat>Widescreen</PresentationFormat>
  <Paragraphs>7</Paragraphs>
  <Slides>52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6" baseType="lpstr">
      <vt:lpstr>Arial</vt:lpstr>
      <vt:lpstr>Calibri</vt:lpstr>
      <vt:lpstr>Calibri Light</vt:lpstr>
      <vt:lpstr>Office Theme</vt:lpstr>
      <vt:lpstr>Graduation Project 2</vt:lpstr>
      <vt:lpstr>Integrated Redesign of School of Fine Arts at AN Najah National University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End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Graduation Project 2</dc:title>
  <dc:creator>student</dc:creator>
  <cp:lastModifiedBy>student</cp:lastModifiedBy>
  <cp:revision>4</cp:revision>
  <dcterms:created xsi:type="dcterms:W3CDTF">2018-06-24T07:20:33Z</dcterms:created>
  <dcterms:modified xsi:type="dcterms:W3CDTF">2018-06-24T07:54:03Z</dcterms:modified>
</cp:coreProperties>
</file>