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7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1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73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57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26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29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23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5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4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7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76EA3-B19C-4559-82BD-5B99B74B8E3E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836F0-3D34-42E5-8CBA-D58A4E310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9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Graduation Project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Prepared by: 1. </a:t>
            </a:r>
            <a:r>
              <a:rPr lang="en-US" dirty="0" err="1" smtClean="0"/>
              <a:t>Abeer</a:t>
            </a:r>
            <a:r>
              <a:rPr lang="en-US" dirty="0" smtClean="0"/>
              <a:t> </a:t>
            </a:r>
            <a:r>
              <a:rPr lang="en-US" dirty="0" err="1" smtClean="0"/>
              <a:t>Adwan</a:t>
            </a:r>
            <a:endParaRPr lang="en-US" dirty="0" smtClean="0"/>
          </a:p>
          <a:p>
            <a:r>
              <a:rPr lang="en-US" dirty="0" smtClean="0"/>
              <a:t>2. Haya </a:t>
            </a:r>
            <a:r>
              <a:rPr lang="en-US" dirty="0" err="1" smtClean="0"/>
              <a:t>Hamdan</a:t>
            </a:r>
            <a:endParaRPr lang="en-US" dirty="0" smtClean="0"/>
          </a:p>
          <a:p>
            <a:r>
              <a:rPr lang="en-US" dirty="0" smtClean="0"/>
              <a:t>3. Saba </a:t>
            </a:r>
            <a:r>
              <a:rPr lang="en-US" dirty="0" err="1" smtClean="0"/>
              <a:t>Amerih</a:t>
            </a:r>
            <a:endParaRPr lang="en-US" dirty="0" smtClean="0"/>
          </a:p>
          <a:p>
            <a:r>
              <a:rPr lang="en-US" dirty="0" smtClean="0"/>
              <a:t>Supervisor: Ameer 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860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376" y="1502352"/>
            <a:ext cx="5619750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93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512" y="1366837"/>
            <a:ext cx="551497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76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136" y="651596"/>
            <a:ext cx="7324725" cy="16478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244" y="2809874"/>
            <a:ext cx="7737163" cy="137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73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545" y="631767"/>
            <a:ext cx="6151419" cy="584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808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28" y="1486159"/>
            <a:ext cx="6276975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4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925" y="1571625"/>
            <a:ext cx="501015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47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025" y="1328737"/>
            <a:ext cx="645795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12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12" y="706583"/>
            <a:ext cx="10605049" cy="501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55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41" y="872836"/>
            <a:ext cx="10912356" cy="507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4290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912" y="266541"/>
            <a:ext cx="9160245" cy="614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571" y="2651125"/>
            <a:ext cx="10515600" cy="1325563"/>
          </a:xfrm>
        </p:spPr>
        <p:txBody>
          <a:bodyPr/>
          <a:lstStyle/>
          <a:p>
            <a:r>
              <a:rPr lang="en-US" dirty="0" smtClean="0"/>
              <a:t>Integrated Redesign of School of Fine Arts at AN </a:t>
            </a:r>
            <a:r>
              <a:rPr lang="en-US" dirty="0" err="1" smtClean="0"/>
              <a:t>Najah</a:t>
            </a:r>
            <a:r>
              <a:rPr lang="en-US" dirty="0" smtClean="0"/>
              <a:t> National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050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26" y="606829"/>
            <a:ext cx="11538993" cy="577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509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81" y="218518"/>
            <a:ext cx="8404166" cy="649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4590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746" y="475300"/>
            <a:ext cx="8254538" cy="602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67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804" y="416942"/>
            <a:ext cx="7996354" cy="582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52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36938"/>
            <a:ext cx="8478982" cy="636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69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251" y="407324"/>
            <a:ext cx="7724052" cy="591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658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672" y="324198"/>
            <a:ext cx="8102003" cy="628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759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620" y="482138"/>
            <a:ext cx="8524601" cy="59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092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643579"/>
            <a:ext cx="8527025" cy="556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4288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052" y="430950"/>
            <a:ext cx="8524742" cy="60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53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8525" y="640080"/>
            <a:ext cx="6113833" cy="563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4090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258" y="822960"/>
            <a:ext cx="8352194" cy="508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9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924" y="290945"/>
            <a:ext cx="8396907" cy="63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671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246" y="681643"/>
            <a:ext cx="8999048" cy="559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485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935" y="398291"/>
            <a:ext cx="7215447" cy="591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94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95" y="1238596"/>
            <a:ext cx="10464699" cy="397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264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573578"/>
            <a:ext cx="8489097" cy="600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06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172" y="257695"/>
            <a:ext cx="8603086" cy="633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8542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925" y="448887"/>
            <a:ext cx="8364390" cy="615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499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805" y="407324"/>
            <a:ext cx="8252780" cy="605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433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371" y="432263"/>
            <a:ext cx="7971279" cy="595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57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30" y="390698"/>
            <a:ext cx="10573921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330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251" y="541514"/>
            <a:ext cx="7514705" cy="580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7303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111" y="282633"/>
            <a:ext cx="7990753" cy="631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057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506" y="374073"/>
            <a:ext cx="7272570" cy="626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1065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310" y="473825"/>
            <a:ext cx="7773590" cy="598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8414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054" y="473826"/>
            <a:ext cx="8208363" cy="59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7332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305" y="415636"/>
            <a:ext cx="8078233" cy="60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026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116" y="623455"/>
            <a:ext cx="7877716" cy="589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166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487" y="365760"/>
            <a:ext cx="8388596" cy="624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476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865" y="315884"/>
            <a:ext cx="8260423" cy="627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623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251" y="149630"/>
            <a:ext cx="7269984" cy="65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3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99" y="260436"/>
            <a:ext cx="3956858" cy="28137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294" y="260436"/>
            <a:ext cx="4328593" cy="2409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124" y="2670001"/>
            <a:ext cx="4581525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7577" y="3200180"/>
            <a:ext cx="4227801" cy="3433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9475" y="4422601"/>
            <a:ext cx="2350077" cy="232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150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175" y="305055"/>
            <a:ext cx="8359016" cy="609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530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804" y="262221"/>
            <a:ext cx="8057257" cy="617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131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830" y="3008572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975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937" y="498764"/>
            <a:ext cx="8370158" cy="590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93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21" y="457201"/>
            <a:ext cx="7980444" cy="594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86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7" y="0"/>
            <a:ext cx="6000750" cy="36861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24" y="3787398"/>
            <a:ext cx="879157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30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464" y="615142"/>
            <a:ext cx="7450568" cy="555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79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36</Words>
  <Application>Microsoft Office PowerPoint</Application>
  <PresentationFormat>Widescreen</PresentationFormat>
  <Paragraphs>7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Calibri Light</vt:lpstr>
      <vt:lpstr>Office Theme</vt:lpstr>
      <vt:lpstr>Graduation Project 2</vt:lpstr>
      <vt:lpstr>Integrated Redesign of School of Fine Arts at AN Najah National University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2</dc:title>
  <dc:creator>student</dc:creator>
  <cp:lastModifiedBy>student</cp:lastModifiedBy>
  <cp:revision>4</cp:revision>
  <dcterms:created xsi:type="dcterms:W3CDTF">2018-06-24T07:20:33Z</dcterms:created>
  <dcterms:modified xsi:type="dcterms:W3CDTF">2018-06-24T07:54:03Z</dcterms:modified>
</cp:coreProperties>
</file>