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0" r:id="rId5"/>
    <p:sldId id="281" r:id="rId6"/>
    <p:sldId id="282" r:id="rId7"/>
    <p:sldId id="259" r:id="rId8"/>
    <p:sldId id="265" r:id="rId9"/>
    <p:sldId id="276" r:id="rId10"/>
    <p:sldId id="266" r:id="rId11"/>
    <p:sldId id="267" r:id="rId12"/>
    <p:sldId id="277" r:id="rId13"/>
    <p:sldId id="262" r:id="rId14"/>
    <p:sldId id="263" r:id="rId15"/>
    <p:sldId id="264" r:id="rId16"/>
    <p:sldId id="269" r:id="rId17"/>
    <p:sldId id="268" r:id="rId18"/>
    <p:sldId id="288" r:id="rId19"/>
    <p:sldId id="270" r:id="rId20"/>
    <p:sldId id="272" r:id="rId21"/>
    <p:sldId id="287" r:id="rId22"/>
    <p:sldId id="278" r:id="rId23"/>
    <p:sldId id="286" r:id="rId24"/>
    <p:sldId id="279" r:id="rId25"/>
    <p:sldId id="280" r:id="rId26"/>
    <p:sldId id="273" r:id="rId27"/>
    <p:sldId id="274" r:id="rId28"/>
    <p:sldId id="27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 varScale="1">
        <p:scale>
          <a:sx n="89" d="100"/>
          <a:sy n="89" d="100"/>
        </p:scale>
        <p:origin x="50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0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9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2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66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7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69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1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2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49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10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55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3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2369" y="846190"/>
            <a:ext cx="7766936" cy="1646302"/>
          </a:xfrm>
        </p:spPr>
        <p:txBody>
          <a:bodyPr/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OSBT</a:t>
            </a:r>
            <a:endParaRPr lang="en-US" sz="8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7833" y="3625830"/>
            <a:ext cx="7766936" cy="2620424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Presented by</a:t>
            </a:r>
            <a:r>
              <a:rPr lang="en-US" sz="2400" b="1" dirty="0" smtClean="0">
                <a:solidFill>
                  <a:schemeClr val="tx1"/>
                </a:solidFill>
              </a:rPr>
              <a:t>:  Ameen </a:t>
            </a:r>
            <a:r>
              <a:rPr lang="en-US" sz="2400" b="1" dirty="0" err="1" smtClean="0">
                <a:solidFill>
                  <a:schemeClr val="tx1"/>
                </a:solidFill>
              </a:rPr>
              <a:t>Kharma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      			    </a:t>
            </a:r>
            <a:r>
              <a:rPr lang="en-US" sz="2400" b="1" dirty="0" err="1" smtClean="0">
                <a:solidFill>
                  <a:schemeClr val="tx1"/>
                </a:solidFill>
              </a:rPr>
              <a:t>Sohaib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Shayeb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Supervisor:      </a:t>
            </a:r>
            <a:r>
              <a:rPr lang="en-US" sz="2400" b="1" dirty="0" err="1" smtClean="0">
                <a:solidFill>
                  <a:schemeClr val="tx1"/>
                </a:solidFill>
              </a:rPr>
              <a:t>Dr.Luai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Malhis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Node </a:t>
            </a:r>
            <a:r>
              <a:rPr lang="en-US" sz="4800" b="1" dirty="0" err="1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120" y="2109074"/>
            <a:ext cx="8685607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2729"/>
                </a:solidFill>
                <a:latin typeface="Arial" panose="020B0604020202020204" pitchFamily="34" charset="0"/>
              </a:rPr>
              <a:t>Platform built </a:t>
            </a:r>
            <a:r>
              <a:rPr lang="en-US" sz="2800" dirty="0">
                <a:solidFill>
                  <a:srgbClr val="242729"/>
                </a:solidFill>
                <a:latin typeface="Arial" panose="020B0604020202020204" pitchFamily="34" charset="0"/>
              </a:rPr>
              <a:t>on Chrome's JavaScript runtime for easily building fast, scalable network </a:t>
            </a:r>
            <a:r>
              <a:rPr lang="en-US" sz="2800" dirty="0" smtClean="0">
                <a:solidFill>
                  <a:srgbClr val="242729"/>
                </a:solidFill>
                <a:latin typeface="Arial" panose="020B0604020202020204" pitchFamily="34" charset="0"/>
              </a:rPr>
              <a:t>applications.</a:t>
            </a:r>
          </a:p>
          <a:p>
            <a:r>
              <a:rPr lang="en-US" sz="2800" dirty="0"/>
              <a:t>Node.js uses an </a:t>
            </a:r>
            <a:r>
              <a:rPr lang="en-US" sz="2800" dirty="0" smtClean="0"/>
              <a:t>event-driven model </a:t>
            </a:r>
            <a:r>
              <a:rPr lang="en-US" sz="2800" dirty="0"/>
              <a:t>that makes it lightweight and </a:t>
            </a:r>
            <a:r>
              <a:rPr lang="en-US" sz="2800" dirty="0" smtClean="0"/>
              <a:t>efficient.</a:t>
            </a:r>
          </a:p>
          <a:p>
            <a:r>
              <a:rPr lang="en-US" sz="2800" dirty="0"/>
              <a:t>Event-driven means that the server only reacts when an event </a:t>
            </a:r>
            <a:r>
              <a:rPr lang="en-US" sz="2800" dirty="0" smtClean="0"/>
              <a:t>occurs.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649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Firebase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788" y="1930401"/>
            <a:ext cx="8751214" cy="4110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Firebase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Real-time Database is a cloud-hosted database. </a:t>
            </a:r>
            <a:endParaRPr lang="en-US" sz="2800" dirty="0" smtClean="0">
              <a:solidFill>
                <a:schemeClr val="tx1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Data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is 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stored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as JSON and synchronized in real-time to every connected 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client.</a:t>
            </a:r>
          </a:p>
          <a:p>
            <a:r>
              <a:rPr lang="en-US" sz="2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It stores and syncs data with our NoSQL cloud database. </a:t>
            </a:r>
            <a:endParaRPr lang="en-US" sz="28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Data </a:t>
            </a:r>
            <a:r>
              <a:rPr lang="en-US" sz="2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is synced across all clients in real-time, and remains available when our app goes 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offline.</a:t>
            </a:r>
            <a:endParaRPr lang="en-US" sz="28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2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err="1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OneSignal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48465"/>
            <a:ext cx="8596668" cy="3880773"/>
          </a:xfrm>
        </p:spPr>
        <p:txBody>
          <a:bodyPr>
            <a:normAutofit/>
          </a:bodyPr>
          <a:lstStyle/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+mj-lt"/>
                <a:cs typeface="Arial" panose="020B0604020202020204" pitchFamily="34" charset="0"/>
              </a:rPr>
              <a:t>OneSignal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as a third party API to send Push Notifications.</a:t>
            </a:r>
          </a:p>
          <a:p>
            <a:r>
              <a:rPr lang="en-US" sz="2800" dirty="0">
                <a:latin typeface="+mj-lt"/>
                <a:cs typeface="Arial" panose="020B0604020202020204" pitchFamily="34" charset="0"/>
              </a:rPr>
              <a:t>Reliable services that can be used for both mobile application and 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websites.</a:t>
            </a:r>
          </a:p>
          <a:p>
            <a:r>
              <a:rPr lang="en-US" sz="2800" spc="1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It’s free, easy </a:t>
            </a:r>
            <a:r>
              <a:rPr lang="en-US" sz="2800" spc="1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to use and </a:t>
            </a:r>
            <a:r>
              <a:rPr lang="en-US" sz="2800" spc="1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supported with helpful documentations.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9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Methods &amp; Techniques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Registration.</a:t>
            </a:r>
          </a:p>
          <a:p>
            <a:r>
              <a:rPr lang="en-US" sz="2800" dirty="0" smtClean="0"/>
              <a:t>Home page &amp; Navigation.</a:t>
            </a:r>
          </a:p>
          <a:p>
            <a:r>
              <a:rPr lang="en-US" sz="2800" dirty="0" err="1" smtClean="0"/>
              <a:t>Noti</a:t>
            </a:r>
            <a:r>
              <a:rPr lang="en-US" sz="2800" dirty="0" smtClean="0"/>
              <a:t>-Communication system.</a:t>
            </a:r>
          </a:p>
          <a:p>
            <a:r>
              <a:rPr lang="en-US" sz="2800" dirty="0" smtClean="0"/>
              <a:t>Database.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96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Registration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63" y="926227"/>
            <a:ext cx="2775528" cy="5204117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2866946"/>
            <a:ext cx="4593816" cy="129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283" y="417067"/>
            <a:ext cx="3077568" cy="58932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11" y="551464"/>
            <a:ext cx="3525474" cy="555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1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881" y="301512"/>
            <a:ext cx="3150230" cy="5916564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191" y="292886"/>
            <a:ext cx="3211933" cy="592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0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Home &amp; Navigation</a:t>
            </a:r>
            <a:endParaRPr lang="en-US" sz="4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33" y="1726633"/>
            <a:ext cx="2583553" cy="4786374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77" y="1726633"/>
            <a:ext cx="2575775" cy="479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947" y="840975"/>
            <a:ext cx="2713905" cy="46984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313" y="840976"/>
            <a:ext cx="2872617" cy="481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0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412" y="705279"/>
            <a:ext cx="2816257" cy="5301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37" y="739451"/>
            <a:ext cx="3052644" cy="526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Outline</a:t>
            </a:r>
            <a:endParaRPr lang="en-US" sz="48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Introduction.</a:t>
            </a:r>
          </a:p>
          <a:p>
            <a:r>
              <a:rPr lang="en-US" sz="2800" dirty="0" smtClean="0"/>
              <a:t>Motivation.</a:t>
            </a:r>
          </a:p>
          <a:p>
            <a:r>
              <a:rPr lang="en-US" sz="2800" dirty="0" smtClean="0"/>
              <a:t>Features.</a:t>
            </a:r>
          </a:p>
          <a:p>
            <a:r>
              <a:rPr lang="en-US" sz="2800" dirty="0" smtClean="0"/>
              <a:t>How does it work.</a:t>
            </a:r>
          </a:p>
          <a:p>
            <a:r>
              <a:rPr lang="en-US" sz="2800" dirty="0" smtClean="0"/>
              <a:t>Technologies.</a:t>
            </a:r>
          </a:p>
          <a:p>
            <a:r>
              <a:rPr lang="en-US" sz="2800" dirty="0" smtClean="0"/>
              <a:t>Methods &amp; Techniques.</a:t>
            </a:r>
          </a:p>
          <a:p>
            <a:r>
              <a:rPr lang="en-US" sz="2800" dirty="0" smtClean="0"/>
              <a:t>Constraints.</a:t>
            </a:r>
          </a:p>
          <a:p>
            <a:r>
              <a:rPr lang="en-US" sz="2800" dirty="0" smtClean="0"/>
              <a:t>Future work &amp; recommendations.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45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err="1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Noti</a:t>
            </a:r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-Communication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spc="1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Parents provide </a:t>
            </a:r>
            <a:r>
              <a:rPr lang="en-US" sz="2800" spc="1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the needed information about their </a:t>
            </a:r>
            <a:r>
              <a:rPr lang="en-US" sz="2800" spc="1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location.</a:t>
            </a:r>
          </a:p>
          <a:p>
            <a:r>
              <a:rPr lang="en-US" sz="2800" dirty="0" smtClean="0">
                <a:latin typeface="+mj-lt"/>
                <a:cs typeface="Arial" panose="020B0604020202020204" pitchFamily="34" charset="0"/>
              </a:rPr>
              <a:t>After rendering the map,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every parent that is assigned to that driver will appear at the 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map.</a:t>
            </a:r>
          </a:p>
          <a:p>
            <a:r>
              <a:rPr lang="en-US" sz="2800" dirty="0" smtClean="0">
                <a:latin typeface="+mj-lt"/>
                <a:cs typeface="Arial" panose="020B0604020202020204" pitchFamily="34" charset="0"/>
              </a:rPr>
              <a:t>The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app calculates the distance between each node and the driver 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node.</a:t>
            </a:r>
          </a:p>
          <a:p>
            <a:r>
              <a:rPr lang="en-US" sz="2800" dirty="0" smtClean="0">
                <a:latin typeface="+mj-lt"/>
                <a:cs typeface="Arial" panose="020B0604020202020204" pitchFamily="34" charset="0"/>
              </a:rPr>
              <a:t>It will sort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the nodes 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according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to the </a:t>
            </a:r>
            <a:r>
              <a:rPr lang="en-US" sz="2800" dirty="0" err="1" smtClean="0">
                <a:latin typeface="+mj-lt"/>
                <a:cs typeface="Arial" panose="020B0604020202020204" pitchFamily="34" charset="0"/>
              </a:rPr>
              <a:t>distance,so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+mj-lt"/>
                <a:cs typeface="Arial" panose="020B0604020202020204" pitchFamily="34" charset="0"/>
              </a:rPr>
              <a:t>we will get the shortest </a:t>
            </a:r>
            <a:r>
              <a:rPr lang="en-US" sz="2800" dirty="0" smtClean="0">
                <a:latin typeface="+mj-lt"/>
                <a:cs typeface="Arial" panose="020B0604020202020204" pitchFamily="34" charset="0"/>
              </a:rPr>
              <a:t>distance.</a:t>
            </a:r>
            <a:endParaRPr lang="en-US" sz="28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72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2" y="769110"/>
            <a:ext cx="2694187" cy="507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0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818" y="615124"/>
            <a:ext cx="8596668" cy="54894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routing </a:t>
            </a:r>
            <a:r>
              <a:rPr lang="en-US" sz="2800" dirty="0"/>
              <a:t>path between the bus node and the closest node (house</a:t>
            </a:r>
            <a:r>
              <a:rPr lang="en-US" sz="2800" dirty="0" smtClean="0"/>
              <a:t>) will be shown.</a:t>
            </a:r>
          </a:p>
          <a:p>
            <a:r>
              <a:rPr lang="en-US" sz="2800" dirty="0" smtClean="0"/>
              <a:t>When that </a:t>
            </a:r>
            <a:r>
              <a:rPr lang="en-US" sz="2800" dirty="0"/>
              <a:t>node enters the bus range the first notification will be sent automatically to the target </a:t>
            </a:r>
            <a:r>
              <a:rPr lang="en-US" sz="2800" dirty="0" smtClean="0"/>
              <a:t>device.</a:t>
            </a:r>
          </a:p>
          <a:p>
            <a:r>
              <a:rPr lang="en-US" sz="2800" dirty="0" smtClean="0"/>
              <a:t>If many </a:t>
            </a:r>
            <a:r>
              <a:rPr lang="en-US" sz="2800" dirty="0"/>
              <a:t>nodes are located nearby each </a:t>
            </a:r>
            <a:r>
              <a:rPr lang="en-US" sz="2800" dirty="0" smtClean="0"/>
              <a:t>other, the first node that enters the range will cause the app to send the first </a:t>
            </a:r>
            <a:r>
              <a:rPr lang="en-US" sz="2800" dirty="0"/>
              <a:t>notification </a:t>
            </a:r>
            <a:r>
              <a:rPr lang="en-US" sz="2800" dirty="0" smtClean="0"/>
              <a:t>to other </a:t>
            </a:r>
            <a:r>
              <a:rPr lang="en-US" sz="2800" dirty="0"/>
              <a:t>nodes as will. </a:t>
            </a:r>
          </a:p>
          <a:p>
            <a:r>
              <a:rPr lang="en-US" sz="2800" dirty="0" smtClean="0"/>
              <a:t>When the </a:t>
            </a:r>
            <a:r>
              <a:rPr lang="en-US" sz="2800" dirty="0"/>
              <a:t>bus is within the parent house range, the second notification will be </a:t>
            </a:r>
            <a:r>
              <a:rPr lang="en-US" sz="2800" dirty="0" smtClean="0"/>
              <a:t>sent.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044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249" y="0"/>
            <a:ext cx="4042611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86" y="0"/>
            <a:ext cx="40856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607" y="721217"/>
            <a:ext cx="8596668" cy="538336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parents will be notified if the bus is late.</a:t>
            </a:r>
          </a:p>
          <a:p>
            <a:r>
              <a:rPr lang="en-US" sz="2800" dirty="0" smtClean="0"/>
              <a:t>If a student wont go </a:t>
            </a:r>
            <a:r>
              <a:rPr lang="en-US" sz="2800" dirty="0"/>
              <a:t>to the school </a:t>
            </a:r>
            <a:r>
              <a:rPr lang="en-US" sz="2800" dirty="0" smtClean="0"/>
              <a:t>for </a:t>
            </a:r>
            <a:r>
              <a:rPr lang="en-US" sz="2800" dirty="0"/>
              <a:t>some reason, the parent can send a message to the bus and the school </a:t>
            </a:r>
            <a:r>
              <a:rPr lang="en-US" sz="2800" dirty="0" smtClean="0"/>
              <a:t>authority.</a:t>
            </a:r>
          </a:p>
          <a:p>
            <a:r>
              <a:rPr lang="en-US" sz="2800" dirty="0" smtClean="0"/>
              <a:t>The principle can broadcast a message to all of the parents and teachers to tell them about special events or occasions.</a:t>
            </a:r>
          </a:p>
          <a:p>
            <a:r>
              <a:rPr lang="en-US" sz="2800" dirty="0" smtClean="0"/>
              <a:t>Direct </a:t>
            </a:r>
            <a:r>
              <a:rPr lang="en-US" sz="2800" dirty="0"/>
              <a:t>communication between the parents and teachers, so the parents can enquire about their child academic </a:t>
            </a:r>
            <a:r>
              <a:rPr lang="en-US" sz="2800" dirty="0" smtClean="0"/>
              <a:t>performance.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992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75" y="138023"/>
            <a:ext cx="3092551" cy="6340509"/>
          </a:xfrm>
        </p:spPr>
      </p:pic>
    </p:spTree>
    <p:extLst>
      <p:ext uri="{BB962C8B-B14F-4D97-AF65-F5344CB8AC3E}">
        <p14:creationId xmlns:p14="http://schemas.microsoft.com/office/powerpoint/2010/main" val="17950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Database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29" y="700843"/>
            <a:ext cx="5073971" cy="51233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2866947"/>
            <a:ext cx="3632881" cy="102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392866"/>
          </a:xfrm>
        </p:spPr>
        <p:txBody>
          <a:bodyPr>
            <a:normAutofit fontScale="55000" lnSpcReduction="20000"/>
          </a:bodyPr>
          <a:lstStyle/>
          <a:p>
            <a:r>
              <a:rPr lang="en-US" sz="5100" b="1" dirty="0">
                <a:solidFill>
                  <a:schemeClr val="tx1"/>
                </a:solidFill>
              </a:rPr>
              <a:t>Shortage of </a:t>
            </a:r>
            <a:r>
              <a:rPr lang="en-US" sz="5100" b="1" dirty="0" smtClean="0">
                <a:solidFill>
                  <a:schemeClr val="tx1"/>
                </a:solidFill>
              </a:rPr>
              <a:t>Time.</a:t>
            </a:r>
          </a:p>
          <a:p>
            <a:r>
              <a:rPr lang="en-US" sz="5100" b="1" dirty="0" smtClean="0">
                <a:solidFill>
                  <a:schemeClr val="tx1"/>
                </a:solidFill>
              </a:rPr>
              <a:t>React </a:t>
            </a:r>
            <a:r>
              <a:rPr lang="en-US" sz="5100" b="1" dirty="0">
                <a:solidFill>
                  <a:schemeClr val="tx1"/>
                </a:solidFill>
              </a:rPr>
              <a:t>Native setup is tedious and </a:t>
            </a:r>
            <a:r>
              <a:rPr lang="en-US" sz="5100" b="1" dirty="0" smtClean="0">
                <a:solidFill>
                  <a:schemeClr val="tx1"/>
                </a:solidFill>
              </a:rPr>
              <a:t>annoying.</a:t>
            </a:r>
          </a:p>
          <a:p>
            <a:pPr marL="342900" lvl="1" indent="-342900"/>
            <a:r>
              <a:rPr lang="en-US" sz="5100" b="1" dirty="0">
                <a:solidFill>
                  <a:schemeClr val="tx1"/>
                </a:solidFill>
              </a:rPr>
              <a:t>Documentations: most of react native documentations were about basic concepts</a:t>
            </a:r>
            <a:r>
              <a:rPr lang="en-US" sz="5100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5100" b="1" dirty="0" smtClean="0">
              <a:solidFill>
                <a:schemeClr val="tx1"/>
              </a:solidFill>
            </a:endParaRPr>
          </a:p>
          <a:p>
            <a:r>
              <a:rPr lang="en-US" sz="5100" b="1" dirty="0" smtClean="0">
                <a:solidFill>
                  <a:schemeClr val="tx1"/>
                </a:solidFill>
              </a:rPr>
              <a:t>A lot of things we needed to learn: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5100" dirty="0" smtClean="0">
                <a:solidFill>
                  <a:schemeClr val="tx1"/>
                </a:solidFill>
              </a:rPr>
              <a:t>Android </a:t>
            </a:r>
            <a:r>
              <a:rPr lang="en-US" sz="5100" dirty="0">
                <a:solidFill>
                  <a:schemeClr val="tx1"/>
                </a:solidFill>
              </a:rPr>
              <a:t>Studio: to test and build our </a:t>
            </a:r>
            <a:r>
              <a:rPr lang="en-US" sz="5100" dirty="0" smtClean="0">
                <a:solidFill>
                  <a:schemeClr val="tx1"/>
                </a:solidFill>
              </a:rPr>
              <a:t>app.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5100" dirty="0" smtClean="0">
                <a:solidFill>
                  <a:schemeClr val="tx1"/>
                </a:solidFill>
              </a:rPr>
              <a:t>JSX</a:t>
            </a:r>
            <a:r>
              <a:rPr lang="en-US" sz="5100" dirty="0">
                <a:solidFill>
                  <a:schemeClr val="tx1"/>
                </a:solidFill>
              </a:rPr>
              <a:t>: To produce react components, render elements, etc.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5100" dirty="0" smtClean="0">
                <a:solidFill>
                  <a:schemeClr val="tx1"/>
                </a:solidFill>
              </a:rPr>
              <a:t>ES6</a:t>
            </a:r>
            <a:r>
              <a:rPr lang="en-US" sz="5100" dirty="0">
                <a:solidFill>
                  <a:schemeClr val="tx1"/>
                </a:solidFill>
              </a:rPr>
              <a:t>: We </a:t>
            </a:r>
            <a:r>
              <a:rPr lang="en-US" sz="5100" dirty="0" smtClean="0">
                <a:solidFill>
                  <a:schemeClr val="tx1"/>
                </a:solidFill>
              </a:rPr>
              <a:t>only have </a:t>
            </a:r>
            <a:r>
              <a:rPr lang="en-US" sz="5100" dirty="0">
                <a:solidFill>
                  <a:schemeClr val="tx1"/>
                </a:solidFill>
              </a:rPr>
              <a:t>basic familiarity with the JavaScript </a:t>
            </a:r>
            <a:r>
              <a:rPr lang="en-US" sz="5100" dirty="0" smtClean="0">
                <a:solidFill>
                  <a:schemeClr val="tx1"/>
                </a:solidFill>
              </a:rPr>
              <a:t>syntax.</a:t>
            </a:r>
            <a:endParaRPr lang="en-US" sz="51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tx1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9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3270"/>
            <a:ext cx="8596668" cy="478403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Build a React for web based site for the principle.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Calculating the fastest path.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Organize the school semester like grades and lectures.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Manage the school buses and students.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The calendar.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The chat.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1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What is OSBT ?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OSBT</a:t>
            </a:r>
            <a:r>
              <a:rPr lang="en-US" sz="2800" dirty="0" smtClean="0"/>
              <a:t> stands for: </a:t>
            </a:r>
            <a:r>
              <a:rPr lang="en-US" sz="2800" dirty="0" smtClean="0">
                <a:solidFill>
                  <a:srgbClr val="0070C0"/>
                </a:solidFill>
              </a:rPr>
              <a:t>O</a:t>
            </a:r>
            <a:r>
              <a:rPr lang="en-US" sz="2800" dirty="0" smtClean="0"/>
              <a:t>ptimus </a:t>
            </a:r>
            <a:r>
              <a:rPr lang="en-US" sz="2800" dirty="0" smtClean="0">
                <a:solidFill>
                  <a:srgbClr val="0070C0"/>
                </a:solidFill>
              </a:rPr>
              <a:t>S</a:t>
            </a:r>
            <a:r>
              <a:rPr lang="en-US" sz="2800" dirty="0" smtClean="0"/>
              <a:t>chool </a:t>
            </a:r>
            <a:r>
              <a:rPr lang="en-US" sz="2800" dirty="0" smtClean="0">
                <a:solidFill>
                  <a:srgbClr val="0070C0"/>
                </a:solidFill>
              </a:rPr>
              <a:t>B</a:t>
            </a:r>
            <a:r>
              <a:rPr lang="en-US" sz="2800" dirty="0" smtClean="0"/>
              <a:t>us </a:t>
            </a:r>
            <a:r>
              <a:rPr lang="en-US" sz="2800" dirty="0" smtClean="0">
                <a:solidFill>
                  <a:srgbClr val="0070C0"/>
                </a:solidFill>
              </a:rPr>
              <a:t>T</a:t>
            </a:r>
            <a:r>
              <a:rPr lang="en-US" sz="2800" dirty="0" smtClean="0"/>
              <a:t>racker.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It’s </a:t>
            </a:r>
            <a:r>
              <a:rPr lang="en-US" sz="2800" dirty="0"/>
              <a:t>a cross-platform mobile application that </a:t>
            </a:r>
            <a:r>
              <a:rPr lang="en-US" sz="2800" dirty="0" smtClean="0"/>
              <a:t>tracks the movement of school buses, and provides a </a:t>
            </a:r>
            <a:r>
              <a:rPr lang="en-US" sz="2800" dirty="0" err="1" smtClean="0"/>
              <a:t>noti</a:t>
            </a:r>
            <a:r>
              <a:rPr lang="en-US" sz="2800" dirty="0" smtClean="0"/>
              <a:t>-communication system.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4120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Motivation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86377"/>
            <a:ext cx="9020458" cy="4262908"/>
          </a:xfrm>
        </p:spPr>
        <p:txBody>
          <a:bodyPr>
            <a:normAutofit/>
          </a:bodyPr>
          <a:lstStyle/>
          <a:p>
            <a:r>
              <a:rPr lang="en-US" sz="2800" dirty="0"/>
              <a:t>Transportation in Palestine suffers from traffic </a:t>
            </a:r>
            <a:r>
              <a:rPr lang="en-US" sz="2800" dirty="0" smtClean="0"/>
              <a:t>jams.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tudents </a:t>
            </a:r>
            <a:r>
              <a:rPr lang="en-US" sz="2800" dirty="0"/>
              <a:t>face </a:t>
            </a:r>
            <a:r>
              <a:rPr lang="en-US" sz="2800" dirty="0" smtClean="0"/>
              <a:t>difficulties </a:t>
            </a:r>
            <a:r>
              <a:rPr lang="en-US" sz="2800" dirty="0"/>
              <a:t>to get to school in </a:t>
            </a:r>
            <a:r>
              <a:rPr lang="en-US" sz="2800" dirty="0" smtClean="0"/>
              <a:t>time.</a:t>
            </a:r>
          </a:p>
          <a:p>
            <a:r>
              <a:rPr lang="en-US" sz="2800" dirty="0" smtClean="0"/>
              <a:t> Students go </a:t>
            </a:r>
            <a:r>
              <a:rPr lang="en-US" sz="2800" dirty="0"/>
              <a:t>through a lot of dangers while waiting </a:t>
            </a:r>
            <a:r>
              <a:rPr lang="en-US" sz="2800" dirty="0" smtClean="0"/>
              <a:t>   in </a:t>
            </a:r>
            <a:r>
              <a:rPr lang="en-US" sz="2800" dirty="0"/>
              <a:t>streets for the </a:t>
            </a:r>
            <a:r>
              <a:rPr lang="en-US" sz="2800" dirty="0" smtClean="0"/>
              <a:t>bus.</a:t>
            </a:r>
          </a:p>
          <a:p>
            <a:r>
              <a:rPr lang="en-US" sz="2800" dirty="0" smtClean="0"/>
              <a:t>3G Availability.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886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1015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j-lt"/>
                <a:ea typeface="Calibri" panose="020F0502020204030204" pitchFamily="34" charset="0"/>
              </a:rPr>
              <a:t>GPS </a:t>
            </a:r>
            <a:r>
              <a:rPr lang="en-US" sz="2800" dirty="0">
                <a:latin typeface="+mj-lt"/>
                <a:ea typeface="Calibri" panose="020F0502020204030204" pitchFamily="34" charset="0"/>
              </a:rPr>
              <a:t>tracking tool for students’ </a:t>
            </a:r>
            <a:r>
              <a:rPr lang="en-US" sz="2800" dirty="0" smtClean="0">
                <a:latin typeface="+mj-lt"/>
                <a:ea typeface="Calibri" panose="020F0502020204030204" pitchFamily="34" charset="0"/>
              </a:rPr>
              <a:t>parents.</a:t>
            </a:r>
          </a:p>
          <a:p>
            <a:r>
              <a:rPr lang="en-US" sz="2800" dirty="0" smtClean="0">
                <a:latin typeface="+mj-lt"/>
              </a:rPr>
              <a:t>Display </a:t>
            </a:r>
            <a:r>
              <a:rPr lang="en-US" sz="2800" dirty="0">
                <a:latin typeface="+mj-lt"/>
              </a:rPr>
              <a:t>the shortest distance for the bus </a:t>
            </a:r>
            <a:r>
              <a:rPr lang="en-US" sz="2800" dirty="0" smtClean="0">
                <a:latin typeface="+mj-lt"/>
              </a:rPr>
              <a:t>driver.</a:t>
            </a:r>
          </a:p>
          <a:p>
            <a:r>
              <a:rPr lang="en-US" sz="2800" dirty="0" smtClean="0">
                <a:latin typeface="+mj-lt"/>
              </a:rPr>
              <a:t>Communication system that provides a level of </a:t>
            </a:r>
            <a:r>
              <a:rPr lang="en-US" sz="2800" dirty="0">
                <a:latin typeface="+mj-lt"/>
              </a:rPr>
              <a:t>direct communication between the parents and </a:t>
            </a:r>
            <a:r>
              <a:rPr lang="en-US" sz="2800" dirty="0" smtClean="0">
                <a:latin typeface="+mj-lt"/>
              </a:rPr>
              <a:t>teachers.</a:t>
            </a:r>
          </a:p>
          <a:p>
            <a:r>
              <a:rPr lang="en-US" sz="2800" dirty="0" smtClean="0">
                <a:latin typeface="+mj-lt"/>
              </a:rPr>
              <a:t>A calendar where the principle can add special events and occasions.</a:t>
            </a:r>
          </a:p>
        </p:txBody>
      </p:sp>
    </p:spTree>
    <p:extLst>
      <p:ext uri="{BB962C8B-B14F-4D97-AF65-F5344CB8AC3E}">
        <p14:creationId xmlns:p14="http://schemas.microsoft.com/office/powerpoint/2010/main" val="164883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56591"/>
            <a:ext cx="8596668" cy="6122505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sz="33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Noti</a:t>
            </a:r>
            <a:r>
              <a:rPr lang="en-US" sz="3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-communication system</a:t>
            </a:r>
            <a:r>
              <a:rPr lang="en-US" sz="3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</a:p>
          <a:p>
            <a:pPr lvl="0">
              <a:buClr>
                <a:srgbClr val="5FCBEF"/>
              </a:buClr>
            </a:pPr>
            <a:endParaRPr lang="en-US" sz="33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Provides parents with the latest happenings at school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update them on the whereabouts of their children.</a:t>
            </a: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Send a notification to the parents when the bus is about to arrive.</a:t>
            </a: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Send a  notification when the bus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arrives.</a:t>
            </a: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Send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 notification from the bus to the parents, to tell them if it’s going to be late for some reason.</a:t>
            </a: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Broadcast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 notification for all about occasions and holidays.</a:t>
            </a: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5FCBEF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8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Technologies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50" y="1703134"/>
            <a:ext cx="2799962" cy="197966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14" y="2059561"/>
            <a:ext cx="2242014" cy="1372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8" y="4527968"/>
            <a:ext cx="2262413" cy="689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61" y="4174701"/>
            <a:ext cx="1203249" cy="12032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085" y="1833270"/>
            <a:ext cx="1465179" cy="1719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64" y="4075290"/>
            <a:ext cx="1385068" cy="13850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025" y="4029992"/>
            <a:ext cx="2332289" cy="14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React-Native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759" y="2109074"/>
            <a:ext cx="8221967" cy="3880773"/>
          </a:xfrm>
        </p:spPr>
        <p:txBody>
          <a:bodyPr>
            <a:noAutofit/>
          </a:bodyPr>
          <a:lstStyle/>
          <a:p>
            <a:r>
              <a:rPr lang="en-US" sz="2800" dirty="0" smtClean="0"/>
              <a:t>JavaScript </a:t>
            </a:r>
            <a:r>
              <a:rPr lang="en-US" sz="2800" dirty="0"/>
              <a:t>framework for writing native mobile applications for iOS and </a:t>
            </a:r>
            <a:r>
              <a:rPr lang="en-US" sz="2800" dirty="0" smtClean="0"/>
              <a:t>Android.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React </a:t>
            </a:r>
            <a:r>
              <a:rPr lang="en-US" sz="2800" dirty="0"/>
              <a:t>Native applications are written using </a:t>
            </a:r>
            <a:r>
              <a:rPr lang="en-US" sz="2800" dirty="0" smtClean="0"/>
              <a:t>JSX.</a:t>
            </a:r>
          </a:p>
          <a:p>
            <a:r>
              <a:rPr lang="en-US" sz="2800" dirty="0"/>
              <a:t>React Native Apps will render using mobile </a:t>
            </a:r>
            <a:r>
              <a:rPr lang="en-US" sz="2800" dirty="0" smtClean="0"/>
              <a:t>components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016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970" y="898459"/>
            <a:ext cx="8596668" cy="49614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cap="all" dirty="0"/>
          </a:p>
          <a:p>
            <a:r>
              <a:rPr lang="en-US" sz="2800" dirty="0" smtClean="0"/>
              <a:t>It’s one of the top mobile JavaScript frameworks among the developers.</a:t>
            </a:r>
          </a:p>
          <a:p>
            <a:r>
              <a:rPr lang="en-US" sz="2800" dirty="0" smtClean="0"/>
              <a:t>React-Native is all about the UI.</a:t>
            </a:r>
          </a:p>
          <a:p>
            <a:r>
              <a:rPr lang="en-US" sz="2800" dirty="0"/>
              <a:t>Apply React Native UI components to an existing app’s code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349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2762</TotalTime>
  <Words>763</Words>
  <Application>Microsoft Office PowerPoint</Application>
  <PresentationFormat>Widescreen</PresentationFormat>
  <Paragraphs>102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Baskerville Old Face</vt:lpstr>
      <vt:lpstr>Calibri</vt:lpstr>
      <vt:lpstr>Calibri Light</vt:lpstr>
      <vt:lpstr>Wingdings</vt:lpstr>
      <vt:lpstr>Office Theme</vt:lpstr>
      <vt:lpstr>OSBT</vt:lpstr>
      <vt:lpstr>Outline</vt:lpstr>
      <vt:lpstr>What is OSBT ?</vt:lpstr>
      <vt:lpstr>Motivation</vt:lpstr>
      <vt:lpstr>Features</vt:lpstr>
      <vt:lpstr>PowerPoint Presentation</vt:lpstr>
      <vt:lpstr>Technologies</vt:lpstr>
      <vt:lpstr>React-Native</vt:lpstr>
      <vt:lpstr>PowerPoint Presentation</vt:lpstr>
      <vt:lpstr>Node Js</vt:lpstr>
      <vt:lpstr>Firebase</vt:lpstr>
      <vt:lpstr>OneSignal</vt:lpstr>
      <vt:lpstr>Methods &amp; Techniques</vt:lpstr>
      <vt:lpstr>Registration</vt:lpstr>
      <vt:lpstr>PowerPoint Presentation</vt:lpstr>
      <vt:lpstr>PowerPoint Presentation</vt:lpstr>
      <vt:lpstr>Home &amp; Navigation</vt:lpstr>
      <vt:lpstr>PowerPoint Presentation</vt:lpstr>
      <vt:lpstr>PowerPoint Presentation</vt:lpstr>
      <vt:lpstr>Noti-Communication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Database</vt:lpstr>
      <vt:lpstr>Constraints</vt:lpstr>
      <vt:lpstr>Future work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OSBT</dc:title>
  <dc:creator>SoHayb Shayeb</dc:creator>
  <cp:lastModifiedBy>asus</cp:lastModifiedBy>
  <cp:revision>51</cp:revision>
  <dcterms:created xsi:type="dcterms:W3CDTF">2018-05-19T09:16:38Z</dcterms:created>
  <dcterms:modified xsi:type="dcterms:W3CDTF">2018-05-21T08:43:07Z</dcterms:modified>
</cp:coreProperties>
</file>