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3" r:id="rId1"/>
    <p:sldMasterId id="2147484035" r:id="rId2"/>
  </p:sldMasterIdLst>
  <p:sldIdLst>
    <p:sldId id="271" r:id="rId3"/>
    <p:sldId id="275" r:id="rId4"/>
    <p:sldId id="256" r:id="rId5"/>
    <p:sldId id="309" r:id="rId6"/>
    <p:sldId id="277" r:id="rId7"/>
    <p:sldId id="307" r:id="rId8"/>
    <p:sldId id="321" r:id="rId9"/>
    <p:sldId id="278" r:id="rId10"/>
    <p:sldId id="276" r:id="rId11"/>
    <p:sldId id="310" r:id="rId12"/>
    <p:sldId id="316" r:id="rId13"/>
    <p:sldId id="317" r:id="rId14"/>
    <p:sldId id="318" r:id="rId15"/>
    <p:sldId id="284" r:id="rId16"/>
    <p:sldId id="259" r:id="rId17"/>
    <p:sldId id="319" r:id="rId18"/>
    <p:sldId id="312" r:id="rId19"/>
    <p:sldId id="314" r:id="rId20"/>
    <p:sldId id="283" r:id="rId21"/>
    <p:sldId id="320" r:id="rId22"/>
    <p:sldId id="322" r:id="rId23"/>
    <p:sldId id="305" r:id="rId24"/>
    <p:sldId id="31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CFAB8B-3EDB-4F4E-A584-75291E54E94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BF75D60-3E83-47B6-BC92-C1D8F7829F07}">
      <dgm:prSet custT="1"/>
      <dgm:spPr/>
      <dgm:t>
        <a:bodyPr/>
        <a:lstStyle/>
        <a:p>
          <a:pPr rtl="0"/>
          <a:r>
            <a:rPr lang="en-US" sz="2400" b="1" i="1" dirty="0" smtClean="0">
              <a:latin typeface="+mn-lt"/>
              <a:cs typeface="Times New Roman" panose="02020603050405020304" pitchFamily="18" charset="0"/>
            </a:rPr>
            <a:t>Controller &amp; HMI screen (</a:t>
          </a:r>
          <a:r>
            <a:rPr lang="en-US" sz="2400" dirty="0" smtClean="0">
              <a:latin typeface="+mn-lt"/>
              <a:cs typeface="Times New Roman" panose="02020603050405020304" pitchFamily="18" charset="0"/>
            </a:rPr>
            <a:t>Monitoring )</a:t>
          </a:r>
          <a:endParaRPr lang="en-US" sz="2400" b="1" i="1" dirty="0">
            <a:latin typeface="+mn-lt"/>
            <a:cs typeface="Times New Roman" panose="02020603050405020304" pitchFamily="18" charset="0"/>
          </a:endParaRPr>
        </a:p>
      </dgm:t>
    </dgm:pt>
    <dgm:pt modelId="{101B5255-7868-467A-9D5C-EF52A2CF751D}" type="parTrans" cxnId="{FCAD8568-CFDB-43BC-9020-71693DB6D28D}">
      <dgm:prSet/>
      <dgm:spPr/>
      <dgm:t>
        <a:bodyPr/>
        <a:lstStyle/>
        <a:p>
          <a:endParaRPr lang="en-US"/>
        </a:p>
      </dgm:t>
    </dgm:pt>
    <dgm:pt modelId="{F0B7B4E7-F528-4DAF-9B9A-947054F9A058}" type="sibTrans" cxnId="{FCAD8568-CFDB-43BC-9020-71693DB6D28D}">
      <dgm:prSet/>
      <dgm:spPr/>
      <dgm:t>
        <a:bodyPr/>
        <a:lstStyle/>
        <a:p>
          <a:endParaRPr lang="en-US"/>
        </a:p>
      </dgm:t>
    </dgm:pt>
    <dgm:pt modelId="{3B5D46BD-480E-4E0E-8C09-BDE0653DC647}">
      <dgm:prSet custT="1"/>
      <dgm:spPr/>
      <dgm:t>
        <a:bodyPr/>
        <a:lstStyle/>
        <a:p>
          <a:pPr rtl="0"/>
          <a:r>
            <a:rPr lang="en-US" sz="2400" b="1" i="1" dirty="0" smtClean="0"/>
            <a:t>Project Idea</a:t>
          </a:r>
          <a:r>
            <a:rPr lang="ar-EG" sz="2400" b="1" i="1" dirty="0" smtClean="0"/>
            <a:t> </a:t>
          </a:r>
          <a:r>
            <a:rPr lang="en-US" sz="2400" b="1" i="1" dirty="0" smtClean="0"/>
            <a:t>in general </a:t>
          </a:r>
          <a:endParaRPr lang="en-US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E66FD4-B9B5-4DF5-9AE6-E3C706A7C5F0}" type="parTrans" cxnId="{B4106AD9-913C-458F-B825-E513A026E246}">
      <dgm:prSet/>
      <dgm:spPr/>
      <dgm:t>
        <a:bodyPr/>
        <a:lstStyle/>
        <a:p>
          <a:endParaRPr lang="en-US"/>
        </a:p>
      </dgm:t>
    </dgm:pt>
    <dgm:pt modelId="{510D067D-A894-42B8-B6E7-31C5DEF96E9D}" type="sibTrans" cxnId="{B4106AD9-913C-458F-B825-E513A026E246}">
      <dgm:prSet/>
      <dgm:spPr/>
      <dgm:t>
        <a:bodyPr/>
        <a:lstStyle/>
        <a:p>
          <a:endParaRPr lang="en-US"/>
        </a:p>
      </dgm:t>
    </dgm:pt>
    <dgm:pt modelId="{B1364005-6BED-40C0-BD8F-B0F4933613C6}">
      <dgm:prSet custT="1"/>
      <dgm:spPr/>
      <dgm:t>
        <a:bodyPr/>
        <a:lstStyle/>
        <a:p>
          <a:pPr rtl="0"/>
          <a:r>
            <a:rPr lang="en-US" sz="2400" b="1" i="1" dirty="0" smtClean="0"/>
            <a:t>emergency </a:t>
          </a:r>
          <a:endParaRPr lang="en-US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D06C73-BA48-418F-A2BA-85953ADBCBE0}" type="parTrans" cxnId="{37B6FF6B-D91B-479C-BA74-CDE193282E63}">
      <dgm:prSet/>
      <dgm:spPr/>
      <dgm:t>
        <a:bodyPr/>
        <a:lstStyle/>
        <a:p>
          <a:endParaRPr lang="en-US"/>
        </a:p>
      </dgm:t>
    </dgm:pt>
    <dgm:pt modelId="{BCF3AE47-A4C0-4E57-8401-F151F0C0C48F}" type="sibTrans" cxnId="{37B6FF6B-D91B-479C-BA74-CDE193282E63}">
      <dgm:prSet/>
      <dgm:spPr/>
      <dgm:t>
        <a:bodyPr/>
        <a:lstStyle/>
        <a:p>
          <a:endParaRPr lang="en-US"/>
        </a:p>
      </dgm:t>
    </dgm:pt>
    <dgm:pt modelId="{40CFFCB2-1797-4A5F-8DB8-AB506D866EC5}">
      <dgm:prSet custT="1"/>
      <dgm:spPr/>
      <dgm:t>
        <a:bodyPr/>
        <a:lstStyle/>
        <a:p>
          <a:pPr rtl="0"/>
          <a:r>
            <a:rPr lang="en-US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A66BFE-09A2-4562-9AE4-A1E4A7BDFB64}" type="parTrans" cxnId="{716FFFD9-D351-4522-B493-05AF82E5935E}">
      <dgm:prSet/>
      <dgm:spPr/>
      <dgm:t>
        <a:bodyPr/>
        <a:lstStyle/>
        <a:p>
          <a:endParaRPr lang="en-US"/>
        </a:p>
      </dgm:t>
    </dgm:pt>
    <dgm:pt modelId="{4E1AB1DA-4725-4188-A766-249BEB0D1C60}" type="sibTrans" cxnId="{716FFFD9-D351-4522-B493-05AF82E5935E}">
      <dgm:prSet/>
      <dgm:spPr/>
      <dgm:t>
        <a:bodyPr/>
        <a:lstStyle/>
        <a:p>
          <a:endParaRPr lang="en-US"/>
        </a:p>
      </dgm:t>
    </dgm:pt>
    <dgm:pt modelId="{722A708B-B7B8-45E7-8421-0122F8A79C81}">
      <dgm:prSet custT="1"/>
      <dgm:spPr/>
      <dgm:t>
        <a:bodyPr/>
        <a:lstStyle/>
        <a:p>
          <a:pPr rtl="0"/>
          <a:r>
            <a:rPr lang="en-US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861B3C-77F4-44BF-97EE-7B2509385BB8}" type="parTrans" cxnId="{424FF7D8-ED4B-489A-B8F8-6844487C11BA}">
      <dgm:prSet/>
      <dgm:spPr/>
      <dgm:t>
        <a:bodyPr/>
        <a:lstStyle/>
        <a:p>
          <a:endParaRPr lang="en-US"/>
        </a:p>
      </dgm:t>
    </dgm:pt>
    <dgm:pt modelId="{005B373A-FAD5-4BFA-97BA-0C5FAEA2EBC2}" type="sibTrans" cxnId="{424FF7D8-ED4B-489A-B8F8-6844487C11BA}">
      <dgm:prSet/>
      <dgm:spPr/>
      <dgm:t>
        <a:bodyPr/>
        <a:lstStyle/>
        <a:p>
          <a:endParaRPr lang="en-US"/>
        </a:p>
      </dgm:t>
    </dgm:pt>
    <dgm:pt modelId="{8BD65CBC-527A-4AE0-856C-2559411B64E7}">
      <dgm:prSet custT="1"/>
      <dgm:spPr/>
      <dgm:t>
        <a:bodyPr/>
        <a:lstStyle/>
        <a:p>
          <a:r>
            <a:rPr lang="en-US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2400" b="1" i="1" dirty="0" smtClean="0"/>
        </a:p>
      </dgm:t>
    </dgm:pt>
    <dgm:pt modelId="{329F5845-5A03-4186-992E-C44CC149D45E}" type="parTrans" cxnId="{F0488B5A-FF76-4259-A8D1-A3F7427A80D6}">
      <dgm:prSet/>
      <dgm:spPr/>
      <dgm:t>
        <a:bodyPr/>
        <a:lstStyle/>
        <a:p>
          <a:endParaRPr lang="en-US"/>
        </a:p>
      </dgm:t>
    </dgm:pt>
    <dgm:pt modelId="{58439A44-AA40-49FE-BE5D-152A3859E173}" type="sibTrans" cxnId="{F0488B5A-FF76-4259-A8D1-A3F7427A80D6}">
      <dgm:prSet/>
      <dgm:spPr/>
      <dgm:t>
        <a:bodyPr/>
        <a:lstStyle/>
        <a:p>
          <a:endParaRPr lang="en-US"/>
        </a:p>
      </dgm:t>
    </dgm:pt>
    <dgm:pt modelId="{D6D03435-AB86-4CD0-B8E0-A7217782B709}" type="pres">
      <dgm:prSet presAssocID="{ECCFAB8B-3EDB-4F4E-A584-75291E54E9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CEBC0F7-2C84-4C88-AE51-4E124F5BE10E}" type="pres">
      <dgm:prSet presAssocID="{ECCFAB8B-3EDB-4F4E-A584-75291E54E945}" presName="Name1" presStyleCnt="0"/>
      <dgm:spPr/>
    </dgm:pt>
    <dgm:pt modelId="{18A9189E-3C17-456C-8F0D-CFFFD7AF4612}" type="pres">
      <dgm:prSet presAssocID="{ECCFAB8B-3EDB-4F4E-A584-75291E54E945}" presName="cycle" presStyleCnt="0"/>
      <dgm:spPr/>
    </dgm:pt>
    <dgm:pt modelId="{2F11BF8A-7ACC-49D6-B5D8-C74487A81BF3}" type="pres">
      <dgm:prSet presAssocID="{ECCFAB8B-3EDB-4F4E-A584-75291E54E945}" presName="srcNode" presStyleLbl="node1" presStyleIdx="0" presStyleCnt="6"/>
      <dgm:spPr/>
    </dgm:pt>
    <dgm:pt modelId="{F2DCC7B7-ED17-484C-8D39-494DB8D29659}" type="pres">
      <dgm:prSet presAssocID="{ECCFAB8B-3EDB-4F4E-A584-75291E54E945}" presName="conn" presStyleLbl="parChTrans1D2" presStyleIdx="0" presStyleCnt="1"/>
      <dgm:spPr/>
      <dgm:t>
        <a:bodyPr/>
        <a:lstStyle/>
        <a:p>
          <a:endParaRPr lang="en-US"/>
        </a:p>
      </dgm:t>
    </dgm:pt>
    <dgm:pt modelId="{5AEE4B61-3C25-47BC-AF88-DE5871A90768}" type="pres">
      <dgm:prSet presAssocID="{ECCFAB8B-3EDB-4F4E-A584-75291E54E945}" presName="extraNode" presStyleLbl="node1" presStyleIdx="0" presStyleCnt="6"/>
      <dgm:spPr/>
    </dgm:pt>
    <dgm:pt modelId="{0483BFEE-7FBA-423B-97B6-73D3D707567F}" type="pres">
      <dgm:prSet presAssocID="{ECCFAB8B-3EDB-4F4E-A584-75291E54E945}" presName="dstNode" presStyleLbl="node1" presStyleIdx="0" presStyleCnt="6"/>
      <dgm:spPr/>
    </dgm:pt>
    <dgm:pt modelId="{07B1C35F-1984-4F17-A8DF-4B4E41C711D6}" type="pres">
      <dgm:prSet presAssocID="{7BF75D60-3E83-47B6-BC92-C1D8F7829F07}" presName="text_1" presStyleLbl="node1" presStyleIdx="0" presStyleCnt="6" custScaleX="94487" custScaleY="97524" custLinFactY="40738" custLinFactNeighborX="280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0B5C3C-1633-4425-95C1-17F312A0701D}" type="pres">
      <dgm:prSet presAssocID="{7BF75D60-3E83-47B6-BC92-C1D8F7829F07}" presName="accent_1" presStyleCnt="0"/>
      <dgm:spPr/>
    </dgm:pt>
    <dgm:pt modelId="{FE41E9FF-0A35-4845-9D30-6216A8181959}" type="pres">
      <dgm:prSet presAssocID="{7BF75D60-3E83-47B6-BC92-C1D8F7829F07}" presName="accentRepeatNode" presStyleLbl="solidFgAcc1" presStyleIdx="0" presStyleCnt="6"/>
      <dgm:spPr/>
    </dgm:pt>
    <dgm:pt modelId="{E78245AD-01A4-4AAC-BC56-94F8D78D3C87}" type="pres">
      <dgm:prSet presAssocID="{3B5D46BD-480E-4E0E-8C09-BDE0653DC647}" presName="text_2" presStyleLbl="node1" presStyleIdx="1" presStyleCnt="6" custLinFactY="-66438" custLinFactNeighborX="-159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D8589-3E15-405F-B951-591C76BB7B1F}" type="pres">
      <dgm:prSet presAssocID="{3B5D46BD-480E-4E0E-8C09-BDE0653DC647}" presName="accent_2" presStyleCnt="0"/>
      <dgm:spPr/>
    </dgm:pt>
    <dgm:pt modelId="{78483C8F-9497-4B96-86A2-2B0313050AE7}" type="pres">
      <dgm:prSet presAssocID="{3B5D46BD-480E-4E0E-8C09-BDE0653DC647}" presName="accentRepeatNode" presStyleLbl="solidFgAcc1" presStyleIdx="1" presStyleCnt="6" custLinFactNeighborX="-4986" custLinFactNeighborY="-26650"/>
      <dgm:spPr/>
    </dgm:pt>
    <dgm:pt modelId="{C7415406-2136-41C0-9AD9-7EC96DB4374C}" type="pres">
      <dgm:prSet presAssocID="{8BD65CBC-527A-4AE0-856C-2559411B64E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DA848-8472-4192-BE36-E6B7FACF559B}" type="pres">
      <dgm:prSet presAssocID="{8BD65CBC-527A-4AE0-856C-2559411B64E7}" presName="accent_3" presStyleCnt="0"/>
      <dgm:spPr/>
    </dgm:pt>
    <dgm:pt modelId="{3BCB1B60-8DB4-40B7-8EE4-104336A4AA9B}" type="pres">
      <dgm:prSet presAssocID="{8BD65CBC-527A-4AE0-856C-2559411B64E7}" presName="accentRepeatNode" presStyleLbl="solidFgAcc1" presStyleIdx="2" presStyleCnt="6"/>
      <dgm:spPr/>
    </dgm:pt>
    <dgm:pt modelId="{313B0001-7D55-47B9-825C-70AE12ED56DA}" type="pres">
      <dgm:prSet presAssocID="{722A708B-B7B8-45E7-8421-0122F8A79C8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63985-C199-42FD-AD80-1B18CCFD63FB}" type="pres">
      <dgm:prSet presAssocID="{722A708B-B7B8-45E7-8421-0122F8A79C81}" presName="accent_4" presStyleCnt="0"/>
      <dgm:spPr/>
    </dgm:pt>
    <dgm:pt modelId="{91C7653B-6266-4B58-B4A4-226B327F5A76}" type="pres">
      <dgm:prSet presAssocID="{722A708B-B7B8-45E7-8421-0122F8A79C81}" presName="accentRepeatNode" presStyleLbl="solidFgAcc1" presStyleIdx="3" presStyleCnt="6"/>
      <dgm:spPr/>
    </dgm:pt>
    <dgm:pt modelId="{AD79B479-D855-4513-B259-C14914A187B0}" type="pres">
      <dgm:prSet presAssocID="{B1364005-6BED-40C0-BD8F-B0F4933613C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04EDF-4A82-42BA-80A9-74DC4D8FAD33}" type="pres">
      <dgm:prSet presAssocID="{B1364005-6BED-40C0-BD8F-B0F4933613C6}" presName="accent_5" presStyleCnt="0"/>
      <dgm:spPr/>
    </dgm:pt>
    <dgm:pt modelId="{BCB3F433-DC98-4AF7-8607-5A470D557456}" type="pres">
      <dgm:prSet presAssocID="{B1364005-6BED-40C0-BD8F-B0F4933613C6}" presName="accentRepeatNode" presStyleLbl="solidFgAcc1" presStyleIdx="4" presStyleCnt="6"/>
      <dgm:spPr/>
    </dgm:pt>
    <dgm:pt modelId="{41083B8E-D1D8-426D-86EC-7CD6D880C62B}" type="pres">
      <dgm:prSet presAssocID="{40CFFCB2-1797-4A5F-8DB8-AB506D866EC5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12569B-27A8-4CB5-B92C-D7528C2200F3}" type="pres">
      <dgm:prSet presAssocID="{40CFFCB2-1797-4A5F-8DB8-AB506D866EC5}" presName="accent_6" presStyleCnt="0"/>
      <dgm:spPr/>
    </dgm:pt>
    <dgm:pt modelId="{FC6D850C-2566-41EC-B328-DA2459D53A8B}" type="pres">
      <dgm:prSet presAssocID="{40CFFCB2-1797-4A5F-8DB8-AB506D866EC5}" presName="accentRepeatNode" presStyleLbl="solidFgAcc1" presStyleIdx="5" presStyleCnt="6"/>
      <dgm:spPr/>
    </dgm:pt>
  </dgm:ptLst>
  <dgm:cxnLst>
    <dgm:cxn modelId="{F0488B5A-FF76-4259-A8D1-A3F7427A80D6}" srcId="{ECCFAB8B-3EDB-4F4E-A584-75291E54E945}" destId="{8BD65CBC-527A-4AE0-856C-2559411B64E7}" srcOrd="2" destOrd="0" parTransId="{329F5845-5A03-4186-992E-C44CC149D45E}" sibTransId="{58439A44-AA40-49FE-BE5D-152A3859E173}"/>
    <dgm:cxn modelId="{424FF7D8-ED4B-489A-B8F8-6844487C11BA}" srcId="{ECCFAB8B-3EDB-4F4E-A584-75291E54E945}" destId="{722A708B-B7B8-45E7-8421-0122F8A79C81}" srcOrd="3" destOrd="0" parTransId="{DA861B3C-77F4-44BF-97EE-7B2509385BB8}" sibTransId="{005B373A-FAD5-4BFA-97BA-0C5FAEA2EBC2}"/>
    <dgm:cxn modelId="{716FFFD9-D351-4522-B493-05AF82E5935E}" srcId="{ECCFAB8B-3EDB-4F4E-A584-75291E54E945}" destId="{40CFFCB2-1797-4A5F-8DB8-AB506D866EC5}" srcOrd="5" destOrd="0" parTransId="{06A66BFE-09A2-4562-9AE4-A1E4A7BDFB64}" sibTransId="{4E1AB1DA-4725-4188-A766-249BEB0D1C60}"/>
    <dgm:cxn modelId="{2116C63D-435E-452D-9F4D-D47B1B81E40C}" type="presOf" srcId="{ECCFAB8B-3EDB-4F4E-A584-75291E54E945}" destId="{D6D03435-AB86-4CD0-B8E0-A7217782B709}" srcOrd="0" destOrd="0" presId="urn:microsoft.com/office/officeart/2008/layout/VerticalCurvedList"/>
    <dgm:cxn modelId="{DE89AFDF-6B37-4AF1-8713-56AFBD0A6828}" type="presOf" srcId="{40CFFCB2-1797-4A5F-8DB8-AB506D866EC5}" destId="{41083B8E-D1D8-426D-86EC-7CD6D880C62B}" srcOrd="0" destOrd="0" presId="urn:microsoft.com/office/officeart/2008/layout/VerticalCurvedList"/>
    <dgm:cxn modelId="{37B6FF6B-D91B-479C-BA74-CDE193282E63}" srcId="{ECCFAB8B-3EDB-4F4E-A584-75291E54E945}" destId="{B1364005-6BED-40C0-BD8F-B0F4933613C6}" srcOrd="4" destOrd="0" parTransId="{FED06C73-BA48-418F-A2BA-85953ADBCBE0}" sibTransId="{BCF3AE47-A4C0-4E57-8401-F151F0C0C48F}"/>
    <dgm:cxn modelId="{FCAD8568-CFDB-43BC-9020-71693DB6D28D}" srcId="{ECCFAB8B-3EDB-4F4E-A584-75291E54E945}" destId="{7BF75D60-3E83-47B6-BC92-C1D8F7829F07}" srcOrd="0" destOrd="0" parTransId="{101B5255-7868-467A-9D5C-EF52A2CF751D}" sibTransId="{F0B7B4E7-F528-4DAF-9B9A-947054F9A058}"/>
    <dgm:cxn modelId="{104BEFF8-D89C-4AB4-BFF0-8A9C5382F51C}" type="presOf" srcId="{7BF75D60-3E83-47B6-BC92-C1D8F7829F07}" destId="{07B1C35F-1984-4F17-A8DF-4B4E41C711D6}" srcOrd="0" destOrd="0" presId="urn:microsoft.com/office/officeart/2008/layout/VerticalCurvedList"/>
    <dgm:cxn modelId="{B4106AD9-913C-458F-B825-E513A026E246}" srcId="{ECCFAB8B-3EDB-4F4E-A584-75291E54E945}" destId="{3B5D46BD-480E-4E0E-8C09-BDE0653DC647}" srcOrd="1" destOrd="0" parTransId="{78E66FD4-B9B5-4DF5-9AE6-E3C706A7C5F0}" sibTransId="{510D067D-A894-42B8-B6E7-31C5DEF96E9D}"/>
    <dgm:cxn modelId="{CEFFDEAF-763C-4BD7-AA3A-27C49B4C81A6}" type="presOf" srcId="{8BD65CBC-527A-4AE0-856C-2559411B64E7}" destId="{C7415406-2136-41C0-9AD9-7EC96DB4374C}" srcOrd="0" destOrd="0" presId="urn:microsoft.com/office/officeart/2008/layout/VerticalCurvedList"/>
    <dgm:cxn modelId="{8BF256BC-114C-4E59-95A3-7ACD5CFC3D6D}" type="presOf" srcId="{B1364005-6BED-40C0-BD8F-B0F4933613C6}" destId="{AD79B479-D855-4513-B259-C14914A187B0}" srcOrd="0" destOrd="0" presId="urn:microsoft.com/office/officeart/2008/layout/VerticalCurvedList"/>
    <dgm:cxn modelId="{1758CD53-9F3B-48C0-B126-A3B4F4CE5455}" type="presOf" srcId="{722A708B-B7B8-45E7-8421-0122F8A79C81}" destId="{313B0001-7D55-47B9-825C-70AE12ED56DA}" srcOrd="0" destOrd="0" presId="urn:microsoft.com/office/officeart/2008/layout/VerticalCurvedList"/>
    <dgm:cxn modelId="{2535BCC7-0835-4DCA-93F3-0C4C2EF89854}" type="presOf" srcId="{3B5D46BD-480E-4E0E-8C09-BDE0653DC647}" destId="{E78245AD-01A4-4AAC-BC56-94F8D78D3C87}" srcOrd="0" destOrd="0" presId="urn:microsoft.com/office/officeart/2008/layout/VerticalCurvedList"/>
    <dgm:cxn modelId="{CB0D04D1-6169-46EE-A122-AA2508635743}" type="presOf" srcId="{F0B7B4E7-F528-4DAF-9B9A-947054F9A058}" destId="{F2DCC7B7-ED17-484C-8D39-494DB8D29659}" srcOrd="0" destOrd="0" presId="urn:microsoft.com/office/officeart/2008/layout/VerticalCurvedList"/>
    <dgm:cxn modelId="{3D27406D-941F-4BFD-B80C-FEC12C42403B}" type="presParOf" srcId="{D6D03435-AB86-4CD0-B8E0-A7217782B709}" destId="{1CEBC0F7-2C84-4C88-AE51-4E124F5BE10E}" srcOrd="0" destOrd="0" presId="urn:microsoft.com/office/officeart/2008/layout/VerticalCurvedList"/>
    <dgm:cxn modelId="{2AA457CF-087C-4FBD-B12E-45DCFA89D09A}" type="presParOf" srcId="{1CEBC0F7-2C84-4C88-AE51-4E124F5BE10E}" destId="{18A9189E-3C17-456C-8F0D-CFFFD7AF4612}" srcOrd="0" destOrd="0" presId="urn:microsoft.com/office/officeart/2008/layout/VerticalCurvedList"/>
    <dgm:cxn modelId="{67527486-1723-4864-8CAE-5D07CBAA331B}" type="presParOf" srcId="{18A9189E-3C17-456C-8F0D-CFFFD7AF4612}" destId="{2F11BF8A-7ACC-49D6-B5D8-C74487A81BF3}" srcOrd="0" destOrd="0" presId="urn:microsoft.com/office/officeart/2008/layout/VerticalCurvedList"/>
    <dgm:cxn modelId="{1DB561B1-EAF9-4A3E-9579-4A26EDB1621E}" type="presParOf" srcId="{18A9189E-3C17-456C-8F0D-CFFFD7AF4612}" destId="{F2DCC7B7-ED17-484C-8D39-494DB8D29659}" srcOrd="1" destOrd="0" presId="urn:microsoft.com/office/officeart/2008/layout/VerticalCurvedList"/>
    <dgm:cxn modelId="{2808BBB3-E697-412E-A8A4-3AE7522E7C1A}" type="presParOf" srcId="{18A9189E-3C17-456C-8F0D-CFFFD7AF4612}" destId="{5AEE4B61-3C25-47BC-AF88-DE5871A90768}" srcOrd="2" destOrd="0" presId="urn:microsoft.com/office/officeart/2008/layout/VerticalCurvedList"/>
    <dgm:cxn modelId="{ABBB181C-2B8D-499D-A38A-0723ACB3EABD}" type="presParOf" srcId="{18A9189E-3C17-456C-8F0D-CFFFD7AF4612}" destId="{0483BFEE-7FBA-423B-97B6-73D3D707567F}" srcOrd="3" destOrd="0" presId="urn:microsoft.com/office/officeart/2008/layout/VerticalCurvedList"/>
    <dgm:cxn modelId="{E1BF524D-F24D-446B-A63E-742946263E84}" type="presParOf" srcId="{1CEBC0F7-2C84-4C88-AE51-4E124F5BE10E}" destId="{07B1C35F-1984-4F17-A8DF-4B4E41C711D6}" srcOrd="1" destOrd="0" presId="urn:microsoft.com/office/officeart/2008/layout/VerticalCurvedList"/>
    <dgm:cxn modelId="{7CBBFC39-FA8C-4DEB-8A4A-024EA080831E}" type="presParOf" srcId="{1CEBC0F7-2C84-4C88-AE51-4E124F5BE10E}" destId="{030B5C3C-1633-4425-95C1-17F312A0701D}" srcOrd="2" destOrd="0" presId="urn:microsoft.com/office/officeart/2008/layout/VerticalCurvedList"/>
    <dgm:cxn modelId="{97A0582C-14B2-4F35-ADD5-B8230F7EB7DF}" type="presParOf" srcId="{030B5C3C-1633-4425-95C1-17F312A0701D}" destId="{FE41E9FF-0A35-4845-9D30-6216A8181959}" srcOrd="0" destOrd="0" presId="urn:microsoft.com/office/officeart/2008/layout/VerticalCurvedList"/>
    <dgm:cxn modelId="{70E27120-67C7-43DF-BBB6-255B9E451A0A}" type="presParOf" srcId="{1CEBC0F7-2C84-4C88-AE51-4E124F5BE10E}" destId="{E78245AD-01A4-4AAC-BC56-94F8D78D3C87}" srcOrd="3" destOrd="0" presId="urn:microsoft.com/office/officeart/2008/layout/VerticalCurvedList"/>
    <dgm:cxn modelId="{02820310-FD54-4650-B366-25A477D02B4C}" type="presParOf" srcId="{1CEBC0F7-2C84-4C88-AE51-4E124F5BE10E}" destId="{69CD8589-3E15-405F-B951-591C76BB7B1F}" srcOrd="4" destOrd="0" presId="urn:microsoft.com/office/officeart/2008/layout/VerticalCurvedList"/>
    <dgm:cxn modelId="{5DCC72B8-D9CC-4808-9D36-EC061867B77C}" type="presParOf" srcId="{69CD8589-3E15-405F-B951-591C76BB7B1F}" destId="{78483C8F-9497-4B96-86A2-2B0313050AE7}" srcOrd="0" destOrd="0" presId="urn:microsoft.com/office/officeart/2008/layout/VerticalCurvedList"/>
    <dgm:cxn modelId="{12D02519-AC3A-4E79-9296-9859640309A5}" type="presParOf" srcId="{1CEBC0F7-2C84-4C88-AE51-4E124F5BE10E}" destId="{C7415406-2136-41C0-9AD9-7EC96DB4374C}" srcOrd="5" destOrd="0" presId="urn:microsoft.com/office/officeart/2008/layout/VerticalCurvedList"/>
    <dgm:cxn modelId="{CCD0AFC9-5B6A-43DA-982E-2BB09AA63763}" type="presParOf" srcId="{1CEBC0F7-2C84-4C88-AE51-4E124F5BE10E}" destId="{B63DA848-8472-4192-BE36-E6B7FACF559B}" srcOrd="6" destOrd="0" presId="urn:microsoft.com/office/officeart/2008/layout/VerticalCurvedList"/>
    <dgm:cxn modelId="{AE60D901-361B-4AD6-94E2-4E87EAE3C939}" type="presParOf" srcId="{B63DA848-8472-4192-BE36-E6B7FACF559B}" destId="{3BCB1B60-8DB4-40B7-8EE4-104336A4AA9B}" srcOrd="0" destOrd="0" presId="urn:microsoft.com/office/officeart/2008/layout/VerticalCurvedList"/>
    <dgm:cxn modelId="{1D42BFC4-802A-42F2-81B9-B38C03347A6B}" type="presParOf" srcId="{1CEBC0F7-2C84-4C88-AE51-4E124F5BE10E}" destId="{313B0001-7D55-47B9-825C-70AE12ED56DA}" srcOrd="7" destOrd="0" presId="urn:microsoft.com/office/officeart/2008/layout/VerticalCurvedList"/>
    <dgm:cxn modelId="{95C472F4-C581-46B0-ADA6-24F5C1436733}" type="presParOf" srcId="{1CEBC0F7-2C84-4C88-AE51-4E124F5BE10E}" destId="{B1C63985-C199-42FD-AD80-1B18CCFD63FB}" srcOrd="8" destOrd="0" presId="urn:microsoft.com/office/officeart/2008/layout/VerticalCurvedList"/>
    <dgm:cxn modelId="{CF49F3DC-8CEF-4883-B812-9275FC3AFC2E}" type="presParOf" srcId="{B1C63985-C199-42FD-AD80-1B18CCFD63FB}" destId="{91C7653B-6266-4B58-B4A4-226B327F5A76}" srcOrd="0" destOrd="0" presId="urn:microsoft.com/office/officeart/2008/layout/VerticalCurvedList"/>
    <dgm:cxn modelId="{4F6018D7-0B9A-40B6-B8E3-FB59F139B65E}" type="presParOf" srcId="{1CEBC0F7-2C84-4C88-AE51-4E124F5BE10E}" destId="{AD79B479-D855-4513-B259-C14914A187B0}" srcOrd="9" destOrd="0" presId="urn:microsoft.com/office/officeart/2008/layout/VerticalCurvedList"/>
    <dgm:cxn modelId="{3A08E419-F811-488A-AEC1-2778B4DD3178}" type="presParOf" srcId="{1CEBC0F7-2C84-4C88-AE51-4E124F5BE10E}" destId="{93F04EDF-4A82-42BA-80A9-74DC4D8FAD33}" srcOrd="10" destOrd="0" presId="urn:microsoft.com/office/officeart/2008/layout/VerticalCurvedList"/>
    <dgm:cxn modelId="{AAFB3885-B7C9-4885-A399-53D32E49B233}" type="presParOf" srcId="{93F04EDF-4A82-42BA-80A9-74DC4D8FAD33}" destId="{BCB3F433-DC98-4AF7-8607-5A470D557456}" srcOrd="0" destOrd="0" presId="urn:microsoft.com/office/officeart/2008/layout/VerticalCurvedList"/>
    <dgm:cxn modelId="{632FB77F-1161-48CF-A7A1-B9872F809EAD}" type="presParOf" srcId="{1CEBC0F7-2C84-4C88-AE51-4E124F5BE10E}" destId="{41083B8E-D1D8-426D-86EC-7CD6D880C62B}" srcOrd="11" destOrd="0" presId="urn:microsoft.com/office/officeart/2008/layout/VerticalCurvedList"/>
    <dgm:cxn modelId="{57674774-9333-4DF2-8AB4-AD1CC8F147A7}" type="presParOf" srcId="{1CEBC0F7-2C84-4C88-AE51-4E124F5BE10E}" destId="{4C12569B-27A8-4CB5-B92C-D7528C2200F3}" srcOrd="12" destOrd="0" presId="urn:microsoft.com/office/officeart/2008/layout/VerticalCurvedList"/>
    <dgm:cxn modelId="{C19D8F9A-7F6C-4E12-BA93-E97AF49576E4}" type="presParOf" srcId="{4C12569B-27A8-4CB5-B92C-D7528C2200F3}" destId="{FC6D850C-2566-41EC-B328-DA2459D53A8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EA5E5B-A232-4B94-B44A-D80BC9CC80E2}" type="presOf" srcId="{EC9F317A-9FA9-41F7-BF69-3939105D2BB6}" destId="{9A7AA91B-4BAA-4966-A9C1-4740B0A8EEB8}" srcOrd="0" destOrd="0" presId="urn:microsoft.com/office/officeart/2005/8/layout/chevron1"/>
    <dgm:cxn modelId="{9EAC2A1F-FC95-4DDF-BCDD-8D3340064317}" type="presOf" srcId="{E2CAEF8C-4DC1-4857-B7DE-2DD132F3718A}" destId="{A1B32306-71C1-45F9-AE1B-AA6F17704197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E255BD41-AE44-47B8-8C60-8BF3562BD22B}" type="presOf" srcId="{49F8270D-F978-4887-A9F1-E67DBAD737FA}" destId="{3094CF20-8159-49D3-A288-671AAFE92009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BCA3AC42-B340-474F-8E47-650BC7F4D93F}" type="presOf" srcId="{0FE02D7E-139D-4FE7-980F-194225FBA473}" destId="{DEBA42D4-75E7-4164-AC8B-158A926543A4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C43F9566-03B9-445E-9036-00294445F486}" type="presOf" srcId="{9026080B-59EA-4D17-B6E8-5CE8AB489C42}" destId="{DBD418F5-A7F2-4DB4-822D-48ED587EBC4C}" srcOrd="0" destOrd="0" presId="urn:microsoft.com/office/officeart/2005/8/layout/chevron1"/>
    <dgm:cxn modelId="{6D83C2D6-4C51-4363-8A68-EB8AEF3B506A}" type="presOf" srcId="{7F13278B-AF48-4498-9F1B-498AA83EE0DC}" destId="{772329A4-D49D-4D6E-B257-2A90AC3D25CE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9CB3A078-D438-40EE-9C88-E30DA6CD4038}" type="presOf" srcId="{5A93866C-35A7-41BE-B9B3-F263DE53E01C}" destId="{D31E0360-C0A4-47BF-A064-696489C6F9CA}" srcOrd="0" destOrd="0" presId="urn:microsoft.com/office/officeart/2005/8/layout/chevron1"/>
    <dgm:cxn modelId="{56EB900F-D9B6-446F-8CCE-0562D7930195}" type="presParOf" srcId="{DBD418F5-A7F2-4DB4-822D-48ED587EBC4C}" destId="{D31E0360-C0A4-47BF-A064-696489C6F9CA}" srcOrd="0" destOrd="0" presId="urn:microsoft.com/office/officeart/2005/8/layout/chevron1"/>
    <dgm:cxn modelId="{DF6F7315-AB92-404C-93F0-7AA5111C6A26}" type="presParOf" srcId="{DBD418F5-A7F2-4DB4-822D-48ED587EBC4C}" destId="{918940C1-0CD7-46F9-8767-39B40962B25C}" srcOrd="1" destOrd="0" presId="urn:microsoft.com/office/officeart/2005/8/layout/chevron1"/>
    <dgm:cxn modelId="{255EC60A-FDF0-421E-8EDD-135C8FDAF55D}" type="presParOf" srcId="{DBD418F5-A7F2-4DB4-822D-48ED587EBC4C}" destId="{9A7AA91B-4BAA-4966-A9C1-4740B0A8EEB8}" srcOrd="2" destOrd="0" presId="urn:microsoft.com/office/officeart/2005/8/layout/chevron1"/>
    <dgm:cxn modelId="{6DD2A1F2-02CB-42FE-BEAB-F1EB803CF665}" type="presParOf" srcId="{DBD418F5-A7F2-4DB4-822D-48ED587EBC4C}" destId="{EA14964E-7A74-4D9D-8741-90610F0A35D4}" srcOrd="3" destOrd="0" presId="urn:microsoft.com/office/officeart/2005/8/layout/chevron1"/>
    <dgm:cxn modelId="{9BA978DB-4A95-447D-9D61-E28812B5CAE7}" type="presParOf" srcId="{DBD418F5-A7F2-4DB4-822D-48ED587EBC4C}" destId="{A1B32306-71C1-45F9-AE1B-AA6F17704197}" srcOrd="4" destOrd="0" presId="urn:microsoft.com/office/officeart/2005/8/layout/chevron1"/>
    <dgm:cxn modelId="{F0384A32-41DA-4FA5-AFDB-BE589EC1CA92}" type="presParOf" srcId="{DBD418F5-A7F2-4DB4-822D-48ED587EBC4C}" destId="{32A7CE5E-5B7F-416F-9A52-85D18E8168C9}" srcOrd="5" destOrd="0" presId="urn:microsoft.com/office/officeart/2005/8/layout/chevron1"/>
    <dgm:cxn modelId="{7DEAC862-8025-4F96-8E41-F55341CD1D1A}" type="presParOf" srcId="{DBD418F5-A7F2-4DB4-822D-48ED587EBC4C}" destId="{DEBA42D4-75E7-4164-AC8B-158A926543A4}" srcOrd="6" destOrd="0" presId="urn:microsoft.com/office/officeart/2005/8/layout/chevron1"/>
    <dgm:cxn modelId="{91B159C6-73BE-4D16-B13D-ED2BC249E226}" type="presParOf" srcId="{DBD418F5-A7F2-4DB4-822D-48ED587EBC4C}" destId="{A7A1EEA1-4E75-4718-AA30-9E841557B005}" srcOrd="7" destOrd="0" presId="urn:microsoft.com/office/officeart/2005/8/layout/chevron1"/>
    <dgm:cxn modelId="{EB269537-F002-4378-833B-E5A933DBB02A}" type="presParOf" srcId="{DBD418F5-A7F2-4DB4-822D-48ED587EBC4C}" destId="{772329A4-D49D-4D6E-B257-2A90AC3D25CE}" srcOrd="8" destOrd="0" presId="urn:microsoft.com/office/officeart/2005/8/layout/chevron1"/>
    <dgm:cxn modelId="{89C69071-478D-473D-8E5E-4394CA26DB35}" type="presParOf" srcId="{DBD418F5-A7F2-4DB4-822D-48ED587EBC4C}" destId="{7ED0F13B-4FAD-413B-9AF5-D632D74497C8}" srcOrd="9" destOrd="0" presId="urn:microsoft.com/office/officeart/2005/8/layout/chevron1"/>
    <dgm:cxn modelId="{0148B4B9-2277-49B5-AB7C-240B5DDEFFBC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83879141-594D-4692-8BF1-3CF84084617E}" type="presOf" srcId="{E2CAEF8C-4DC1-4857-B7DE-2DD132F3718A}" destId="{A1B32306-71C1-45F9-AE1B-AA6F17704197}" srcOrd="0" destOrd="0" presId="urn:microsoft.com/office/officeart/2005/8/layout/chevron1"/>
    <dgm:cxn modelId="{4195B4A3-EF92-4703-BDF5-ADA6D237C4FF}" type="presOf" srcId="{7F13278B-AF48-4498-9F1B-498AA83EE0DC}" destId="{772329A4-D49D-4D6E-B257-2A90AC3D25CE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52103DD7-CBFA-48C6-889C-FEA3C63CBCA5}" type="presOf" srcId="{49F8270D-F978-4887-A9F1-E67DBAD737FA}" destId="{3094CF20-8159-49D3-A288-671AAFE92009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5FD9E893-A801-41F9-A879-48B93D57C9DF}" type="presOf" srcId="{9026080B-59EA-4D17-B6E8-5CE8AB489C42}" destId="{DBD418F5-A7F2-4DB4-822D-48ED587EBC4C}" srcOrd="0" destOrd="0" presId="urn:microsoft.com/office/officeart/2005/8/layout/chevron1"/>
    <dgm:cxn modelId="{0311030C-854E-40B9-8F4B-86B89E3AD2C5}" type="presOf" srcId="{0FE02D7E-139D-4FE7-980F-194225FBA473}" destId="{DEBA42D4-75E7-4164-AC8B-158A926543A4}" srcOrd="0" destOrd="0" presId="urn:microsoft.com/office/officeart/2005/8/layout/chevron1"/>
    <dgm:cxn modelId="{64BD7115-1194-427D-9D1E-2CE1D1F7BBC3}" type="presOf" srcId="{EC9F317A-9FA9-41F7-BF69-3939105D2BB6}" destId="{9A7AA91B-4BAA-4966-A9C1-4740B0A8EEB8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EA8A8F64-9CD3-42F9-BFB0-198690C54140}" type="presOf" srcId="{5A93866C-35A7-41BE-B9B3-F263DE53E01C}" destId="{D31E0360-C0A4-47BF-A064-696489C6F9CA}" srcOrd="0" destOrd="0" presId="urn:microsoft.com/office/officeart/2005/8/layout/chevron1"/>
    <dgm:cxn modelId="{4C811F0D-71A4-4781-8C67-4B489607F078}" type="presParOf" srcId="{DBD418F5-A7F2-4DB4-822D-48ED587EBC4C}" destId="{D31E0360-C0A4-47BF-A064-696489C6F9CA}" srcOrd="0" destOrd="0" presId="urn:microsoft.com/office/officeart/2005/8/layout/chevron1"/>
    <dgm:cxn modelId="{DF54E63D-E8F9-4C94-A529-B6DB0DB8344B}" type="presParOf" srcId="{DBD418F5-A7F2-4DB4-822D-48ED587EBC4C}" destId="{918940C1-0CD7-46F9-8767-39B40962B25C}" srcOrd="1" destOrd="0" presId="urn:microsoft.com/office/officeart/2005/8/layout/chevron1"/>
    <dgm:cxn modelId="{3F1CE7B0-4308-43EF-A04F-9B392F9AE4B6}" type="presParOf" srcId="{DBD418F5-A7F2-4DB4-822D-48ED587EBC4C}" destId="{9A7AA91B-4BAA-4966-A9C1-4740B0A8EEB8}" srcOrd="2" destOrd="0" presId="urn:microsoft.com/office/officeart/2005/8/layout/chevron1"/>
    <dgm:cxn modelId="{85506CF4-C1CE-4A8E-B505-0A39D4345834}" type="presParOf" srcId="{DBD418F5-A7F2-4DB4-822D-48ED587EBC4C}" destId="{EA14964E-7A74-4D9D-8741-90610F0A35D4}" srcOrd="3" destOrd="0" presId="urn:microsoft.com/office/officeart/2005/8/layout/chevron1"/>
    <dgm:cxn modelId="{233C59A0-3EE0-47F6-86BD-AD1FEC9DECEB}" type="presParOf" srcId="{DBD418F5-A7F2-4DB4-822D-48ED587EBC4C}" destId="{A1B32306-71C1-45F9-AE1B-AA6F17704197}" srcOrd="4" destOrd="0" presId="urn:microsoft.com/office/officeart/2005/8/layout/chevron1"/>
    <dgm:cxn modelId="{11644616-D623-4603-ABA2-11401720D271}" type="presParOf" srcId="{DBD418F5-A7F2-4DB4-822D-48ED587EBC4C}" destId="{32A7CE5E-5B7F-416F-9A52-85D18E8168C9}" srcOrd="5" destOrd="0" presId="urn:microsoft.com/office/officeart/2005/8/layout/chevron1"/>
    <dgm:cxn modelId="{89682AD7-FCAF-43AF-8483-7A6D2D6F13FC}" type="presParOf" srcId="{DBD418F5-A7F2-4DB4-822D-48ED587EBC4C}" destId="{DEBA42D4-75E7-4164-AC8B-158A926543A4}" srcOrd="6" destOrd="0" presId="urn:microsoft.com/office/officeart/2005/8/layout/chevron1"/>
    <dgm:cxn modelId="{9EB16AE5-ADBA-4340-8FED-80D97BBEA861}" type="presParOf" srcId="{DBD418F5-A7F2-4DB4-822D-48ED587EBC4C}" destId="{A7A1EEA1-4E75-4718-AA30-9E841557B005}" srcOrd="7" destOrd="0" presId="urn:microsoft.com/office/officeart/2005/8/layout/chevron1"/>
    <dgm:cxn modelId="{9B2C5568-9689-44B7-BA26-8899F1973800}" type="presParOf" srcId="{DBD418F5-A7F2-4DB4-822D-48ED587EBC4C}" destId="{772329A4-D49D-4D6E-B257-2A90AC3D25CE}" srcOrd="8" destOrd="0" presId="urn:microsoft.com/office/officeart/2005/8/layout/chevron1"/>
    <dgm:cxn modelId="{B9A76095-D82F-4A3C-8EDE-04B027E5F44E}" type="presParOf" srcId="{DBD418F5-A7F2-4DB4-822D-48ED587EBC4C}" destId="{7ED0F13B-4FAD-413B-9AF5-D632D74497C8}" srcOrd="9" destOrd="0" presId="urn:microsoft.com/office/officeart/2005/8/layout/chevron1"/>
    <dgm:cxn modelId="{44958B03-24F7-487E-A1C4-7D8AE37641F4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373F82-359C-4F63-8DB8-663166ED2810}" type="presOf" srcId="{7F13278B-AF48-4498-9F1B-498AA83EE0DC}" destId="{772329A4-D49D-4D6E-B257-2A90AC3D25CE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EB7315E9-FB19-4F39-B455-1F40198592E5}" type="presOf" srcId="{0FE02D7E-139D-4FE7-980F-194225FBA473}" destId="{DEBA42D4-75E7-4164-AC8B-158A926543A4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6A2161F1-1F8F-4289-97E0-9ABD37F5640C}" type="presOf" srcId="{EC9F317A-9FA9-41F7-BF69-3939105D2BB6}" destId="{9A7AA91B-4BAA-4966-A9C1-4740B0A8EEB8}" srcOrd="0" destOrd="0" presId="urn:microsoft.com/office/officeart/2005/8/layout/chevron1"/>
    <dgm:cxn modelId="{DB922CAA-8476-4F4E-AB1D-A2388841CAE4}" type="presOf" srcId="{E2CAEF8C-4DC1-4857-B7DE-2DD132F3718A}" destId="{A1B32306-71C1-45F9-AE1B-AA6F17704197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C2BBECB7-7403-4355-B2E6-E1BB6E6DBD07}" type="presOf" srcId="{49F8270D-F978-4887-A9F1-E67DBAD737FA}" destId="{3094CF20-8159-49D3-A288-671AAFE92009}" srcOrd="0" destOrd="0" presId="urn:microsoft.com/office/officeart/2005/8/layout/chevron1"/>
    <dgm:cxn modelId="{29E01F29-498E-4491-A913-929F1AC0FC33}" type="presOf" srcId="{5A93866C-35A7-41BE-B9B3-F263DE53E01C}" destId="{D31E0360-C0A4-47BF-A064-696489C6F9CA}" srcOrd="0" destOrd="0" presId="urn:microsoft.com/office/officeart/2005/8/layout/chevron1"/>
    <dgm:cxn modelId="{CF02CD32-D8B1-49A0-AE3A-97660E0A4127}" type="presOf" srcId="{9026080B-59EA-4D17-B6E8-5CE8AB489C42}" destId="{DBD418F5-A7F2-4DB4-822D-48ED587EBC4C}" srcOrd="0" destOrd="0" presId="urn:microsoft.com/office/officeart/2005/8/layout/chevron1"/>
    <dgm:cxn modelId="{B8D57EA8-ACCE-47EB-8670-06B8860C842B}" type="presParOf" srcId="{DBD418F5-A7F2-4DB4-822D-48ED587EBC4C}" destId="{D31E0360-C0A4-47BF-A064-696489C6F9CA}" srcOrd="0" destOrd="0" presId="urn:microsoft.com/office/officeart/2005/8/layout/chevron1"/>
    <dgm:cxn modelId="{C0522F6D-F9FA-4487-9B37-D1B804BA72F4}" type="presParOf" srcId="{DBD418F5-A7F2-4DB4-822D-48ED587EBC4C}" destId="{918940C1-0CD7-46F9-8767-39B40962B25C}" srcOrd="1" destOrd="0" presId="urn:microsoft.com/office/officeart/2005/8/layout/chevron1"/>
    <dgm:cxn modelId="{53CC20A6-6780-4F1D-AD75-788FF74F5D11}" type="presParOf" srcId="{DBD418F5-A7F2-4DB4-822D-48ED587EBC4C}" destId="{9A7AA91B-4BAA-4966-A9C1-4740B0A8EEB8}" srcOrd="2" destOrd="0" presId="urn:microsoft.com/office/officeart/2005/8/layout/chevron1"/>
    <dgm:cxn modelId="{09589847-D1EC-4789-9B8E-815C7C0E445B}" type="presParOf" srcId="{DBD418F5-A7F2-4DB4-822D-48ED587EBC4C}" destId="{EA14964E-7A74-4D9D-8741-90610F0A35D4}" srcOrd="3" destOrd="0" presId="urn:microsoft.com/office/officeart/2005/8/layout/chevron1"/>
    <dgm:cxn modelId="{F79E6D83-C49A-4FE2-A6C8-57E8D3A55E51}" type="presParOf" srcId="{DBD418F5-A7F2-4DB4-822D-48ED587EBC4C}" destId="{A1B32306-71C1-45F9-AE1B-AA6F17704197}" srcOrd="4" destOrd="0" presId="urn:microsoft.com/office/officeart/2005/8/layout/chevron1"/>
    <dgm:cxn modelId="{018D88E7-135C-4781-B715-24BADE9FC71D}" type="presParOf" srcId="{DBD418F5-A7F2-4DB4-822D-48ED587EBC4C}" destId="{32A7CE5E-5B7F-416F-9A52-85D18E8168C9}" srcOrd="5" destOrd="0" presId="urn:microsoft.com/office/officeart/2005/8/layout/chevron1"/>
    <dgm:cxn modelId="{18E1A644-5E23-45E1-87F3-64CDCDE1E494}" type="presParOf" srcId="{DBD418F5-A7F2-4DB4-822D-48ED587EBC4C}" destId="{DEBA42D4-75E7-4164-AC8B-158A926543A4}" srcOrd="6" destOrd="0" presId="urn:microsoft.com/office/officeart/2005/8/layout/chevron1"/>
    <dgm:cxn modelId="{93E2825B-BEF0-44BC-A9B1-F9B4FBF0A1FF}" type="presParOf" srcId="{DBD418F5-A7F2-4DB4-822D-48ED587EBC4C}" destId="{A7A1EEA1-4E75-4718-AA30-9E841557B005}" srcOrd="7" destOrd="0" presId="urn:microsoft.com/office/officeart/2005/8/layout/chevron1"/>
    <dgm:cxn modelId="{BD474805-46B2-4222-832D-CD427D4A5EC6}" type="presParOf" srcId="{DBD418F5-A7F2-4DB4-822D-48ED587EBC4C}" destId="{772329A4-D49D-4D6E-B257-2A90AC3D25CE}" srcOrd="8" destOrd="0" presId="urn:microsoft.com/office/officeart/2005/8/layout/chevron1"/>
    <dgm:cxn modelId="{CBDD2235-0FE9-446B-A0C2-9F9218ACFD26}" type="presParOf" srcId="{DBD418F5-A7F2-4DB4-822D-48ED587EBC4C}" destId="{7ED0F13B-4FAD-413B-9AF5-D632D74497C8}" srcOrd="9" destOrd="0" presId="urn:microsoft.com/office/officeart/2005/8/layout/chevron1"/>
    <dgm:cxn modelId="{93558D5E-032D-46DC-B1D8-D2BBC6C913FA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4080CD-C53D-427E-8DA0-73BCA30DA213}" type="presOf" srcId="{0FE02D7E-139D-4FE7-980F-194225FBA473}" destId="{DEBA42D4-75E7-4164-AC8B-158A926543A4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361AF719-AE29-4C29-8FBA-BC75C871DDB8}" type="presOf" srcId="{7F13278B-AF48-4498-9F1B-498AA83EE0DC}" destId="{772329A4-D49D-4D6E-B257-2A90AC3D25CE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A0613EB6-32A2-487D-ABB1-A5F170A3EB66}" type="presOf" srcId="{5A93866C-35A7-41BE-B9B3-F263DE53E01C}" destId="{D31E0360-C0A4-47BF-A064-696489C6F9CA}" srcOrd="0" destOrd="0" presId="urn:microsoft.com/office/officeart/2005/8/layout/chevron1"/>
    <dgm:cxn modelId="{85FFE462-D344-4911-97B9-1A6E62E0C789}" type="presOf" srcId="{49F8270D-F978-4887-A9F1-E67DBAD737FA}" destId="{3094CF20-8159-49D3-A288-671AAFE92009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78DDC82B-EE9D-4F0D-9CAF-8CA745CEFBF2}" type="presOf" srcId="{E2CAEF8C-4DC1-4857-B7DE-2DD132F3718A}" destId="{A1B32306-71C1-45F9-AE1B-AA6F17704197}" srcOrd="0" destOrd="0" presId="urn:microsoft.com/office/officeart/2005/8/layout/chevron1"/>
    <dgm:cxn modelId="{C14A6F86-7360-41ED-A7BA-264960E5988F}" type="presOf" srcId="{9026080B-59EA-4D17-B6E8-5CE8AB489C42}" destId="{DBD418F5-A7F2-4DB4-822D-48ED587EBC4C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184D3A80-CA03-48D3-B3FF-D9D3BB193A29}" type="presOf" srcId="{EC9F317A-9FA9-41F7-BF69-3939105D2BB6}" destId="{9A7AA91B-4BAA-4966-A9C1-4740B0A8EEB8}" srcOrd="0" destOrd="0" presId="urn:microsoft.com/office/officeart/2005/8/layout/chevron1"/>
    <dgm:cxn modelId="{452EBAF7-1467-414F-8323-4FDA2AE53BA1}" type="presParOf" srcId="{DBD418F5-A7F2-4DB4-822D-48ED587EBC4C}" destId="{D31E0360-C0A4-47BF-A064-696489C6F9CA}" srcOrd="0" destOrd="0" presId="urn:microsoft.com/office/officeart/2005/8/layout/chevron1"/>
    <dgm:cxn modelId="{448A8A2D-4DDD-4B4A-966F-850CBF61FDDE}" type="presParOf" srcId="{DBD418F5-A7F2-4DB4-822D-48ED587EBC4C}" destId="{918940C1-0CD7-46F9-8767-39B40962B25C}" srcOrd="1" destOrd="0" presId="urn:microsoft.com/office/officeart/2005/8/layout/chevron1"/>
    <dgm:cxn modelId="{763385C2-140E-4D89-A35B-4210DEE2D6C1}" type="presParOf" srcId="{DBD418F5-A7F2-4DB4-822D-48ED587EBC4C}" destId="{9A7AA91B-4BAA-4966-A9C1-4740B0A8EEB8}" srcOrd="2" destOrd="0" presId="urn:microsoft.com/office/officeart/2005/8/layout/chevron1"/>
    <dgm:cxn modelId="{7EEB77B4-7D1A-4E96-A913-CA07BC28F4B2}" type="presParOf" srcId="{DBD418F5-A7F2-4DB4-822D-48ED587EBC4C}" destId="{EA14964E-7A74-4D9D-8741-90610F0A35D4}" srcOrd="3" destOrd="0" presId="urn:microsoft.com/office/officeart/2005/8/layout/chevron1"/>
    <dgm:cxn modelId="{D1F8F6E5-42DB-436B-A459-03935EC921FF}" type="presParOf" srcId="{DBD418F5-A7F2-4DB4-822D-48ED587EBC4C}" destId="{A1B32306-71C1-45F9-AE1B-AA6F17704197}" srcOrd="4" destOrd="0" presId="urn:microsoft.com/office/officeart/2005/8/layout/chevron1"/>
    <dgm:cxn modelId="{5F0A488F-7775-4434-B818-DA8B994C04B8}" type="presParOf" srcId="{DBD418F5-A7F2-4DB4-822D-48ED587EBC4C}" destId="{32A7CE5E-5B7F-416F-9A52-85D18E8168C9}" srcOrd="5" destOrd="0" presId="urn:microsoft.com/office/officeart/2005/8/layout/chevron1"/>
    <dgm:cxn modelId="{89410A5F-F3EC-4EE9-96A8-EE61117EC3D5}" type="presParOf" srcId="{DBD418F5-A7F2-4DB4-822D-48ED587EBC4C}" destId="{DEBA42D4-75E7-4164-AC8B-158A926543A4}" srcOrd="6" destOrd="0" presId="urn:microsoft.com/office/officeart/2005/8/layout/chevron1"/>
    <dgm:cxn modelId="{5C4E9F3E-3B59-4EAC-AF76-3A93BE5F639C}" type="presParOf" srcId="{DBD418F5-A7F2-4DB4-822D-48ED587EBC4C}" destId="{A7A1EEA1-4E75-4718-AA30-9E841557B005}" srcOrd="7" destOrd="0" presId="urn:microsoft.com/office/officeart/2005/8/layout/chevron1"/>
    <dgm:cxn modelId="{3C030B5A-37C2-4D66-940E-C6DF0C5D186E}" type="presParOf" srcId="{DBD418F5-A7F2-4DB4-822D-48ED587EBC4C}" destId="{772329A4-D49D-4D6E-B257-2A90AC3D25CE}" srcOrd="8" destOrd="0" presId="urn:microsoft.com/office/officeart/2005/8/layout/chevron1"/>
    <dgm:cxn modelId="{06D593A5-926F-4D1A-9321-D75721C75A84}" type="presParOf" srcId="{DBD418F5-A7F2-4DB4-822D-48ED587EBC4C}" destId="{7ED0F13B-4FAD-413B-9AF5-D632D74497C8}" srcOrd="9" destOrd="0" presId="urn:microsoft.com/office/officeart/2005/8/layout/chevron1"/>
    <dgm:cxn modelId="{0DC0E15C-1D5F-4847-B196-8EC194776019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B049E542-EFC5-404E-BB7C-ADD17374D97B}" type="presOf" srcId="{7F13278B-AF48-4498-9F1B-498AA83EE0DC}" destId="{772329A4-D49D-4D6E-B257-2A90AC3D25CE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351BDD55-688C-4309-82E4-A527B03F6FD9}" type="presOf" srcId="{5A93866C-35A7-41BE-B9B3-F263DE53E01C}" destId="{D31E0360-C0A4-47BF-A064-696489C6F9CA}" srcOrd="0" destOrd="0" presId="urn:microsoft.com/office/officeart/2005/8/layout/chevron1"/>
    <dgm:cxn modelId="{67A8CCAF-2A88-4C7B-8096-1E51706D4717}" type="presOf" srcId="{9026080B-59EA-4D17-B6E8-5CE8AB489C42}" destId="{DBD418F5-A7F2-4DB4-822D-48ED587EBC4C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A5439F9B-515E-444C-A741-D7EF1528A4C1}" type="presOf" srcId="{EC9F317A-9FA9-41F7-BF69-3939105D2BB6}" destId="{9A7AA91B-4BAA-4966-A9C1-4740B0A8EEB8}" srcOrd="0" destOrd="0" presId="urn:microsoft.com/office/officeart/2005/8/layout/chevron1"/>
    <dgm:cxn modelId="{16F6D58B-92D5-430C-B13E-94593AA9556C}" type="presOf" srcId="{0FE02D7E-139D-4FE7-980F-194225FBA473}" destId="{DEBA42D4-75E7-4164-AC8B-158A926543A4}" srcOrd="0" destOrd="0" presId="urn:microsoft.com/office/officeart/2005/8/layout/chevron1"/>
    <dgm:cxn modelId="{B625C576-BA48-402F-B2B3-65DC01189228}" type="presOf" srcId="{E2CAEF8C-4DC1-4857-B7DE-2DD132F3718A}" destId="{A1B32306-71C1-45F9-AE1B-AA6F17704197}" srcOrd="0" destOrd="0" presId="urn:microsoft.com/office/officeart/2005/8/layout/chevron1"/>
    <dgm:cxn modelId="{8A0FE9C8-199F-4525-89B0-2236CD7060F6}" type="presOf" srcId="{49F8270D-F978-4887-A9F1-E67DBAD737FA}" destId="{3094CF20-8159-49D3-A288-671AAFE92009}" srcOrd="0" destOrd="0" presId="urn:microsoft.com/office/officeart/2005/8/layout/chevron1"/>
    <dgm:cxn modelId="{A1688D29-F9AC-4E3C-B9F1-BD883FEFF974}" type="presParOf" srcId="{DBD418F5-A7F2-4DB4-822D-48ED587EBC4C}" destId="{D31E0360-C0A4-47BF-A064-696489C6F9CA}" srcOrd="0" destOrd="0" presId="urn:microsoft.com/office/officeart/2005/8/layout/chevron1"/>
    <dgm:cxn modelId="{7D1CAE51-009E-4491-B0B9-1117562142FF}" type="presParOf" srcId="{DBD418F5-A7F2-4DB4-822D-48ED587EBC4C}" destId="{918940C1-0CD7-46F9-8767-39B40962B25C}" srcOrd="1" destOrd="0" presId="urn:microsoft.com/office/officeart/2005/8/layout/chevron1"/>
    <dgm:cxn modelId="{C42B7A28-DCB6-4A9B-AA74-346F9A6F65D5}" type="presParOf" srcId="{DBD418F5-A7F2-4DB4-822D-48ED587EBC4C}" destId="{9A7AA91B-4BAA-4966-A9C1-4740B0A8EEB8}" srcOrd="2" destOrd="0" presId="urn:microsoft.com/office/officeart/2005/8/layout/chevron1"/>
    <dgm:cxn modelId="{079A2868-A072-46A2-8FDA-29EF62A551C6}" type="presParOf" srcId="{DBD418F5-A7F2-4DB4-822D-48ED587EBC4C}" destId="{EA14964E-7A74-4D9D-8741-90610F0A35D4}" srcOrd="3" destOrd="0" presId="urn:microsoft.com/office/officeart/2005/8/layout/chevron1"/>
    <dgm:cxn modelId="{EA6B9787-7F46-4DC0-896A-C69596A7FDDD}" type="presParOf" srcId="{DBD418F5-A7F2-4DB4-822D-48ED587EBC4C}" destId="{A1B32306-71C1-45F9-AE1B-AA6F17704197}" srcOrd="4" destOrd="0" presId="urn:microsoft.com/office/officeart/2005/8/layout/chevron1"/>
    <dgm:cxn modelId="{704968C4-0423-4E17-B579-2070169F1A50}" type="presParOf" srcId="{DBD418F5-A7F2-4DB4-822D-48ED587EBC4C}" destId="{32A7CE5E-5B7F-416F-9A52-85D18E8168C9}" srcOrd="5" destOrd="0" presId="urn:microsoft.com/office/officeart/2005/8/layout/chevron1"/>
    <dgm:cxn modelId="{D2A7BEA9-7089-4623-8271-253133CCB9F3}" type="presParOf" srcId="{DBD418F5-A7F2-4DB4-822D-48ED587EBC4C}" destId="{DEBA42D4-75E7-4164-AC8B-158A926543A4}" srcOrd="6" destOrd="0" presId="urn:microsoft.com/office/officeart/2005/8/layout/chevron1"/>
    <dgm:cxn modelId="{0BD6A9FF-E48D-48C9-AC53-097016C12838}" type="presParOf" srcId="{DBD418F5-A7F2-4DB4-822D-48ED587EBC4C}" destId="{A7A1EEA1-4E75-4718-AA30-9E841557B005}" srcOrd="7" destOrd="0" presId="urn:microsoft.com/office/officeart/2005/8/layout/chevron1"/>
    <dgm:cxn modelId="{E7BBD0B3-676F-47CA-9E10-91BCFE377C69}" type="presParOf" srcId="{DBD418F5-A7F2-4DB4-822D-48ED587EBC4C}" destId="{772329A4-D49D-4D6E-B257-2A90AC3D25CE}" srcOrd="8" destOrd="0" presId="urn:microsoft.com/office/officeart/2005/8/layout/chevron1"/>
    <dgm:cxn modelId="{7077F387-0FB1-4888-995E-398409A8168B}" type="presParOf" srcId="{DBD418F5-A7F2-4DB4-822D-48ED587EBC4C}" destId="{7ED0F13B-4FAD-413B-9AF5-D632D74497C8}" srcOrd="9" destOrd="0" presId="urn:microsoft.com/office/officeart/2005/8/layout/chevron1"/>
    <dgm:cxn modelId="{1209F4D7-5073-4F64-A82A-0EBA6D430E1F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384971E0-B5D5-4100-AC61-B20DA885B634}" type="presOf" srcId="{7F13278B-AF48-4498-9F1B-498AA83EE0DC}" destId="{772329A4-D49D-4D6E-B257-2A90AC3D25CE}" srcOrd="0" destOrd="0" presId="urn:microsoft.com/office/officeart/2005/8/layout/chevron1"/>
    <dgm:cxn modelId="{DF95DB78-E8A5-4356-9DD3-C3C5A607E778}" type="presOf" srcId="{0FE02D7E-139D-4FE7-980F-194225FBA473}" destId="{DEBA42D4-75E7-4164-AC8B-158A926543A4}" srcOrd="0" destOrd="0" presId="urn:microsoft.com/office/officeart/2005/8/layout/chevron1"/>
    <dgm:cxn modelId="{1DEA6E89-0351-4B07-9F62-06419F784B98}" type="presOf" srcId="{49F8270D-F978-4887-A9F1-E67DBAD737FA}" destId="{3094CF20-8159-49D3-A288-671AAFE92009}" srcOrd="0" destOrd="0" presId="urn:microsoft.com/office/officeart/2005/8/layout/chevron1"/>
    <dgm:cxn modelId="{4EA5E99C-896D-42EE-85DD-5D8946C11DBF}" type="presOf" srcId="{E2CAEF8C-4DC1-4857-B7DE-2DD132F3718A}" destId="{A1B32306-71C1-45F9-AE1B-AA6F17704197}" srcOrd="0" destOrd="0" presId="urn:microsoft.com/office/officeart/2005/8/layout/chevron1"/>
    <dgm:cxn modelId="{AF080C20-11A7-4BD8-90AE-29B20C574C5C}" type="presOf" srcId="{5A93866C-35A7-41BE-B9B3-F263DE53E01C}" destId="{D31E0360-C0A4-47BF-A064-696489C6F9CA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BF0B922E-7889-4D6E-9A2E-E6049DD47B68}" type="presOf" srcId="{EC9F317A-9FA9-41F7-BF69-3939105D2BB6}" destId="{9A7AA91B-4BAA-4966-A9C1-4740B0A8EEB8}" srcOrd="0" destOrd="0" presId="urn:microsoft.com/office/officeart/2005/8/layout/chevron1"/>
    <dgm:cxn modelId="{E863C464-8B25-4E93-92CC-219AD8E45A92}" type="presOf" srcId="{9026080B-59EA-4D17-B6E8-5CE8AB489C42}" destId="{DBD418F5-A7F2-4DB4-822D-48ED587EBC4C}" srcOrd="0" destOrd="0" presId="urn:microsoft.com/office/officeart/2005/8/layout/chevron1"/>
    <dgm:cxn modelId="{6609167C-C5EA-4E50-8125-987A286DEA8C}" type="presParOf" srcId="{DBD418F5-A7F2-4DB4-822D-48ED587EBC4C}" destId="{D31E0360-C0A4-47BF-A064-696489C6F9CA}" srcOrd="0" destOrd="0" presId="urn:microsoft.com/office/officeart/2005/8/layout/chevron1"/>
    <dgm:cxn modelId="{FFEACB91-8540-4AE7-ADC3-B1978980B20D}" type="presParOf" srcId="{DBD418F5-A7F2-4DB4-822D-48ED587EBC4C}" destId="{918940C1-0CD7-46F9-8767-39B40962B25C}" srcOrd="1" destOrd="0" presId="urn:microsoft.com/office/officeart/2005/8/layout/chevron1"/>
    <dgm:cxn modelId="{CEA1F65A-2FEA-4383-A9E3-71F7385620CD}" type="presParOf" srcId="{DBD418F5-A7F2-4DB4-822D-48ED587EBC4C}" destId="{9A7AA91B-4BAA-4966-A9C1-4740B0A8EEB8}" srcOrd="2" destOrd="0" presId="urn:microsoft.com/office/officeart/2005/8/layout/chevron1"/>
    <dgm:cxn modelId="{1AE28476-719C-4FBD-B298-D4ACF6522752}" type="presParOf" srcId="{DBD418F5-A7F2-4DB4-822D-48ED587EBC4C}" destId="{EA14964E-7A74-4D9D-8741-90610F0A35D4}" srcOrd="3" destOrd="0" presId="urn:microsoft.com/office/officeart/2005/8/layout/chevron1"/>
    <dgm:cxn modelId="{38FEE474-D491-4DEA-98A1-C500525840B2}" type="presParOf" srcId="{DBD418F5-A7F2-4DB4-822D-48ED587EBC4C}" destId="{A1B32306-71C1-45F9-AE1B-AA6F17704197}" srcOrd="4" destOrd="0" presId="urn:microsoft.com/office/officeart/2005/8/layout/chevron1"/>
    <dgm:cxn modelId="{61D6B5DD-38F1-406E-A8A6-04F26B82DAE3}" type="presParOf" srcId="{DBD418F5-A7F2-4DB4-822D-48ED587EBC4C}" destId="{32A7CE5E-5B7F-416F-9A52-85D18E8168C9}" srcOrd="5" destOrd="0" presId="urn:microsoft.com/office/officeart/2005/8/layout/chevron1"/>
    <dgm:cxn modelId="{3170DE21-3098-4E30-9AA5-CC188D2C3049}" type="presParOf" srcId="{DBD418F5-A7F2-4DB4-822D-48ED587EBC4C}" destId="{DEBA42D4-75E7-4164-AC8B-158A926543A4}" srcOrd="6" destOrd="0" presId="urn:microsoft.com/office/officeart/2005/8/layout/chevron1"/>
    <dgm:cxn modelId="{4C457784-1849-4786-85AB-8697BA574773}" type="presParOf" srcId="{DBD418F5-A7F2-4DB4-822D-48ED587EBC4C}" destId="{A7A1EEA1-4E75-4718-AA30-9E841557B005}" srcOrd="7" destOrd="0" presId="urn:microsoft.com/office/officeart/2005/8/layout/chevron1"/>
    <dgm:cxn modelId="{5DFEF7B3-B3AC-4B6E-BD92-AF4881DF6AA7}" type="presParOf" srcId="{DBD418F5-A7F2-4DB4-822D-48ED587EBC4C}" destId="{772329A4-D49D-4D6E-B257-2A90AC3D25CE}" srcOrd="8" destOrd="0" presId="urn:microsoft.com/office/officeart/2005/8/layout/chevron1"/>
    <dgm:cxn modelId="{40FC7E14-D48E-41BC-B1D4-6C347C943ABE}" type="presParOf" srcId="{DBD418F5-A7F2-4DB4-822D-48ED587EBC4C}" destId="{7ED0F13B-4FAD-413B-9AF5-D632D74497C8}" srcOrd="9" destOrd="0" presId="urn:microsoft.com/office/officeart/2005/8/layout/chevron1"/>
    <dgm:cxn modelId="{9D07DB5B-DB1D-48BB-9DBA-F3A01DE1D48A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ED18A7C3-311D-4852-8588-59E5ABC63386}" type="presOf" srcId="{49F8270D-F978-4887-A9F1-E67DBAD737FA}" destId="{3094CF20-8159-49D3-A288-671AAFE92009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853D4B52-0B53-47C3-8BDE-92957F1A84D1}" type="presOf" srcId="{EC9F317A-9FA9-41F7-BF69-3939105D2BB6}" destId="{9A7AA91B-4BAA-4966-A9C1-4740B0A8EEB8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69E5B29B-97C7-4EFD-AE21-B7E1F9283FA9}" type="presOf" srcId="{9026080B-59EA-4D17-B6E8-5CE8AB489C42}" destId="{DBD418F5-A7F2-4DB4-822D-48ED587EBC4C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1FB8ED0F-9756-40DC-B111-26659E13E3FD}" type="presOf" srcId="{0FE02D7E-139D-4FE7-980F-194225FBA473}" destId="{DEBA42D4-75E7-4164-AC8B-158A926543A4}" srcOrd="0" destOrd="0" presId="urn:microsoft.com/office/officeart/2005/8/layout/chevron1"/>
    <dgm:cxn modelId="{7162505C-0C51-408D-8D56-87EF22F9A361}" type="presOf" srcId="{5A93866C-35A7-41BE-B9B3-F263DE53E01C}" destId="{D31E0360-C0A4-47BF-A064-696489C6F9CA}" srcOrd="0" destOrd="0" presId="urn:microsoft.com/office/officeart/2005/8/layout/chevron1"/>
    <dgm:cxn modelId="{3C4B81E8-C971-47B6-8BE2-40CED589CF5A}" type="presOf" srcId="{7F13278B-AF48-4498-9F1B-498AA83EE0DC}" destId="{772329A4-D49D-4D6E-B257-2A90AC3D25CE}" srcOrd="0" destOrd="0" presId="urn:microsoft.com/office/officeart/2005/8/layout/chevron1"/>
    <dgm:cxn modelId="{F73A9373-3F2E-45CB-910A-86A5783F4C24}" type="presOf" srcId="{E2CAEF8C-4DC1-4857-B7DE-2DD132F3718A}" destId="{A1B32306-71C1-45F9-AE1B-AA6F17704197}" srcOrd="0" destOrd="0" presId="urn:microsoft.com/office/officeart/2005/8/layout/chevron1"/>
    <dgm:cxn modelId="{FF68D3B4-A06D-467F-AC51-55CD872135F5}" type="presParOf" srcId="{DBD418F5-A7F2-4DB4-822D-48ED587EBC4C}" destId="{D31E0360-C0A4-47BF-A064-696489C6F9CA}" srcOrd="0" destOrd="0" presId="urn:microsoft.com/office/officeart/2005/8/layout/chevron1"/>
    <dgm:cxn modelId="{BDED1C8C-A87D-4116-B3D2-96B0FC701E10}" type="presParOf" srcId="{DBD418F5-A7F2-4DB4-822D-48ED587EBC4C}" destId="{918940C1-0CD7-46F9-8767-39B40962B25C}" srcOrd="1" destOrd="0" presId="urn:microsoft.com/office/officeart/2005/8/layout/chevron1"/>
    <dgm:cxn modelId="{3BDC8D6A-BBB4-44D4-A6C0-DB7EA58B57BA}" type="presParOf" srcId="{DBD418F5-A7F2-4DB4-822D-48ED587EBC4C}" destId="{9A7AA91B-4BAA-4966-A9C1-4740B0A8EEB8}" srcOrd="2" destOrd="0" presId="urn:microsoft.com/office/officeart/2005/8/layout/chevron1"/>
    <dgm:cxn modelId="{B4C53EE9-4C66-43B5-8632-F7342E78287A}" type="presParOf" srcId="{DBD418F5-A7F2-4DB4-822D-48ED587EBC4C}" destId="{EA14964E-7A74-4D9D-8741-90610F0A35D4}" srcOrd="3" destOrd="0" presId="urn:microsoft.com/office/officeart/2005/8/layout/chevron1"/>
    <dgm:cxn modelId="{77890BCE-6AFA-472C-A214-16059AC3EE34}" type="presParOf" srcId="{DBD418F5-A7F2-4DB4-822D-48ED587EBC4C}" destId="{A1B32306-71C1-45F9-AE1B-AA6F17704197}" srcOrd="4" destOrd="0" presId="urn:microsoft.com/office/officeart/2005/8/layout/chevron1"/>
    <dgm:cxn modelId="{0FEAE6FA-FBDB-49E2-832E-D5290DEE160C}" type="presParOf" srcId="{DBD418F5-A7F2-4DB4-822D-48ED587EBC4C}" destId="{32A7CE5E-5B7F-416F-9A52-85D18E8168C9}" srcOrd="5" destOrd="0" presId="urn:microsoft.com/office/officeart/2005/8/layout/chevron1"/>
    <dgm:cxn modelId="{E5C22FA0-C559-442F-B401-633B0B1E8466}" type="presParOf" srcId="{DBD418F5-A7F2-4DB4-822D-48ED587EBC4C}" destId="{DEBA42D4-75E7-4164-AC8B-158A926543A4}" srcOrd="6" destOrd="0" presId="urn:microsoft.com/office/officeart/2005/8/layout/chevron1"/>
    <dgm:cxn modelId="{1D4578C1-7EAE-4D14-A3D9-183E2131F59E}" type="presParOf" srcId="{DBD418F5-A7F2-4DB4-822D-48ED587EBC4C}" destId="{A7A1EEA1-4E75-4718-AA30-9E841557B005}" srcOrd="7" destOrd="0" presId="urn:microsoft.com/office/officeart/2005/8/layout/chevron1"/>
    <dgm:cxn modelId="{EC9DABC7-BC6E-43C3-B2C9-33317BBE072E}" type="presParOf" srcId="{DBD418F5-A7F2-4DB4-822D-48ED587EBC4C}" destId="{772329A4-D49D-4D6E-B257-2A90AC3D25CE}" srcOrd="8" destOrd="0" presId="urn:microsoft.com/office/officeart/2005/8/layout/chevron1"/>
    <dgm:cxn modelId="{892E0D35-728F-4652-8A2C-7A6A987D64B2}" type="presParOf" srcId="{DBD418F5-A7F2-4DB4-822D-48ED587EBC4C}" destId="{7ED0F13B-4FAD-413B-9AF5-D632D74497C8}" srcOrd="9" destOrd="0" presId="urn:microsoft.com/office/officeart/2005/8/layout/chevron1"/>
    <dgm:cxn modelId="{E510F8C8-D978-4E68-A995-47A12C514A3B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D56C3009-5AED-4DAB-B72D-DBBF8F4D27E4}" type="presOf" srcId="{0FE02D7E-139D-4FE7-980F-194225FBA473}" destId="{DEBA42D4-75E7-4164-AC8B-158A926543A4}" srcOrd="0" destOrd="0" presId="urn:microsoft.com/office/officeart/2005/8/layout/chevron1"/>
    <dgm:cxn modelId="{3331500C-B52E-40DA-BEF7-A5D43DE72511}" type="presOf" srcId="{EC9F317A-9FA9-41F7-BF69-3939105D2BB6}" destId="{9A7AA91B-4BAA-4966-A9C1-4740B0A8EEB8}" srcOrd="0" destOrd="0" presId="urn:microsoft.com/office/officeart/2005/8/layout/chevron1"/>
    <dgm:cxn modelId="{385E012E-4C4C-476D-BE49-11180DAF795E}" type="presOf" srcId="{49F8270D-F978-4887-A9F1-E67DBAD737FA}" destId="{3094CF20-8159-49D3-A288-671AAFE92009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4FC75177-CB71-4948-A681-E31C396D7CF5}" type="presOf" srcId="{5A93866C-35A7-41BE-B9B3-F263DE53E01C}" destId="{D31E0360-C0A4-47BF-A064-696489C6F9CA}" srcOrd="0" destOrd="0" presId="urn:microsoft.com/office/officeart/2005/8/layout/chevron1"/>
    <dgm:cxn modelId="{9AE58C88-426D-4F92-8705-DA7612D0AC8B}" type="presOf" srcId="{9026080B-59EA-4D17-B6E8-5CE8AB489C42}" destId="{DBD418F5-A7F2-4DB4-822D-48ED587EBC4C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3AE77F5A-688D-44C7-8C25-AB23D0CF6196}" type="presOf" srcId="{E2CAEF8C-4DC1-4857-B7DE-2DD132F3718A}" destId="{A1B32306-71C1-45F9-AE1B-AA6F17704197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2ED1BC97-2349-4190-B6A5-689C39C8255D}" type="presOf" srcId="{7F13278B-AF48-4498-9F1B-498AA83EE0DC}" destId="{772329A4-D49D-4D6E-B257-2A90AC3D25CE}" srcOrd="0" destOrd="0" presId="urn:microsoft.com/office/officeart/2005/8/layout/chevron1"/>
    <dgm:cxn modelId="{3D8E7933-500C-4D0A-B41F-9B9B084279AF}" type="presParOf" srcId="{DBD418F5-A7F2-4DB4-822D-48ED587EBC4C}" destId="{D31E0360-C0A4-47BF-A064-696489C6F9CA}" srcOrd="0" destOrd="0" presId="urn:microsoft.com/office/officeart/2005/8/layout/chevron1"/>
    <dgm:cxn modelId="{E2F999DF-3CD5-483A-84BC-3A70968F1A2D}" type="presParOf" srcId="{DBD418F5-A7F2-4DB4-822D-48ED587EBC4C}" destId="{918940C1-0CD7-46F9-8767-39B40962B25C}" srcOrd="1" destOrd="0" presId="urn:microsoft.com/office/officeart/2005/8/layout/chevron1"/>
    <dgm:cxn modelId="{E9187A47-BAAD-4675-85CE-7F4B40E50D96}" type="presParOf" srcId="{DBD418F5-A7F2-4DB4-822D-48ED587EBC4C}" destId="{9A7AA91B-4BAA-4966-A9C1-4740B0A8EEB8}" srcOrd="2" destOrd="0" presId="urn:microsoft.com/office/officeart/2005/8/layout/chevron1"/>
    <dgm:cxn modelId="{A4F59220-7179-43B0-9047-E66F53148AEF}" type="presParOf" srcId="{DBD418F5-A7F2-4DB4-822D-48ED587EBC4C}" destId="{EA14964E-7A74-4D9D-8741-90610F0A35D4}" srcOrd="3" destOrd="0" presId="urn:microsoft.com/office/officeart/2005/8/layout/chevron1"/>
    <dgm:cxn modelId="{ED39E554-A2CC-401A-90F6-93112FDCF767}" type="presParOf" srcId="{DBD418F5-A7F2-4DB4-822D-48ED587EBC4C}" destId="{A1B32306-71C1-45F9-AE1B-AA6F17704197}" srcOrd="4" destOrd="0" presId="urn:microsoft.com/office/officeart/2005/8/layout/chevron1"/>
    <dgm:cxn modelId="{CE03DA96-C562-4233-95FB-25C2E0F58DD0}" type="presParOf" srcId="{DBD418F5-A7F2-4DB4-822D-48ED587EBC4C}" destId="{32A7CE5E-5B7F-416F-9A52-85D18E8168C9}" srcOrd="5" destOrd="0" presId="urn:microsoft.com/office/officeart/2005/8/layout/chevron1"/>
    <dgm:cxn modelId="{8BB19EDA-7312-45C2-9023-7E6596C3C515}" type="presParOf" srcId="{DBD418F5-A7F2-4DB4-822D-48ED587EBC4C}" destId="{DEBA42D4-75E7-4164-AC8B-158A926543A4}" srcOrd="6" destOrd="0" presId="urn:microsoft.com/office/officeart/2005/8/layout/chevron1"/>
    <dgm:cxn modelId="{3248CF59-F314-4435-A4EF-0DC4C7B214F9}" type="presParOf" srcId="{DBD418F5-A7F2-4DB4-822D-48ED587EBC4C}" destId="{A7A1EEA1-4E75-4718-AA30-9E841557B005}" srcOrd="7" destOrd="0" presId="urn:microsoft.com/office/officeart/2005/8/layout/chevron1"/>
    <dgm:cxn modelId="{F9D06FB3-F3EC-4141-9C7A-9BB471EB4E1B}" type="presParOf" srcId="{DBD418F5-A7F2-4DB4-822D-48ED587EBC4C}" destId="{772329A4-D49D-4D6E-B257-2A90AC3D25CE}" srcOrd="8" destOrd="0" presId="urn:microsoft.com/office/officeart/2005/8/layout/chevron1"/>
    <dgm:cxn modelId="{1DE559E3-8746-4BD6-9BB8-E39255B94BB2}" type="presParOf" srcId="{DBD418F5-A7F2-4DB4-822D-48ED587EBC4C}" destId="{7ED0F13B-4FAD-413B-9AF5-D632D74497C8}" srcOrd="9" destOrd="0" presId="urn:microsoft.com/office/officeart/2005/8/layout/chevron1"/>
    <dgm:cxn modelId="{7CBF931A-E1BA-4F46-BACB-073CC775EC62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8684B7-224F-412C-A464-205AF96EBD82}" type="presOf" srcId="{EC9F317A-9FA9-41F7-BF69-3939105D2BB6}" destId="{9A7AA91B-4BAA-4966-A9C1-4740B0A8EEB8}" srcOrd="0" destOrd="0" presId="urn:microsoft.com/office/officeart/2005/8/layout/chevron1"/>
    <dgm:cxn modelId="{9686EC4B-8154-4DE9-B672-475EEF7FEEA2}" type="presOf" srcId="{0FE02D7E-139D-4FE7-980F-194225FBA473}" destId="{DEBA42D4-75E7-4164-AC8B-158A926543A4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AB56C08B-56AD-4684-951E-4B5D4CB29AE3}" type="presOf" srcId="{E2CAEF8C-4DC1-4857-B7DE-2DD132F3718A}" destId="{A1B32306-71C1-45F9-AE1B-AA6F17704197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BA39F4B8-F7E7-4029-9CC3-4F68E20CDFB2}" type="presOf" srcId="{49F8270D-F978-4887-A9F1-E67DBAD737FA}" destId="{3094CF20-8159-49D3-A288-671AAFE92009}" srcOrd="0" destOrd="0" presId="urn:microsoft.com/office/officeart/2005/8/layout/chevron1"/>
    <dgm:cxn modelId="{00A891A3-C132-47F4-A9FB-141AF0339264}" type="presOf" srcId="{9026080B-59EA-4D17-B6E8-5CE8AB489C42}" destId="{DBD418F5-A7F2-4DB4-822D-48ED587EBC4C}" srcOrd="0" destOrd="0" presId="urn:microsoft.com/office/officeart/2005/8/layout/chevron1"/>
    <dgm:cxn modelId="{D7876B86-548D-44D9-B144-E80BF458497A}" type="presOf" srcId="{5A93866C-35A7-41BE-B9B3-F263DE53E01C}" destId="{D31E0360-C0A4-47BF-A064-696489C6F9CA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AF3E5471-44FF-40F7-9312-306D8E404650}" type="presOf" srcId="{7F13278B-AF48-4498-9F1B-498AA83EE0DC}" destId="{772329A4-D49D-4D6E-B257-2A90AC3D25CE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29CF1CED-D1E1-425E-8CC0-AA77077FB318}" type="presParOf" srcId="{DBD418F5-A7F2-4DB4-822D-48ED587EBC4C}" destId="{D31E0360-C0A4-47BF-A064-696489C6F9CA}" srcOrd="0" destOrd="0" presId="urn:microsoft.com/office/officeart/2005/8/layout/chevron1"/>
    <dgm:cxn modelId="{33B9896A-C7E1-4C49-92CC-9639DCDB1755}" type="presParOf" srcId="{DBD418F5-A7F2-4DB4-822D-48ED587EBC4C}" destId="{918940C1-0CD7-46F9-8767-39B40962B25C}" srcOrd="1" destOrd="0" presId="urn:microsoft.com/office/officeart/2005/8/layout/chevron1"/>
    <dgm:cxn modelId="{FBAE2FFE-AFEE-41DF-B5C3-74BE5CF39BC1}" type="presParOf" srcId="{DBD418F5-A7F2-4DB4-822D-48ED587EBC4C}" destId="{9A7AA91B-4BAA-4966-A9C1-4740B0A8EEB8}" srcOrd="2" destOrd="0" presId="urn:microsoft.com/office/officeart/2005/8/layout/chevron1"/>
    <dgm:cxn modelId="{42A05B8F-5533-49FF-984A-BAC8F5FDA9D0}" type="presParOf" srcId="{DBD418F5-A7F2-4DB4-822D-48ED587EBC4C}" destId="{EA14964E-7A74-4D9D-8741-90610F0A35D4}" srcOrd="3" destOrd="0" presId="urn:microsoft.com/office/officeart/2005/8/layout/chevron1"/>
    <dgm:cxn modelId="{8033CF41-B619-4B65-836D-23A2FC6E82D7}" type="presParOf" srcId="{DBD418F5-A7F2-4DB4-822D-48ED587EBC4C}" destId="{A1B32306-71C1-45F9-AE1B-AA6F17704197}" srcOrd="4" destOrd="0" presId="urn:microsoft.com/office/officeart/2005/8/layout/chevron1"/>
    <dgm:cxn modelId="{7AAF831F-91E7-4C41-A266-072A1CA47753}" type="presParOf" srcId="{DBD418F5-A7F2-4DB4-822D-48ED587EBC4C}" destId="{32A7CE5E-5B7F-416F-9A52-85D18E8168C9}" srcOrd="5" destOrd="0" presId="urn:microsoft.com/office/officeart/2005/8/layout/chevron1"/>
    <dgm:cxn modelId="{63DE82D7-7F10-485D-9DE2-FD6C2C2BCF02}" type="presParOf" srcId="{DBD418F5-A7F2-4DB4-822D-48ED587EBC4C}" destId="{DEBA42D4-75E7-4164-AC8B-158A926543A4}" srcOrd="6" destOrd="0" presId="urn:microsoft.com/office/officeart/2005/8/layout/chevron1"/>
    <dgm:cxn modelId="{A7873CEC-2449-4669-91F7-E358B2E8F103}" type="presParOf" srcId="{DBD418F5-A7F2-4DB4-822D-48ED587EBC4C}" destId="{A7A1EEA1-4E75-4718-AA30-9E841557B005}" srcOrd="7" destOrd="0" presId="urn:microsoft.com/office/officeart/2005/8/layout/chevron1"/>
    <dgm:cxn modelId="{550DD26C-DD2C-44E7-9EF6-24AD1F858CE8}" type="presParOf" srcId="{DBD418F5-A7F2-4DB4-822D-48ED587EBC4C}" destId="{772329A4-D49D-4D6E-B257-2A90AC3D25CE}" srcOrd="8" destOrd="0" presId="urn:microsoft.com/office/officeart/2005/8/layout/chevron1"/>
    <dgm:cxn modelId="{5D0E8C31-90DA-413F-97CC-137C55B8383E}" type="presParOf" srcId="{DBD418F5-A7F2-4DB4-822D-48ED587EBC4C}" destId="{7ED0F13B-4FAD-413B-9AF5-D632D74497C8}" srcOrd="9" destOrd="0" presId="urn:microsoft.com/office/officeart/2005/8/layout/chevron1"/>
    <dgm:cxn modelId="{48EB64E9-500D-4F44-84E2-6A0D65B82AE1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0FEDE450-AE5C-40E7-B209-D05792B95BBC}" type="presOf" srcId="{EC9F317A-9FA9-41F7-BF69-3939105D2BB6}" destId="{9A7AA91B-4BAA-4966-A9C1-4740B0A8EEB8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618A9D9C-4207-4C65-8131-B1EEE15636D3}" type="presOf" srcId="{0FE02D7E-139D-4FE7-980F-194225FBA473}" destId="{DEBA42D4-75E7-4164-AC8B-158A926543A4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11D069F4-71CC-40A2-9B4F-5D661B238F69}" type="presOf" srcId="{7F13278B-AF48-4498-9F1B-498AA83EE0DC}" destId="{772329A4-D49D-4D6E-B257-2A90AC3D25CE}" srcOrd="0" destOrd="0" presId="urn:microsoft.com/office/officeart/2005/8/layout/chevron1"/>
    <dgm:cxn modelId="{6CDFAB99-5BE7-4E77-9F6B-CF8540256BBF}" type="presOf" srcId="{5A93866C-35A7-41BE-B9B3-F263DE53E01C}" destId="{D31E0360-C0A4-47BF-A064-696489C6F9CA}" srcOrd="0" destOrd="0" presId="urn:microsoft.com/office/officeart/2005/8/layout/chevron1"/>
    <dgm:cxn modelId="{B3DECC56-658D-4A30-B5ED-F542ED642079}" type="presOf" srcId="{49F8270D-F978-4887-A9F1-E67DBAD737FA}" destId="{3094CF20-8159-49D3-A288-671AAFE92009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A0643D31-E3D4-404A-8270-D54EC5F2BAB5}" type="presOf" srcId="{9026080B-59EA-4D17-B6E8-5CE8AB489C42}" destId="{DBD418F5-A7F2-4DB4-822D-48ED587EBC4C}" srcOrd="0" destOrd="0" presId="urn:microsoft.com/office/officeart/2005/8/layout/chevron1"/>
    <dgm:cxn modelId="{D701A210-09EE-4619-AD54-3CD5F2FB1417}" type="presOf" srcId="{E2CAEF8C-4DC1-4857-B7DE-2DD132F3718A}" destId="{A1B32306-71C1-45F9-AE1B-AA6F17704197}" srcOrd="0" destOrd="0" presId="urn:microsoft.com/office/officeart/2005/8/layout/chevron1"/>
    <dgm:cxn modelId="{1ABB30C5-C3FC-48E1-B28F-52BFB567E9F0}" type="presParOf" srcId="{DBD418F5-A7F2-4DB4-822D-48ED587EBC4C}" destId="{D31E0360-C0A4-47BF-A064-696489C6F9CA}" srcOrd="0" destOrd="0" presId="urn:microsoft.com/office/officeart/2005/8/layout/chevron1"/>
    <dgm:cxn modelId="{19DD3D24-13F4-4004-A034-15455E09380A}" type="presParOf" srcId="{DBD418F5-A7F2-4DB4-822D-48ED587EBC4C}" destId="{918940C1-0CD7-46F9-8767-39B40962B25C}" srcOrd="1" destOrd="0" presId="urn:microsoft.com/office/officeart/2005/8/layout/chevron1"/>
    <dgm:cxn modelId="{B7B48FFE-5E96-413E-938D-172EF0680FDF}" type="presParOf" srcId="{DBD418F5-A7F2-4DB4-822D-48ED587EBC4C}" destId="{9A7AA91B-4BAA-4966-A9C1-4740B0A8EEB8}" srcOrd="2" destOrd="0" presId="urn:microsoft.com/office/officeart/2005/8/layout/chevron1"/>
    <dgm:cxn modelId="{54907C41-42D6-4DCE-9823-BF4676BFAB9D}" type="presParOf" srcId="{DBD418F5-A7F2-4DB4-822D-48ED587EBC4C}" destId="{EA14964E-7A74-4D9D-8741-90610F0A35D4}" srcOrd="3" destOrd="0" presId="urn:microsoft.com/office/officeart/2005/8/layout/chevron1"/>
    <dgm:cxn modelId="{97D612AD-2446-4F93-AEAD-9D8C9AD99F57}" type="presParOf" srcId="{DBD418F5-A7F2-4DB4-822D-48ED587EBC4C}" destId="{A1B32306-71C1-45F9-AE1B-AA6F17704197}" srcOrd="4" destOrd="0" presId="urn:microsoft.com/office/officeart/2005/8/layout/chevron1"/>
    <dgm:cxn modelId="{F94D2158-46F9-4F79-9B32-E1EF6FBAAD1D}" type="presParOf" srcId="{DBD418F5-A7F2-4DB4-822D-48ED587EBC4C}" destId="{32A7CE5E-5B7F-416F-9A52-85D18E8168C9}" srcOrd="5" destOrd="0" presId="urn:microsoft.com/office/officeart/2005/8/layout/chevron1"/>
    <dgm:cxn modelId="{03C176A5-00A7-46A9-A916-630444B5C5DD}" type="presParOf" srcId="{DBD418F5-A7F2-4DB4-822D-48ED587EBC4C}" destId="{DEBA42D4-75E7-4164-AC8B-158A926543A4}" srcOrd="6" destOrd="0" presId="urn:microsoft.com/office/officeart/2005/8/layout/chevron1"/>
    <dgm:cxn modelId="{B63EB029-B099-405D-B4EB-67122633ACF0}" type="presParOf" srcId="{DBD418F5-A7F2-4DB4-822D-48ED587EBC4C}" destId="{A7A1EEA1-4E75-4718-AA30-9E841557B005}" srcOrd="7" destOrd="0" presId="urn:microsoft.com/office/officeart/2005/8/layout/chevron1"/>
    <dgm:cxn modelId="{F5D88D89-56C8-4F6D-8E28-8D0928260E53}" type="presParOf" srcId="{DBD418F5-A7F2-4DB4-822D-48ED587EBC4C}" destId="{772329A4-D49D-4D6E-B257-2A90AC3D25CE}" srcOrd="8" destOrd="0" presId="urn:microsoft.com/office/officeart/2005/8/layout/chevron1"/>
    <dgm:cxn modelId="{505A13D1-AFE2-4484-9568-9D434DB959D1}" type="presParOf" srcId="{DBD418F5-A7F2-4DB4-822D-48ED587EBC4C}" destId="{7ED0F13B-4FAD-413B-9AF5-D632D74497C8}" srcOrd="9" destOrd="0" presId="urn:microsoft.com/office/officeart/2005/8/layout/chevron1"/>
    <dgm:cxn modelId="{5B8C546A-D7C3-44B1-8C5F-17D5DEAB226F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D35DEF-EC0F-4F35-A3A1-56FB066E3BD8}" type="presOf" srcId="{49F8270D-F978-4887-A9F1-E67DBAD737FA}" destId="{3094CF20-8159-49D3-A288-671AAFE92009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8C13D620-3D0C-482D-8C6F-D1B90300CD45}" type="presOf" srcId="{5A93866C-35A7-41BE-B9B3-F263DE53E01C}" destId="{D31E0360-C0A4-47BF-A064-696489C6F9CA}" srcOrd="0" destOrd="0" presId="urn:microsoft.com/office/officeart/2005/8/layout/chevron1"/>
    <dgm:cxn modelId="{2DAB2A00-196D-4BE0-9383-69B98493258A}" type="presOf" srcId="{9026080B-59EA-4D17-B6E8-5CE8AB489C42}" destId="{DBD418F5-A7F2-4DB4-822D-48ED587EBC4C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12C6D973-7B9D-40E5-9A42-A222E4D38B05}" type="presOf" srcId="{7F13278B-AF48-4498-9F1B-498AA83EE0DC}" destId="{772329A4-D49D-4D6E-B257-2A90AC3D25CE}" srcOrd="0" destOrd="0" presId="urn:microsoft.com/office/officeart/2005/8/layout/chevron1"/>
    <dgm:cxn modelId="{6B237D5C-D638-461A-891D-7AE037A69CE2}" type="presOf" srcId="{0FE02D7E-139D-4FE7-980F-194225FBA473}" destId="{DEBA42D4-75E7-4164-AC8B-158A926543A4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397EB9B6-D813-4EC4-B9AB-07C081902B5E}" type="presOf" srcId="{EC9F317A-9FA9-41F7-BF69-3939105D2BB6}" destId="{9A7AA91B-4BAA-4966-A9C1-4740B0A8EEB8}" srcOrd="0" destOrd="0" presId="urn:microsoft.com/office/officeart/2005/8/layout/chevron1"/>
    <dgm:cxn modelId="{C3D78F74-D9DC-456D-A374-758B130F800F}" type="presOf" srcId="{E2CAEF8C-4DC1-4857-B7DE-2DD132F3718A}" destId="{A1B32306-71C1-45F9-AE1B-AA6F17704197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AA347D3E-4EEC-466E-ACD9-C44FBA736FA7}" type="presParOf" srcId="{DBD418F5-A7F2-4DB4-822D-48ED587EBC4C}" destId="{D31E0360-C0A4-47BF-A064-696489C6F9CA}" srcOrd="0" destOrd="0" presId="urn:microsoft.com/office/officeart/2005/8/layout/chevron1"/>
    <dgm:cxn modelId="{AC78973D-1CCC-4E21-B9DC-8BA01C86B7D9}" type="presParOf" srcId="{DBD418F5-A7F2-4DB4-822D-48ED587EBC4C}" destId="{918940C1-0CD7-46F9-8767-39B40962B25C}" srcOrd="1" destOrd="0" presId="urn:microsoft.com/office/officeart/2005/8/layout/chevron1"/>
    <dgm:cxn modelId="{A0DEF0A1-9D85-4FCF-96F2-59EFE19B4028}" type="presParOf" srcId="{DBD418F5-A7F2-4DB4-822D-48ED587EBC4C}" destId="{9A7AA91B-4BAA-4966-A9C1-4740B0A8EEB8}" srcOrd="2" destOrd="0" presId="urn:microsoft.com/office/officeart/2005/8/layout/chevron1"/>
    <dgm:cxn modelId="{9214A74F-EDD8-454C-8A17-DE2DDC80EF61}" type="presParOf" srcId="{DBD418F5-A7F2-4DB4-822D-48ED587EBC4C}" destId="{EA14964E-7A74-4D9D-8741-90610F0A35D4}" srcOrd="3" destOrd="0" presId="urn:microsoft.com/office/officeart/2005/8/layout/chevron1"/>
    <dgm:cxn modelId="{0F7F7437-F3E7-40AB-9D3E-F3FC4269DB86}" type="presParOf" srcId="{DBD418F5-A7F2-4DB4-822D-48ED587EBC4C}" destId="{A1B32306-71C1-45F9-AE1B-AA6F17704197}" srcOrd="4" destOrd="0" presId="urn:microsoft.com/office/officeart/2005/8/layout/chevron1"/>
    <dgm:cxn modelId="{540D8730-A4C5-4240-9AFF-8E5093AE1FE7}" type="presParOf" srcId="{DBD418F5-A7F2-4DB4-822D-48ED587EBC4C}" destId="{32A7CE5E-5B7F-416F-9A52-85D18E8168C9}" srcOrd="5" destOrd="0" presId="urn:microsoft.com/office/officeart/2005/8/layout/chevron1"/>
    <dgm:cxn modelId="{A0A9BAE7-161F-4937-ACF2-FDB53E5D6EAE}" type="presParOf" srcId="{DBD418F5-A7F2-4DB4-822D-48ED587EBC4C}" destId="{DEBA42D4-75E7-4164-AC8B-158A926543A4}" srcOrd="6" destOrd="0" presId="urn:microsoft.com/office/officeart/2005/8/layout/chevron1"/>
    <dgm:cxn modelId="{4FE80082-5218-4ABC-9D71-0B7B8D7CD815}" type="presParOf" srcId="{DBD418F5-A7F2-4DB4-822D-48ED587EBC4C}" destId="{A7A1EEA1-4E75-4718-AA30-9E841557B005}" srcOrd="7" destOrd="0" presId="urn:microsoft.com/office/officeart/2005/8/layout/chevron1"/>
    <dgm:cxn modelId="{55B209AF-321A-4E75-8AE5-15B040E1AFA2}" type="presParOf" srcId="{DBD418F5-A7F2-4DB4-822D-48ED587EBC4C}" destId="{772329A4-D49D-4D6E-B257-2A90AC3D25CE}" srcOrd="8" destOrd="0" presId="urn:microsoft.com/office/officeart/2005/8/layout/chevron1"/>
    <dgm:cxn modelId="{FE8EAA72-341F-4ECC-B863-B9E1B50BFC6F}" type="presParOf" srcId="{DBD418F5-A7F2-4DB4-822D-48ED587EBC4C}" destId="{7ED0F13B-4FAD-413B-9AF5-D632D74497C8}" srcOrd="9" destOrd="0" presId="urn:microsoft.com/office/officeart/2005/8/layout/chevron1"/>
    <dgm:cxn modelId="{54818217-42B9-43FA-AE39-57A544340A37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839097-A050-470C-A66F-36CB83E9212B}" type="presOf" srcId="{7F13278B-AF48-4498-9F1B-498AA83EE0DC}" destId="{772329A4-D49D-4D6E-B257-2A90AC3D25CE}" srcOrd="0" destOrd="0" presId="urn:microsoft.com/office/officeart/2005/8/layout/chevron1"/>
    <dgm:cxn modelId="{6E3554EE-EFB6-4690-93F5-F987682BDD1B}" type="presOf" srcId="{49F8270D-F978-4887-A9F1-E67DBAD737FA}" destId="{3094CF20-8159-49D3-A288-671AAFE92009}" srcOrd="0" destOrd="0" presId="urn:microsoft.com/office/officeart/2005/8/layout/chevron1"/>
    <dgm:cxn modelId="{4A23DE7E-9901-4CEF-B5E0-9A4A6480F6D0}" type="presOf" srcId="{E2CAEF8C-4DC1-4857-B7DE-2DD132F3718A}" destId="{A1B32306-71C1-45F9-AE1B-AA6F17704197}" srcOrd="0" destOrd="0" presId="urn:microsoft.com/office/officeart/2005/8/layout/chevron1"/>
    <dgm:cxn modelId="{32BEB96A-1AD0-4756-A2BD-1688E9BC0FE2}" type="presOf" srcId="{0FE02D7E-139D-4FE7-980F-194225FBA473}" destId="{DEBA42D4-75E7-4164-AC8B-158A926543A4}" srcOrd="0" destOrd="0" presId="urn:microsoft.com/office/officeart/2005/8/layout/chevron1"/>
    <dgm:cxn modelId="{1FB099A5-04CD-47B6-AE72-CF11CB678056}" type="presOf" srcId="{EC9F317A-9FA9-41F7-BF69-3939105D2BB6}" destId="{9A7AA91B-4BAA-4966-A9C1-4740B0A8EEB8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BCFD4BC9-1EAF-42FF-900A-4B36FBE404C6}" type="presOf" srcId="{9026080B-59EA-4D17-B6E8-5CE8AB489C42}" destId="{DBD418F5-A7F2-4DB4-822D-48ED587EBC4C}" srcOrd="0" destOrd="0" presId="urn:microsoft.com/office/officeart/2005/8/layout/chevron1"/>
    <dgm:cxn modelId="{DBA13B38-13D9-4664-9AD7-ED37C87468A2}" type="presOf" srcId="{5A93866C-35A7-41BE-B9B3-F263DE53E01C}" destId="{D31E0360-C0A4-47BF-A064-696489C6F9CA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ED7678C5-8946-485E-8267-F15177A0F3DC}" type="presParOf" srcId="{DBD418F5-A7F2-4DB4-822D-48ED587EBC4C}" destId="{D31E0360-C0A4-47BF-A064-696489C6F9CA}" srcOrd="0" destOrd="0" presId="urn:microsoft.com/office/officeart/2005/8/layout/chevron1"/>
    <dgm:cxn modelId="{1A86B149-5838-4B49-807F-76F8B9195B1B}" type="presParOf" srcId="{DBD418F5-A7F2-4DB4-822D-48ED587EBC4C}" destId="{918940C1-0CD7-46F9-8767-39B40962B25C}" srcOrd="1" destOrd="0" presId="urn:microsoft.com/office/officeart/2005/8/layout/chevron1"/>
    <dgm:cxn modelId="{80209895-C1F4-4C45-A9CF-887D8D9EE542}" type="presParOf" srcId="{DBD418F5-A7F2-4DB4-822D-48ED587EBC4C}" destId="{9A7AA91B-4BAA-4966-A9C1-4740B0A8EEB8}" srcOrd="2" destOrd="0" presId="urn:microsoft.com/office/officeart/2005/8/layout/chevron1"/>
    <dgm:cxn modelId="{CBCDE6BE-F5C0-4672-A7CC-8F130E3F42E1}" type="presParOf" srcId="{DBD418F5-A7F2-4DB4-822D-48ED587EBC4C}" destId="{EA14964E-7A74-4D9D-8741-90610F0A35D4}" srcOrd="3" destOrd="0" presId="urn:microsoft.com/office/officeart/2005/8/layout/chevron1"/>
    <dgm:cxn modelId="{E49A41E4-B636-405C-91B3-480A258B6FF7}" type="presParOf" srcId="{DBD418F5-A7F2-4DB4-822D-48ED587EBC4C}" destId="{A1B32306-71C1-45F9-AE1B-AA6F17704197}" srcOrd="4" destOrd="0" presId="urn:microsoft.com/office/officeart/2005/8/layout/chevron1"/>
    <dgm:cxn modelId="{5B51BB74-AC18-4A52-B497-F6139A1A38BE}" type="presParOf" srcId="{DBD418F5-A7F2-4DB4-822D-48ED587EBC4C}" destId="{32A7CE5E-5B7F-416F-9A52-85D18E8168C9}" srcOrd="5" destOrd="0" presId="urn:microsoft.com/office/officeart/2005/8/layout/chevron1"/>
    <dgm:cxn modelId="{54355EA5-55B4-4CC3-A516-B6B343C1899D}" type="presParOf" srcId="{DBD418F5-A7F2-4DB4-822D-48ED587EBC4C}" destId="{DEBA42D4-75E7-4164-AC8B-158A926543A4}" srcOrd="6" destOrd="0" presId="urn:microsoft.com/office/officeart/2005/8/layout/chevron1"/>
    <dgm:cxn modelId="{221C332E-491C-4B53-BB0E-5760F41E8538}" type="presParOf" srcId="{DBD418F5-A7F2-4DB4-822D-48ED587EBC4C}" destId="{A7A1EEA1-4E75-4718-AA30-9E841557B005}" srcOrd="7" destOrd="0" presId="urn:microsoft.com/office/officeart/2005/8/layout/chevron1"/>
    <dgm:cxn modelId="{53A6A8E8-9553-494B-AB31-63CF32BF02ED}" type="presParOf" srcId="{DBD418F5-A7F2-4DB4-822D-48ED587EBC4C}" destId="{772329A4-D49D-4D6E-B257-2A90AC3D25CE}" srcOrd="8" destOrd="0" presId="urn:microsoft.com/office/officeart/2005/8/layout/chevron1"/>
    <dgm:cxn modelId="{1E80AC61-F803-4FC0-84AD-966BEB4A5849}" type="presParOf" srcId="{DBD418F5-A7F2-4DB4-822D-48ED587EBC4C}" destId="{7ED0F13B-4FAD-413B-9AF5-D632D74497C8}" srcOrd="9" destOrd="0" presId="urn:microsoft.com/office/officeart/2005/8/layout/chevron1"/>
    <dgm:cxn modelId="{CAA45E5A-CFDF-4AC8-82D0-319DC8794A2E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46A312-7FAB-40F7-93D6-36A19A1D584D}" type="presOf" srcId="{9026080B-59EA-4D17-B6E8-5CE8AB489C42}" destId="{DBD418F5-A7F2-4DB4-822D-48ED587EBC4C}" srcOrd="0" destOrd="0" presId="urn:microsoft.com/office/officeart/2005/8/layout/chevron1"/>
    <dgm:cxn modelId="{C6C2C1D3-0F3C-4625-807F-AD3DEF8D3141}" type="presOf" srcId="{49F8270D-F978-4887-A9F1-E67DBAD737FA}" destId="{3094CF20-8159-49D3-A288-671AAFE92009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3DCCFB6E-892A-4750-99CD-B262A427F3B2}" type="presOf" srcId="{7F13278B-AF48-4498-9F1B-498AA83EE0DC}" destId="{772329A4-D49D-4D6E-B257-2A90AC3D25CE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A2869386-E686-4924-B6C4-F365B2DADC48}" type="presOf" srcId="{EC9F317A-9FA9-41F7-BF69-3939105D2BB6}" destId="{9A7AA91B-4BAA-4966-A9C1-4740B0A8EEB8}" srcOrd="0" destOrd="0" presId="urn:microsoft.com/office/officeart/2005/8/layout/chevron1"/>
    <dgm:cxn modelId="{7A89B0A2-5AE7-4A95-A047-B2D0C8DE278B}" type="presOf" srcId="{0FE02D7E-139D-4FE7-980F-194225FBA473}" destId="{DEBA42D4-75E7-4164-AC8B-158A926543A4}" srcOrd="0" destOrd="0" presId="urn:microsoft.com/office/officeart/2005/8/layout/chevron1"/>
    <dgm:cxn modelId="{D44F8178-FC4F-4DC4-BD1D-69076E20BAC3}" type="presOf" srcId="{5A93866C-35A7-41BE-B9B3-F263DE53E01C}" destId="{D31E0360-C0A4-47BF-A064-696489C6F9CA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7AA4272D-FC16-4607-BD97-5E2BD31F504C}" type="presOf" srcId="{E2CAEF8C-4DC1-4857-B7DE-2DD132F3718A}" destId="{A1B32306-71C1-45F9-AE1B-AA6F17704197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D49878FE-4702-422D-9DCE-33835CEFB6CF}" type="presParOf" srcId="{DBD418F5-A7F2-4DB4-822D-48ED587EBC4C}" destId="{D31E0360-C0A4-47BF-A064-696489C6F9CA}" srcOrd="0" destOrd="0" presId="urn:microsoft.com/office/officeart/2005/8/layout/chevron1"/>
    <dgm:cxn modelId="{663AB55A-0D35-4919-82E7-B25394440829}" type="presParOf" srcId="{DBD418F5-A7F2-4DB4-822D-48ED587EBC4C}" destId="{918940C1-0CD7-46F9-8767-39B40962B25C}" srcOrd="1" destOrd="0" presId="urn:microsoft.com/office/officeart/2005/8/layout/chevron1"/>
    <dgm:cxn modelId="{623289C0-0620-4C00-BF73-18E599B00FE6}" type="presParOf" srcId="{DBD418F5-A7F2-4DB4-822D-48ED587EBC4C}" destId="{9A7AA91B-4BAA-4966-A9C1-4740B0A8EEB8}" srcOrd="2" destOrd="0" presId="urn:microsoft.com/office/officeart/2005/8/layout/chevron1"/>
    <dgm:cxn modelId="{7741B1A9-3988-4C23-9609-90E574628B52}" type="presParOf" srcId="{DBD418F5-A7F2-4DB4-822D-48ED587EBC4C}" destId="{EA14964E-7A74-4D9D-8741-90610F0A35D4}" srcOrd="3" destOrd="0" presId="urn:microsoft.com/office/officeart/2005/8/layout/chevron1"/>
    <dgm:cxn modelId="{1E37EF56-86E4-4D7D-832F-42AE2E55970F}" type="presParOf" srcId="{DBD418F5-A7F2-4DB4-822D-48ED587EBC4C}" destId="{A1B32306-71C1-45F9-AE1B-AA6F17704197}" srcOrd="4" destOrd="0" presId="urn:microsoft.com/office/officeart/2005/8/layout/chevron1"/>
    <dgm:cxn modelId="{27FDC27A-D87F-4E99-AE93-4C7E3B1A42CF}" type="presParOf" srcId="{DBD418F5-A7F2-4DB4-822D-48ED587EBC4C}" destId="{32A7CE5E-5B7F-416F-9A52-85D18E8168C9}" srcOrd="5" destOrd="0" presId="urn:microsoft.com/office/officeart/2005/8/layout/chevron1"/>
    <dgm:cxn modelId="{C8AEF414-FEB8-4EB6-B4C7-C5CE2ED5A0E0}" type="presParOf" srcId="{DBD418F5-A7F2-4DB4-822D-48ED587EBC4C}" destId="{DEBA42D4-75E7-4164-AC8B-158A926543A4}" srcOrd="6" destOrd="0" presId="urn:microsoft.com/office/officeart/2005/8/layout/chevron1"/>
    <dgm:cxn modelId="{7C18CDDF-FB10-4263-BC73-D323BD11E67A}" type="presParOf" srcId="{DBD418F5-A7F2-4DB4-822D-48ED587EBC4C}" destId="{A7A1EEA1-4E75-4718-AA30-9E841557B005}" srcOrd="7" destOrd="0" presId="urn:microsoft.com/office/officeart/2005/8/layout/chevron1"/>
    <dgm:cxn modelId="{C60ED797-7A48-4651-B720-19AD487E1B01}" type="presParOf" srcId="{DBD418F5-A7F2-4DB4-822D-48ED587EBC4C}" destId="{772329A4-D49D-4D6E-B257-2A90AC3D25CE}" srcOrd="8" destOrd="0" presId="urn:microsoft.com/office/officeart/2005/8/layout/chevron1"/>
    <dgm:cxn modelId="{D05F7A9E-94D7-49D6-A2B5-F78F76B747B3}" type="presParOf" srcId="{DBD418F5-A7F2-4DB4-822D-48ED587EBC4C}" destId="{7ED0F13B-4FAD-413B-9AF5-D632D74497C8}" srcOrd="9" destOrd="0" presId="urn:microsoft.com/office/officeart/2005/8/layout/chevron1"/>
    <dgm:cxn modelId="{A494EE40-899D-4D54-BACB-2BA4A06715F4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99DF4CC1-A7D4-4BC3-B4FF-5B4D76E0CB50}" type="presOf" srcId="{49F8270D-F978-4887-A9F1-E67DBAD737FA}" destId="{3094CF20-8159-49D3-A288-671AAFE92009}" srcOrd="0" destOrd="0" presId="urn:microsoft.com/office/officeart/2005/8/layout/chevron1"/>
    <dgm:cxn modelId="{410679BB-C36E-46C7-9E31-064C8AE1F839}" type="presOf" srcId="{5A93866C-35A7-41BE-B9B3-F263DE53E01C}" destId="{D31E0360-C0A4-47BF-A064-696489C6F9CA}" srcOrd="0" destOrd="0" presId="urn:microsoft.com/office/officeart/2005/8/layout/chevron1"/>
    <dgm:cxn modelId="{784A669A-AEB0-4F71-8A66-C709D12F745A}" type="presOf" srcId="{0FE02D7E-139D-4FE7-980F-194225FBA473}" destId="{DEBA42D4-75E7-4164-AC8B-158A926543A4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7AB7DA8F-0A4B-40DC-8ABA-92711E11A992}" type="presOf" srcId="{9026080B-59EA-4D17-B6E8-5CE8AB489C42}" destId="{DBD418F5-A7F2-4DB4-822D-48ED587EBC4C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EBF45260-2B0F-4E00-9D80-675321EC5BC3}" type="presOf" srcId="{EC9F317A-9FA9-41F7-BF69-3939105D2BB6}" destId="{9A7AA91B-4BAA-4966-A9C1-4740B0A8EEB8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86687EB6-CC29-43A7-906A-6D8258EABC6C}" type="presOf" srcId="{E2CAEF8C-4DC1-4857-B7DE-2DD132F3718A}" destId="{A1B32306-71C1-45F9-AE1B-AA6F17704197}" srcOrd="0" destOrd="0" presId="urn:microsoft.com/office/officeart/2005/8/layout/chevron1"/>
    <dgm:cxn modelId="{D5104CA7-F201-4617-B665-DE87C2EA4FA0}" type="presOf" srcId="{7F13278B-AF48-4498-9F1B-498AA83EE0DC}" destId="{772329A4-D49D-4D6E-B257-2A90AC3D25CE}" srcOrd="0" destOrd="0" presId="urn:microsoft.com/office/officeart/2005/8/layout/chevron1"/>
    <dgm:cxn modelId="{2F88F344-D237-453F-B470-5FC2E63715BA}" type="presParOf" srcId="{DBD418F5-A7F2-4DB4-822D-48ED587EBC4C}" destId="{D31E0360-C0A4-47BF-A064-696489C6F9CA}" srcOrd="0" destOrd="0" presId="urn:microsoft.com/office/officeart/2005/8/layout/chevron1"/>
    <dgm:cxn modelId="{B6D0159E-3688-4BB7-AA44-5C230DAFD401}" type="presParOf" srcId="{DBD418F5-A7F2-4DB4-822D-48ED587EBC4C}" destId="{918940C1-0CD7-46F9-8767-39B40962B25C}" srcOrd="1" destOrd="0" presId="urn:microsoft.com/office/officeart/2005/8/layout/chevron1"/>
    <dgm:cxn modelId="{4070222D-BEB7-4031-8B10-9F75ADE9D150}" type="presParOf" srcId="{DBD418F5-A7F2-4DB4-822D-48ED587EBC4C}" destId="{9A7AA91B-4BAA-4966-A9C1-4740B0A8EEB8}" srcOrd="2" destOrd="0" presId="urn:microsoft.com/office/officeart/2005/8/layout/chevron1"/>
    <dgm:cxn modelId="{B1C2117D-AD71-466C-B6C2-261244B96DFD}" type="presParOf" srcId="{DBD418F5-A7F2-4DB4-822D-48ED587EBC4C}" destId="{EA14964E-7A74-4D9D-8741-90610F0A35D4}" srcOrd="3" destOrd="0" presId="urn:microsoft.com/office/officeart/2005/8/layout/chevron1"/>
    <dgm:cxn modelId="{FBBD788D-9F94-4B16-8367-8BD505539DF3}" type="presParOf" srcId="{DBD418F5-A7F2-4DB4-822D-48ED587EBC4C}" destId="{A1B32306-71C1-45F9-AE1B-AA6F17704197}" srcOrd="4" destOrd="0" presId="urn:microsoft.com/office/officeart/2005/8/layout/chevron1"/>
    <dgm:cxn modelId="{2FB9DDDB-1F9A-461B-A1D7-F64C44875BCD}" type="presParOf" srcId="{DBD418F5-A7F2-4DB4-822D-48ED587EBC4C}" destId="{32A7CE5E-5B7F-416F-9A52-85D18E8168C9}" srcOrd="5" destOrd="0" presId="urn:microsoft.com/office/officeart/2005/8/layout/chevron1"/>
    <dgm:cxn modelId="{BAD4E368-9CD1-4A54-BBAE-53245699091F}" type="presParOf" srcId="{DBD418F5-A7F2-4DB4-822D-48ED587EBC4C}" destId="{DEBA42D4-75E7-4164-AC8B-158A926543A4}" srcOrd="6" destOrd="0" presId="urn:microsoft.com/office/officeart/2005/8/layout/chevron1"/>
    <dgm:cxn modelId="{3BA45B86-0664-4766-8AE9-CA835D7EC2B4}" type="presParOf" srcId="{DBD418F5-A7F2-4DB4-822D-48ED587EBC4C}" destId="{A7A1EEA1-4E75-4718-AA30-9E841557B005}" srcOrd="7" destOrd="0" presId="urn:microsoft.com/office/officeart/2005/8/layout/chevron1"/>
    <dgm:cxn modelId="{A012DCB9-8800-43A7-85A1-B64C608A6B2D}" type="presParOf" srcId="{DBD418F5-A7F2-4DB4-822D-48ED587EBC4C}" destId="{772329A4-D49D-4D6E-B257-2A90AC3D25CE}" srcOrd="8" destOrd="0" presId="urn:microsoft.com/office/officeart/2005/8/layout/chevron1"/>
    <dgm:cxn modelId="{9E4B7F02-1FE7-4C7C-962E-6F0836CFEED7}" type="presParOf" srcId="{DBD418F5-A7F2-4DB4-822D-48ED587EBC4C}" destId="{7ED0F13B-4FAD-413B-9AF5-D632D74497C8}" srcOrd="9" destOrd="0" presId="urn:microsoft.com/office/officeart/2005/8/layout/chevron1"/>
    <dgm:cxn modelId="{8CEB58F7-8E05-475A-8839-CA05DC41C40A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69040959-F6AB-4AF4-B8DC-EE105E1222D5}" type="presOf" srcId="{7F13278B-AF48-4498-9F1B-498AA83EE0DC}" destId="{772329A4-D49D-4D6E-B257-2A90AC3D25CE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4302FA09-F429-41A7-9123-C7CD9CF7A41F}" type="presOf" srcId="{49F8270D-F978-4887-A9F1-E67DBAD737FA}" destId="{3094CF20-8159-49D3-A288-671AAFE92009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2A355D7-481A-4E74-ACA6-A28B019641ED}" type="presOf" srcId="{E2CAEF8C-4DC1-4857-B7DE-2DD132F3718A}" destId="{A1B32306-71C1-45F9-AE1B-AA6F17704197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F07E7F26-EC35-4264-B504-436F8DE64B3A}" type="presOf" srcId="{EC9F317A-9FA9-41F7-BF69-3939105D2BB6}" destId="{9A7AA91B-4BAA-4966-A9C1-4740B0A8EEB8}" srcOrd="0" destOrd="0" presId="urn:microsoft.com/office/officeart/2005/8/layout/chevron1"/>
    <dgm:cxn modelId="{021A955F-E5F8-4F8F-8D00-05377F90575D}" type="presOf" srcId="{9026080B-59EA-4D17-B6E8-5CE8AB489C42}" destId="{DBD418F5-A7F2-4DB4-822D-48ED587EBC4C}" srcOrd="0" destOrd="0" presId="urn:microsoft.com/office/officeart/2005/8/layout/chevron1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C7F7FE57-67F1-4D91-9610-9BFFF1666089}" type="presOf" srcId="{5A93866C-35A7-41BE-B9B3-F263DE53E01C}" destId="{D31E0360-C0A4-47BF-A064-696489C6F9CA}" srcOrd="0" destOrd="0" presId="urn:microsoft.com/office/officeart/2005/8/layout/chevron1"/>
    <dgm:cxn modelId="{95344C5E-4425-4BB8-A28A-A5925EC96384}" type="presOf" srcId="{0FE02D7E-139D-4FE7-980F-194225FBA473}" destId="{DEBA42D4-75E7-4164-AC8B-158A926543A4}" srcOrd="0" destOrd="0" presId="urn:microsoft.com/office/officeart/2005/8/layout/chevron1"/>
    <dgm:cxn modelId="{7BD8F517-F2ED-49AF-9AFA-F3299E44B90C}" type="presParOf" srcId="{DBD418F5-A7F2-4DB4-822D-48ED587EBC4C}" destId="{D31E0360-C0A4-47BF-A064-696489C6F9CA}" srcOrd="0" destOrd="0" presId="urn:microsoft.com/office/officeart/2005/8/layout/chevron1"/>
    <dgm:cxn modelId="{E621A0E1-5322-41CA-B115-8FE000CE8B89}" type="presParOf" srcId="{DBD418F5-A7F2-4DB4-822D-48ED587EBC4C}" destId="{918940C1-0CD7-46F9-8767-39B40962B25C}" srcOrd="1" destOrd="0" presId="urn:microsoft.com/office/officeart/2005/8/layout/chevron1"/>
    <dgm:cxn modelId="{F2E14294-FDB8-48D2-B43C-76195071D4D4}" type="presParOf" srcId="{DBD418F5-A7F2-4DB4-822D-48ED587EBC4C}" destId="{9A7AA91B-4BAA-4966-A9C1-4740B0A8EEB8}" srcOrd="2" destOrd="0" presId="urn:microsoft.com/office/officeart/2005/8/layout/chevron1"/>
    <dgm:cxn modelId="{568B8691-6004-4FE7-B163-D4FFEE3CF255}" type="presParOf" srcId="{DBD418F5-A7F2-4DB4-822D-48ED587EBC4C}" destId="{EA14964E-7A74-4D9D-8741-90610F0A35D4}" srcOrd="3" destOrd="0" presId="urn:microsoft.com/office/officeart/2005/8/layout/chevron1"/>
    <dgm:cxn modelId="{FAF91CA7-ABFC-4C9F-ACA2-8FD409180961}" type="presParOf" srcId="{DBD418F5-A7F2-4DB4-822D-48ED587EBC4C}" destId="{A1B32306-71C1-45F9-AE1B-AA6F17704197}" srcOrd="4" destOrd="0" presId="urn:microsoft.com/office/officeart/2005/8/layout/chevron1"/>
    <dgm:cxn modelId="{E74EA1A1-547E-4EA2-BFFC-AE20D0BA99C5}" type="presParOf" srcId="{DBD418F5-A7F2-4DB4-822D-48ED587EBC4C}" destId="{32A7CE5E-5B7F-416F-9A52-85D18E8168C9}" srcOrd="5" destOrd="0" presId="urn:microsoft.com/office/officeart/2005/8/layout/chevron1"/>
    <dgm:cxn modelId="{51E3C1E1-89F8-47D2-8A94-CFEAC660C166}" type="presParOf" srcId="{DBD418F5-A7F2-4DB4-822D-48ED587EBC4C}" destId="{DEBA42D4-75E7-4164-AC8B-158A926543A4}" srcOrd="6" destOrd="0" presId="urn:microsoft.com/office/officeart/2005/8/layout/chevron1"/>
    <dgm:cxn modelId="{39CCCF45-9D2B-408B-8844-2C72D41EB2B7}" type="presParOf" srcId="{DBD418F5-A7F2-4DB4-822D-48ED587EBC4C}" destId="{A7A1EEA1-4E75-4718-AA30-9E841557B005}" srcOrd="7" destOrd="0" presId="urn:microsoft.com/office/officeart/2005/8/layout/chevron1"/>
    <dgm:cxn modelId="{1B39DCA5-A888-4213-9D32-E611164496CD}" type="presParOf" srcId="{DBD418F5-A7F2-4DB4-822D-48ED587EBC4C}" destId="{772329A4-D49D-4D6E-B257-2A90AC3D25CE}" srcOrd="8" destOrd="0" presId="urn:microsoft.com/office/officeart/2005/8/layout/chevron1"/>
    <dgm:cxn modelId="{57247FD0-B516-4951-9867-5091AC82CD9E}" type="presParOf" srcId="{DBD418F5-A7F2-4DB4-822D-48ED587EBC4C}" destId="{7ED0F13B-4FAD-413B-9AF5-D632D74497C8}" srcOrd="9" destOrd="0" presId="urn:microsoft.com/office/officeart/2005/8/layout/chevron1"/>
    <dgm:cxn modelId="{41918045-3F26-4335-BB06-293C7B3C0604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26940A-018B-464A-9D6A-19CE9CCFD5E3}" type="presOf" srcId="{E2CAEF8C-4DC1-4857-B7DE-2DD132F3718A}" destId="{A1B32306-71C1-45F9-AE1B-AA6F17704197}" srcOrd="0" destOrd="0" presId="urn:microsoft.com/office/officeart/2005/8/layout/chevron1"/>
    <dgm:cxn modelId="{8093C28C-C0E1-4E9A-8EA8-A928EDD32B2D}" type="presOf" srcId="{49F8270D-F978-4887-A9F1-E67DBAD737FA}" destId="{3094CF20-8159-49D3-A288-671AAFE92009}" srcOrd="0" destOrd="0" presId="urn:microsoft.com/office/officeart/2005/8/layout/chevron1"/>
    <dgm:cxn modelId="{3C0B17BA-E5A8-4D0E-9CAC-AB6AC18E8426}" type="presOf" srcId="{EC9F317A-9FA9-41F7-BF69-3939105D2BB6}" destId="{9A7AA91B-4BAA-4966-A9C1-4740B0A8EEB8}" srcOrd="0" destOrd="0" presId="urn:microsoft.com/office/officeart/2005/8/layout/chevron1"/>
    <dgm:cxn modelId="{E035EE87-E7C0-4C99-A532-DF206AC81514}" type="presOf" srcId="{5A93866C-35A7-41BE-B9B3-F263DE53E01C}" destId="{D31E0360-C0A4-47BF-A064-696489C6F9CA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C6DD68C9-F0C0-4926-8F02-814E01D4C501}" type="presOf" srcId="{0FE02D7E-139D-4FE7-980F-194225FBA473}" destId="{DEBA42D4-75E7-4164-AC8B-158A926543A4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FB9B5C36-18E6-4017-A63E-A8C7604C40B7}" type="presOf" srcId="{7F13278B-AF48-4498-9F1B-498AA83EE0DC}" destId="{772329A4-D49D-4D6E-B257-2A90AC3D25CE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C69C90A6-88DC-43E4-A33D-6B5CB9C2311D}" type="presOf" srcId="{9026080B-59EA-4D17-B6E8-5CE8AB489C42}" destId="{DBD418F5-A7F2-4DB4-822D-48ED587EBC4C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2C0641E4-C1CF-497B-9E53-B51E303DA765}" type="presParOf" srcId="{DBD418F5-A7F2-4DB4-822D-48ED587EBC4C}" destId="{D31E0360-C0A4-47BF-A064-696489C6F9CA}" srcOrd="0" destOrd="0" presId="urn:microsoft.com/office/officeart/2005/8/layout/chevron1"/>
    <dgm:cxn modelId="{F39AC886-6BCF-4E0D-9ACC-E26C90C38718}" type="presParOf" srcId="{DBD418F5-A7F2-4DB4-822D-48ED587EBC4C}" destId="{918940C1-0CD7-46F9-8767-39B40962B25C}" srcOrd="1" destOrd="0" presId="urn:microsoft.com/office/officeart/2005/8/layout/chevron1"/>
    <dgm:cxn modelId="{CD8B57EB-E8CA-4CFC-B418-25DF784B085E}" type="presParOf" srcId="{DBD418F5-A7F2-4DB4-822D-48ED587EBC4C}" destId="{9A7AA91B-4BAA-4966-A9C1-4740B0A8EEB8}" srcOrd="2" destOrd="0" presId="urn:microsoft.com/office/officeart/2005/8/layout/chevron1"/>
    <dgm:cxn modelId="{F560CF19-9737-46B1-A71C-58C365BE4F26}" type="presParOf" srcId="{DBD418F5-A7F2-4DB4-822D-48ED587EBC4C}" destId="{EA14964E-7A74-4D9D-8741-90610F0A35D4}" srcOrd="3" destOrd="0" presId="urn:microsoft.com/office/officeart/2005/8/layout/chevron1"/>
    <dgm:cxn modelId="{BB39840D-F51C-4F45-98CE-D97272EFAB80}" type="presParOf" srcId="{DBD418F5-A7F2-4DB4-822D-48ED587EBC4C}" destId="{A1B32306-71C1-45F9-AE1B-AA6F17704197}" srcOrd="4" destOrd="0" presId="urn:microsoft.com/office/officeart/2005/8/layout/chevron1"/>
    <dgm:cxn modelId="{1D00C8D5-8030-46B9-A520-04388FF54B74}" type="presParOf" srcId="{DBD418F5-A7F2-4DB4-822D-48ED587EBC4C}" destId="{32A7CE5E-5B7F-416F-9A52-85D18E8168C9}" srcOrd="5" destOrd="0" presId="urn:microsoft.com/office/officeart/2005/8/layout/chevron1"/>
    <dgm:cxn modelId="{101254DF-561F-43CC-BCCE-B30E16A2CED1}" type="presParOf" srcId="{DBD418F5-A7F2-4DB4-822D-48ED587EBC4C}" destId="{DEBA42D4-75E7-4164-AC8B-158A926543A4}" srcOrd="6" destOrd="0" presId="urn:microsoft.com/office/officeart/2005/8/layout/chevron1"/>
    <dgm:cxn modelId="{62978795-21F0-4797-B96B-CD53B2A8C234}" type="presParOf" srcId="{DBD418F5-A7F2-4DB4-822D-48ED587EBC4C}" destId="{A7A1EEA1-4E75-4718-AA30-9E841557B005}" srcOrd="7" destOrd="0" presId="urn:microsoft.com/office/officeart/2005/8/layout/chevron1"/>
    <dgm:cxn modelId="{19321FB6-1069-46DD-A5C8-8B0C8606A6BA}" type="presParOf" srcId="{DBD418F5-A7F2-4DB4-822D-48ED587EBC4C}" destId="{772329A4-D49D-4D6E-B257-2A90AC3D25CE}" srcOrd="8" destOrd="0" presId="urn:microsoft.com/office/officeart/2005/8/layout/chevron1"/>
    <dgm:cxn modelId="{EFA7ABA4-EB8E-4BA7-92F8-D5B243F2180D}" type="presParOf" srcId="{DBD418F5-A7F2-4DB4-822D-48ED587EBC4C}" destId="{7ED0F13B-4FAD-413B-9AF5-D632D74497C8}" srcOrd="9" destOrd="0" presId="urn:microsoft.com/office/officeart/2005/8/layout/chevron1"/>
    <dgm:cxn modelId="{0FBF0EB1-D040-484F-8351-ACEB9902B339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4E2A9C-CBDD-41F5-95A8-5EFB85A69B5D}" type="presOf" srcId="{EC9F317A-9FA9-41F7-BF69-3939105D2BB6}" destId="{9A7AA91B-4BAA-4966-A9C1-4740B0A8EEB8}" srcOrd="0" destOrd="0" presId="urn:microsoft.com/office/officeart/2005/8/layout/chevron1"/>
    <dgm:cxn modelId="{1749095D-7106-40AC-96FD-7375194C801D}" type="presOf" srcId="{7F13278B-AF48-4498-9F1B-498AA83EE0DC}" destId="{772329A4-D49D-4D6E-B257-2A90AC3D25CE}" srcOrd="0" destOrd="0" presId="urn:microsoft.com/office/officeart/2005/8/layout/chevron1"/>
    <dgm:cxn modelId="{375D0EEC-7E5C-44EE-94D0-7E3FEC3102F4}" type="presOf" srcId="{0FE02D7E-139D-4FE7-980F-194225FBA473}" destId="{DEBA42D4-75E7-4164-AC8B-158A926543A4}" srcOrd="0" destOrd="0" presId="urn:microsoft.com/office/officeart/2005/8/layout/chevron1"/>
    <dgm:cxn modelId="{E7E791C2-065B-439A-90AA-1FC2F4A584B9}" type="presOf" srcId="{9026080B-59EA-4D17-B6E8-5CE8AB489C42}" destId="{DBD418F5-A7F2-4DB4-822D-48ED587EBC4C}" srcOrd="0" destOrd="0" presId="urn:microsoft.com/office/officeart/2005/8/layout/chevron1"/>
    <dgm:cxn modelId="{34D3A52F-6209-4BE7-ADCF-D4A721E4BE68}" type="presOf" srcId="{E2CAEF8C-4DC1-4857-B7DE-2DD132F3718A}" destId="{A1B32306-71C1-45F9-AE1B-AA6F17704197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69BB2062-B08A-4679-9CA0-44ECB0C596B6}" type="presOf" srcId="{5A93866C-35A7-41BE-B9B3-F263DE53E01C}" destId="{D31E0360-C0A4-47BF-A064-696489C6F9CA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AA7C3BC5-47A0-4882-A1D1-74187F027687}" type="presOf" srcId="{49F8270D-F978-4887-A9F1-E67DBAD737FA}" destId="{3094CF20-8159-49D3-A288-671AAFE92009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5C7C06E6-82E4-4D34-8217-6E27EDDF15E1}" type="presParOf" srcId="{DBD418F5-A7F2-4DB4-822D-48ED587EBC4C}" destId="{D31E0360-C0A4-47BF-A064-696489C6F9CA}" srcOrd="0" destOrd="0" presId="urn:microsoft.com/office/officeart/2005/8/layout/chevron1"/>
    <dgm:cxn modelId="{E469AEA4-3149-41D7-86FE-28187BC260FB}" type="presParOf" srcId="{DBD418F5-A7F2-4DB4-822D-48ED587EBC4C}" destId="{918940C1-0CD7-46F9-8767-39B40962B25C}" srcOrd="1" destOrd="0" presId="urn:microsoft.com/office/officeart/2005/8/layout/chevron1"/>
    <dgm:cxn modelId="{6F0C3DDB-C2EB-44BA-B32E-92587BCCF416}" type="presParOf" srcId="{DBD418F5-A7F2-4DB4-822D-48ED587EBC4C}" destId="{9A7AA91B-4BAA-4966-A9C1-4740B0A8EEB8}" srcOrd="2" destOrd="0" presId="urn:microsoft.com/office/officeart/2005/8/layout/chevron1"/>
    <dgm:cxn modelId="{B455475D-0FE2-43E4-85CF-9D1EBD91E83C}" type="presParOf" srcId="{DBD418F5-A7F2-4DB4-822D-48ED587EBC4C}" destId="{EA14964E-7A74-4D9D-8741-90610F0A35D4}" srcOrd="3" destOrd="0" presId="urn:microsoft.com/office/officeart/2005/8/layout/chevron1"/>
    <dgm:cxn modelId="{C79D1CBB-D97D-4394-8E5A-EBD621168CD6}" type="presParOf" srcId="{DBD418F5-A7F2-4DB4-822D-48ED587EBC4C}" destId="{A1B32306-71C1-45F9-AE1B-AA6F17704197}" srcOrd="4" destOrd="0" presId="urn:microsoft.com/office/officeart/2005/8/layout/chevron1"/>
    <dgm:cxn modelId="{2CD1C709-7763-4B0E-A471-ECBAD5870A5D}" type="presParOf" srcId="{DBD418F5-A7F2-4DB4-822D-48ED587EBC4C}" destId="{32A7CE5E-5B7F-416F-9A52-85D18E8168C9}" srcOrd="5" destOrd="0" presId="urn:microsoft.com/office/officeart/2005/8/layout/chevron1"/>
    <dgm:cxn modelId="{8B1501F7-8949-40F5-A48A-0DCDC8C59BC9}" type="presParOf" srcId="{DBD418F5-A7F2-4DB4-822D-48ED587EBC4C}" destId="{DEBA42D4-75E7-4164-AC8B-158A926543A4}" srcOrd="6" destOrd="0" presId="urn:microsoft.com/office/officeart/2005/8/layout/chevron1"/>
    <dgm:cxn modelId="{1095A889-D0AA-47C2-8E48-C7FD3839E053}" type="presParOf" srcId="{DBD418F5-A7F2-4DB4-822D-48ED587EBC4C}" destId="{A7A1EEA1-4E75-4718-AA30-9E841557B005}" srcOrd="7" destOrd="0" presId="urn:microsoft.com/office/officeart/2005/8/layout/chevron1"/>
    <dgm:cxn modelId="{EEB2F6E9-8F9D-40A6-BC39-751DCD3BD743}" type="presParOf" srcId="{DBD418F5-A7F2-4DB4-822D-48ED587EBC4C}" destId="{772329A4-D49D-4D6E-B257-2A90AC3D25CE}" srcOrd="8" destOrd="0" presId="urn:microsoft.com/office/officeart/2005/8/layout/chevron1"/>
    <dgm:cxn modelId="{1A6EABE1-5601-46D6-BD4A-78CB8A5E3082}" type="presParOf" srcId="{DBD418F5-A7F2-4DB4-822D-48ED587EBC4C}" destId="{7ED0F13B-4FAD-413B-9AF5-D632D74497C8}" srcOrd="9" destOrd="0" presId="urn:microsoft.com/office/officeart/2005/8/layout/chevron1"/>
    <dgm:cxn modelId="{41A53978-22DC-48DF-9989-479AA9EDBB66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BDAC5E-C5F7-43DE-AA3D-F7BFA6258D81}" type="presOf" srcId="{0FE02D7E-139D-4FE7-980F-194225FBA473}" destId="{DEBA42D4-75E7-4164-AC8B-158A926543A4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26DB92E-DE88-4AF2-83C7-75921A054B9A}" type="presOf" srcId="{EC9F317A-9FA9-41F7-BF69-3939105D2BB6}" destId="{9A7AA91B-4BAA-4966-A9C1-4740B0A8EEB8}" srcOrd="0" destOrd="0" presId="urn:microsoft.com/office/officeart/2005/8/layout/chevron1"/>
    <dgm:cxn modelId="{DC70CFF7-642E-400C-BD4C-0D15A871A03F}" type="presOf" srcId="{E2CAEF8C-4DC1-4857-B7DE-2DD132F3718A}" destId="{A1B32306-71C1-45F9-AE1B-AA6F17704197}" srcOrd="0" destOrd="0" presId="urn:microsoft.com/office/officeart/2005/8/layout/chevron1"/>
    <dgm:cxn modelId="{747EC194-BF2A-46EF-B5B1-26C628A2C62F}" type="presOf" srcId="{9026080B-59EA-4D17-B6E8-5CE8AB489C42}" destId="{DBD418F5-A7F2-4DB4-822D-48ED587EBC4C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04ACF44E-FAAD-4F67-A07B-2D55038AEEF9}" type="presOf" srcId="{5A93866C-35A7-41BE-B9B3-F263DE53E01C}" destId="{D31E0360-C0A4-47BF-A064-696489C6F9CA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F373D839-1DD1-4711-8BD7-C724E70270DB}" type="presOf" srcId="{7F13278B-AF48-4498-9F1B-498AA83EE0DC}" destId="{772329A4-D49D-4D6E-B257-2A90AC3D25CE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D4647976-C961-41B8-8342-A861BE279EF6}" type="presOf" srcId="{49F8270D-F978-4887-A9F1-E67DBAD737FA}" destId="{3094CF20-8159-49D3-A288-671AAFE92009}" srcOrd="0" destOrd="0" presId="urn:microsoft.com/office/officeart/2005/8/layout/chevron1"/>
    <dgm:cxn modelId="{DB11880C-B5F7-410B-AB1D-F6E762BE7C7E}" type="presParOf" srcId="{DBD418F5-A7F2-4DB4-822D-48ED587EBC4C}" destId="{D31E0360-C0A4-47BF-A064-696489C6F9CA}" srcOrd="0" destOrd="0" presId="urn:microsoft.com/office/officeart/2005/8/layout/chevron1"/>
    <dgm:cxn modelId="{2CEA0EBF-F74C-4C86-B905-6DE1BC8E1648}" type="presParOf" srcId="{DBD418F5-A7F2-4DB4-822D-48ED587EBC4C}" destId="{918940C1-0CD7-46F9-8767-39B40962B25C}" srcOrd="1" destOrd="0" presId="urn:microsoft.com/office/officeart/2005/8/layout/chevron1"/>
    <dgm:cxn modelId="{36547A2D-1AF6-4B56-9B7D-6CB7C5E4BB0B}" type="presParOf" srcId="{DBD418F5-A7F2-4DB4-822D-48ED587EBC4C}" destId="{9A7AA91B-4BAA-4966-A9C1-4740B0A8EEB8}" srcOrd="2" destOrd="0" presId="urn:microsoft.com/office/officeart/2005/8/layout/chevron1"/>
    <dgm:cxn modelId="{901B6F0A-2F1E-4F21-A399-D65CD26DA27E}" type="presParOf" srcId="{DBD418F5-A7F2-4DB4-822D-48ED587EBC4C}" destId="{EA14964E-7A74-4D9D-8741-90610F0A35D4}" srcOrd="3" destOrd="0" presId="urn:microsoft.com/office/officeart/2005/8/layout/chevron1"/>
    <dgm:cxn modelId="{7F286B67-B75B-40E7-8933-CB7FD79A90E4}" type="presParOf" srcId="{DBD418F5-A7F2-4DB4-822D-48ED587EBC4C}" destId="{A1B32306-71C1-45F9-AE1B-AA6F17704197}" srcOrd="4" destOrd="0" presId="urn:microsoft.com/office/officeart/2005/8/layout/chevron1"/>
    <dgm:cxn modelId="{90402E54-DA0B-453E-AD57-C52FCE6436F6}" type="presParOf" srcId="{DBD418F5-A7F2-4DB4-822D-48ED587EBC4C}" destId="{32A7CE5E-5B7F-416F-9A52-85D18E8168C9}" srcOrd="5" destOrd="0" presId="urn:microsoft.com/office/officeart/2005/8/layout/chevron1"/>
    <dgm:cxn modelId="{273DC231-2843-4BD6-878F-6D5B7331E55D}" type="presParOf" srcId="{DBD418F5-A7F2-4DB4-822D-48ED587EBC4C}" destId="{DEBA42D4-75E7-4164-AC8B-158A926543A4}" srcOrd="6" destOrd="0" presId="urn:microsoft.com/office/officeart/2005/8/layout/chevron1"/>
    <dgm:cxn modelId="{7116258B-F501-4B62-A0F3-9877EA168469}" type="presParOf" srcId="{DBD418F5-A7F2-4DB4-822D-48ED587EBC4C}" destId="{A7A1EEA1-4E75-4718-AA30-9E841557B005}" srcOrd="7" destOrd="0" presId="urn:microsoft.com/office/officeart/2005/8/layout/chevron1"/>
    <dgm:cxn modelId="{371F126B-73AA-4CFB-8F24-1CEC019B9037}" type="presParOf" srcId="{DBD418F5-A7F2-4DB4-822D-48ED587EBC4C}" destId="{772329A4-D49D-4D6E-B257-2A90AC3D25CE}" srcOrd="8" destOrd="0" presId="urn:microsoft.com/office/officeart/2005/8/layout/chevron1"/>
    <dgm:cxn modelId="{ACC25297-E266-4A67-8D22-F168799B30E4}" type="presParOf" srcId="{DBD418F5-A7F2-4DB4-822D-48ED587EBC4C}" destId="{7ED0F13B-4FAD-413B-9AF5-D632D74497C8}" srcOrd="9" destOrd="0" presId="urn:microsoft.com/office/officeart/2005/8/layout/chevron1"/>
    <dgm:cxn modelId="{52B27319-1664-445D-931B-E966D913F0C7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4A6F1C03-FD73-4A96-9AEA-C1D02D79D42C}" type="presOf" srcId="{EC9F317A-9FA9-41F7-BF69-3939105D2BB6}" destId="{9A7AA91B-4BAA-4966-A9C1-4740B0A8EEB8}" srcOrd="0" destOrd="0" presId="urn:microsoft.com/office/officeart/2005/8/layout/chevron1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F15E2F01-87A4-4F8D-AD97-3A41659AD33E}" type="presOf" srcId="{5A93866C-35A7-41BE-B9B3-F263DE53E01C}" destId="{D31E0360-C0A4-47BF-A064-696489C6F9CA}" srcOrd="0" destOrd="0" presId="urn:microsoft.com/office/officeart/2005/8/layout/chevron1"/>
    <dgm:cxn modelId="{49EF317D-439A-47A7-BBF1-50575FDA4012}" type="presOf" srcId="{49F8270D-F978-4887-A9F1-E67DBAD737FA}" destId="{3094CF20-8159-49D3-A288-671AAFE92009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9245A984-5E0F-4B55-8C63-48DB0554B50F}" type="presOf" srcId="{0FE02D7E-139D-4FE7-980F-194225FBA473}" destId="{DEBA42D4-75E7-4164-AC8B-158A926543A4}" srcOrd="0" destOrd="0" presId="urn:microsoft.com/office/officeart/2005/8/layout/chevron1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B6B4D92-B58D-4D48-857B-C7AADF2F3D95}" type="presOf" srcId="{9026080B-59EA-4D17-B6E8-5CE8AB489C42}" destId="{DBD418F5-A7F2-4DB4-822D-48ED587EBC4C}" srcOrd="0" destOrd="0" presId="urn:microsoft.com/office/officeart/2005/8/layout/chevron1"/>
    <dgm:cxn modelId="{C1FCD2DB-8152-4DD4-8B0D-8DCB23499605}" type="presOf" srcId="{E2CAEF8C-4DC1-4857-B7DE-2DD132F3718A}" destId="{A1B32306-71C1-45F9-AE1B-AA6F17704197}" srcOrd="0" destOrd="0" presId="urn:microsoft.com/office/officeart/2005/8/layout/chevron1"/>
    <dgm:cxn modelId="{7EBC4D3C-9954-4239-9189-13DC621F0736}" type="presOf" srcId="{7F13278B-AF48-4498-9F1B-498AA83EE0DC}" destId="{772329A4-D49D-4D6E-B257-2A90AC3D25CE}" srcOrd="0" destOrd="0" presId="urn:microsoft.com/office/officeart/2005/8/layout/chevron1"/>
    <dgm:cxn modelId="{16F706DE-47F6-4BF6-8A26-3D8D0A60C37A}" type="presParOf" srcId="{DBD418F5-A7F2-4DB4-822D-48ED587EBC4C}" destId="{D31E0360-C0A4-47BF-A064-696489C6F9CA}" srcOrd="0" destOrd="0" presId="urn:microsoft.com/office/officeart/2005/8/layout/chevron1"/>
    <dgm:cxn modelId="{BE512184-239D-4996-AF5C-8D2645892D9B}" type="presParOf" srcId="{DBD418F5-A7F2-4DB4-822D-48ED587EBC4C}" destId="{918940C1-0CD7-46F9-8767-39B40962B25C}" srcOrd="1" destOrd="0" presId="urn:microsoft.com/office/officeart/2005/8/layout/chevron1"/>
    <dgm:cxn modelId="{C0B2EE10-F25F-4A0B-9EEE-513BA9488C70}" type="presParOf" srcId="{DBD418F5-A7F2-4DB4-822D-48ED587EBC4C}" destId="{9A7AA91B-4BAA-4966-A9C1-4740B0A8EEB8}" srcOrd="2" destOrd="0" presId="urn:microsoft.com/office/officeart/2005/8/layout/chevron1"/>
    <dgm:cxn modelId="{2947EC13-B9E5-41B0-A5AD-9A101BEEF4B4}" type="presParOf" srcId="{DBD418F5-A7F2-4DB4-822D-48ED587EBC4C}" destId="{EA14964E-7A74-4D9D-8741-90610F0A35D4}" srcOrd="3" destOrd="0" presId="urn:microsoft.com/office/officeart/2005/8/layout/chevron1"/>
    <dgm:cxn modelId="{75E3DC61-5C48-4905-8CD1-682DAF0A5552}" type="presParOf" srcId="{DBD418F5-A7F2-4DB4-822D-48ED587EBC4C}" destId="{A1B32306-71C1-45F9-AE1B-AA6F17704197}" srcOrd="4" destOrd="0" presId="urn:microsoft.com/office/officeart/2005/8/layout/chevron1"/>
    <dgm:cxn modelId="{8640347C-A92E-43F8-88B9-0BEAC945B2C9}" type="presParOf" srcId="{DBD418F5-A7F2-4DB4-822D-48ED587EBC4C}" destId="{32A7CE5E-5B7F-416F-9A52-85D18E8168C9}" srcOrd="5" destOrd="0" presId="urn:microsoft.com/office/officeart/2005/8/layout/chevron1"/>
    <dgm:cxn modelId="{9CBBA61F-0725-452C-9769-F62C9085F00F}" type="presParOf" srcId="{DBD418F5-A7F2-4DB4-822D-48ED587EBC4C}" destId="{DEBA42D4-75E7-4164-AC8B-158A926543A4}" srcOrd="6" destOrd="0" presId="urn:microsoft.com/office/officeart/2005/8/layout/chevron1"/>
    <dgm:cxn modelId="{9DB8327A-949C-41CA-AAFA-2F0808CE8F0D}" type="presParOf" srcId="{DBD418F5-A7F2-4DB4-822D-48ED587EBC4C}" destId="{A7A1EEA1-4E75-4718-AA30-9E841557B005}" srcOrd="7" destOrd="0" presId="urn:microsoft.com/office/officeart/2005/8/layout/chevron1"/>
    <dgm:cxn modelId="{62EB300F-8B75-48DA-8E9F-0A31C3540515}" type="presParOf" srcId="{DBD418F5-A7F2-4DB4-822D-48ED587EBC4C}" destId="{772329A4-D49D-4D6E-B257-2A90AC3D25CE}" srcOrd="8" destOrd="0" presId="urn:microsoft.com/office/officeart/2005/8/layout/chevron1"/>
    <dgm:cxn modelId="{C76F054C-FF2E-4BCC-95E9-7765826451E4}" type="presParOf" srcId="{DBD418F5-A7F2-4DB4-822D-48ED587EBC4C}" destId="{7ED0F13B-4FAD-413B-9AF5-D632D74497C8}" srcOrd="9" destOrd="0" presId="urn:microsoft.com/office/officeart/2005/8/layout/chevron1"/>
    <dgm:cxn modelId="{56A37958-9441-4FBA-8037-A1DEB129B6DE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26080B-59EA-4D17-B6E8-5CE8AB489C4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A93866C-35A7-41BE-B9B3-F263DE53E01C}">
      <dgm:prSet phldrT="[Text]"/>
      <dgm:spPr/>
      <dgm:t>
        <a:bodyPr/>
        <a:lstStyle/>
        <a:p>
          <a:r>
            <a:rPr lang="en-US" dirty="0" smtClean="0"/>
            <a:t>Project Idea in general</a:t>
          </a:r>
          <a:endParaRPr lang="en-US" dirty="0"/>
        </a:p>
      </dgm:t>
    </dgm:pt>
    <dgm:pt modelId="{577D63A0-4A3A-4F8D-A5B0-6C0A76772694}" type="parTrans" cxnId="{63A52286-B031-40F6-8298-1BB5BD15E746}">
      <dgm:prSet/>
      <dgm:spPr/>
      <dgm:t>
        <a:bodyPr/>
        <a:lstStyle/>
        <a:p>
          <a:endParaRPr lang="en-US"/>
        </a:p>
      </dgm:t>
    </dgm:pt>
    <dgm:pt modelId="{13B204A8-9D76-4EBD-A883-9F76877618B6}" type="sibTrans" cxnId="{63A52286-B031-40F6-8298-1BB5BD15E746}">
      <dgm:prSet/>
      <dgm:spPr/>
      <dgm:t>
        <a:bodyPr/>
        <a:lstStyle/>
        <a:p>
          <a:endParaRPr lang="en-US"/>
        </a:p>
      </dgm:t>
    </dgm:pt>
    <dgm:pt modelId="{EC9F317A-9FA9-41F7-BF69-3939105D2BB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r>
            <a:rPr lang="en-US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dirty="0"/>
        </a:p>
      </dgm:t>
    </dgm:pt>
    <dgm:pt modelId="{24D47AFC-E760-47CB-AC92-140DAF300F7C}" type="parTrans" cxnId="{9CB8482B-0CF9-4301-A47B-213E6C99CC7F}">
      <dgm:prSet/>
      <dgm:spPr/>
      <dgm:t>
        <a:bodyPr/>
        <a:lstStyle/>
        <a:p>
          <a:endParaRPr lang="en-US"/>
        </a:p>
      </dgm:t>
    </dgm:pt>
    <dgm:pt modelId="{BCF357CB-ED07-4A3B-96F9-83ADF57A8474}" type="sibTrans" cxnId="{9CB8482B-0CF9-4301-A47B-213E6C99CC7F}">
      <dgm:prSet/>
      <dgm:spPr/>
      <dgm:t>
        <a:bodyPr/>
        <a:lstStyle/>
        <a:p>
          <a:endParaRPr lang="en-US"/>
        </a:p>
      </dgm:t>
    </dgm:pt>
    <dgm:pt modelId="{E2CAEF8C-4DC1-4857-B7DE-2DD132F3718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dirty="0"/>
        </a:p>
      </dgm:t>
    </dgm:pt>
    <dgm:pt modelId="{64612B3F-6217-4A60-BD61-48B2688A6377}" type="parTrans" cxnId="{63F2A5DF-4E7D-4432-B4A3-B01FCE02F2C3}">
      <dgm:prSet/>
      <dgm:spPr/>
      <dgm:t>
        <a:bodyPr/>
        <a:lstStyle/>
        <a:p>
          <a:endParaRPr lang="en-US"/>
        </a:p>
      </dgm:t>
    </dgm:pt>
    <dgm:pt modelId="{B204125D-472D-47C1-A6C3-ECD73D90E076}" type="sibTrans" cxnId="{63F2A5DF-4E7D-4432-B4A3-B01FCE02F2C3}">
      <dgm:prSet/>
      <dgm:spPr/>
      <dgm:t>
        <a:bodyPr/>
        <a:lstStyle/>
        <a:p>
          <a:endParaRPr lang="en-US"/>
        </a:p>
      </dgm:t>
    </dgm:pt>
    <dgm:pt modelId="{0FE02D7E-139D-4FE7-980F-194225FBA473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dirty="0"/>
        </a:p>
      </dgm:t>
    </dgm:pt>
    <dgm:pt modelId="{0587D229-21D1-4D21-8DAA-A38359EACCA0}" type="parTrans" cxnId="{3A9C95B4-F963-4C1E-A3D5-617EB916E0EB}">
      <dgm:prSet/>
      <dgm:spPr/>
      <dgm:t>
        <a:bodyPr/>
        <a:lstStyle/>
        <a:p>
          <a:endParaRPr lang="en-US"/>
        </a:p>
      </dgm:t>
    </dgm:pt>
    <dgm:pt modelId="{FA0AF421-2B79-4FC6-82B0-29AB99BDA654}" type="sibTrans" cxnId="{3A9C95B4-F963-4C1E-A3D5-617EB916E0EB}">
      <dgm:prSet/>
      <dgm:spPr/>
      <dgm:t>
        <a:bodyPr/>
        <a:lstStyle/>
        <a:p>
          <a:endParaRPr lang="en-US"/>
        </a:p>
      </dgm:t>
    </dgm:pt>
    <dgm:pt modelId="{7F13278B-AF48-4498-9F1B-498AA83EE0D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/>
            <a:t>emergency </a:t>
          </a:r>
          <a:endParaRPr lang="en-US" dirty="0"/>
        </a:p>
      </dgm:t>
    </dgm:pt>
    <dgm:pt modelId="{66241238-EF9B-4567-9205-A2CD340DC4C5}" type="parTrans" cxnId="{DA9E1FB1-4577-4B44-B4DB-8FD9514EEBEA}">
      <dgm:prSet/>
      <dgm:spPr/>
      <dgm:t>
        <a:bodyPr/>
        <a:lstStyle/>
        <a:p>
          <a:endParaRPr lang="en-US"/>
        </a:p>
      </dgm:t>
    </dgm:pt>
    <dgm:pt modelId="{2405CFEF-8922-4ABD-944D-F78EF5872FFC}" type="sibTrans" cxnId="{DA9E1FB1-4577-4B44-B4DB-8FD9514EEBEA}">
      <dgm:prSet/>
      <dgm:spPr/>
      <dgm:t>
        <a:bodyPr/>
        <a:lstStyle/>
        <a:p>
          <a:endParaRPr lang="en-US"/>
        </a:p>
      </dgm:t>
    </dgm:pt>
    <dgm:pt modelId="{49F8270D-F978-4887-A9F1-E67DBAD737FA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dirty="0"/>
        </a:p>
      </dgm:t>
    </dgm:pt>
    <dgm:pt modelId="{F047FD8B-A455-45DA-86FB-171E2F1029B0}" type="parTrans" cxnId="{F29F7F85-B168-450A-AACD-02069EFCA983}">
      <dgm:prSet/>
      <dgm:spPr/>
      <dgm:t>
        <a:bodyPr/>
        <a:lstStyle/>
        <a:p>
          <a:endParaRPr lang="en-US"/>
        </a:p>
      </dgm:t>
    </dgm:pt>
    <dgm:pt modelId="{69B17356-DB77-49DF-9A97-7737500D5D6D}" type="sibTrans" cxnId="{F29F7F85-B168-450A-AACD-02069EFCA983}">
      <dgm:prSet/>
      <dgm:spPr/>
      <dgm:t>
        <a:bodyPr/>
        <a:lstStyle/>
        <a:p>
          <a:endParaRPr lang="en-US"/>
        </a:p>
      </dgm:t>
    </dgm:pt>
    <dgm:pt modelId="{DBD418F5-A7F2-4DB4-822D-48ED587EBC4C}" type="pres">
      <dgm:prSet presAssocID="{9026080B-59EA-4D17-B6E8-5CE8AB489C42}" presName="Name0" presStyleCnt="0">
        <dgm:presLayoutVars>
          <dgm:dir/>
          <dgm:animLvl val="lvl"/>
          <dgm:resizeHandles val="exact"/>
        </dgm:presLayoutVars>
      </dgm:prSet>
      <dgm:spPr/>
    </dgm:pt>
    <dgm:pt modelId="{D31E0360-C0A4-47BF-A064-696489C6F9CA}" type="pres">
      <dgm:prSet presAssocID="{5A93866C-35A7-41BE-B9B3-F263DE53E01C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940C1-0CD7-46F9-8767-39B40962B25C}" type="pres">
      <dgm:prSet presAssocID="{13B204A8-9D76-4EBD-A883-9F76877618B6}" presName="parTxOnlySpace" presStyleCnt="0"/>
      <dgm:spPr/>
    </dgm:pt>
    <dgm:pt modelId="{9A7AA91B-4BAA-4966-A9C1-4740B0A8EEB8}" type="pres">
      <dgm:prSet presAssocID="{EC9F317A-9FA9-41F7-BF69-3939105D2BB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4964E-7A74-4D9D-8741-90610F0A35D4}" type="pres">
      <dgm:prSet presAssocID="{BCF357CB-ED07-4A3B-96F9-83ADF57A8474}" presName="parTxOnlySpace" presStyleCnt="0"/>
      <dgm:spPr/>
    </dgm:pt>
    <dgm:pt modelId="{A1B32306-71C1-45F9-AE1B-AA6F17704197}" type="pres">
      <dgm:prSet presAssocID="{E2CAEF8C-4DC1-4857-B7DE-2DD132F3718A}" presName="parTxOnly" presStyleLbl="node1" presStyleIdx="2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A7CE5E-5B7F-416F-9A52-85D18E8168C9}" type="pres">
      <dgm:prSet presAssocID="{B204125D-472D-47C1-A6C3-ECD73D90E076}" presName="parTxOnlySpace" presStyleCnt="0"/>
      <dgm:spPr/>
    </dgm:pt>
    <dgm:pt modelId="{DEBA42D4-75E7-4164-AC8B-158A926543A4}" type="pres">
      <dgm:prSet presAssocID="{0FE02D7E-139D-4FE7-980F-194225FBA473}" presName="parTxOnly" presStyleLbl="node1" presStyleIdx="3" presStyleCnt="6" custScaleX="125690" custScaleY="111154" custLinFactNeighborX="-2692" custLinFactNeighborY="-53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EA1-4E75-4718-AA30-9E841557B005}" type="pres">
      <dgm:prSet presAssocID="{FA0AF421-2B79-4FC6-82B0-29AB99BDA654}" presName="parTxOnlySpace" presStyleCnt="0"/>
      <dgm:spPr/>
    </dgm:pt>
    <dgm:pt modelId="{772329A4-D49D-4D6E-B257-2A90AC3D25CE}" type="pres">
      <dgm:prSet presAssocID="{7F13278B-AF48-4498-9F1B-498AA83EE0DC}" presName="parTxOnly" presStyleLbl="node1" presStyleIdx="4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0F13B-4FAD-413B-9AF5-D632D74497C8}" type="pres">
      <dgm:prSet presAssocID="{2405CFEF-8922-4ABD-944D-F78EF5872FFC}" presName="parTxOnlySpace" presStyleCnt="0"/>
      <dgm:spPr/>
    </dgm:pt>
    <dgm:pt modelId="{3094CF20-8159-49D3-A288-671AAFE92009}" type="pres">
      <dgm:prSet presAssocID="{49F8270D-F978-4887-A9F1-E67DBAD737FA}" presName="parTxOnly" presStyleLbl="node1" presStyleIdx="5" presStyleCnt="6" custLinFactNeighborX="2689" custLinFactNeighborY="-4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54EEF6-6091-4280-8A54-46BAEE607C4B}" type="presOf" srcId="{9026080B-59EA-4D17-B6E8-5CE8AB489C42}" destId="{DBD418F5-A7F2-4DB4-822D-48ED587EBC4C}" srcOrd="0" destOrd="0" presId="urn:microsoft.com/office/officeart/2005/8/layout/chevron1"/>
    <dgm:cxn modelId="{F9F77048-8922-4FE0-A0E1-8F5C18D68DEA}" type="presOf" srcId="{7F13278B-AF48-4498-9F1B-498AA83EE0DC}" destId="{772329A4-D49D-4D6E-B257-2A90AC3D25CE}" srcOrd="0" destOrd="0" presId="urn:microsoft.com/office/officeart/2005/8/layout/chevron1"/>
    <dgm:cxn modelId="{0B444D72-74FB-48D7-A5CD-8F9A18ECAA73}" type="presOf" srcId="{EC9F317A-9FA9-41F7-BF69-3939105D2BB6}" destId="{9A7AA91B-4BAA-4966-A9C1-4740B0A8EEB8}" srcOrd="0" destOrd="0" presId="urn:microsoft.com/office/officeart/2005/8/layout/chevron1"/>
    <dgm:cxn modelId="{63A52286-B031-40F6-8298-1BB5BD15E746}" srcId="{9026080B-59EA-4D17-B6E8-5CE8AB489C42}" destId="{5A93866C-35A7-41BE-B9B3-F263DE53E01C}" srcOrd="0" destOrd="0" parTransId="{577D63A0-4A3A-4F8D-A5B0-6C0A76772694}" sibTransId="{13B204A8-9D76-4EBD-A883-9F76877618B6}"/>
    <dgm:cxn modelId="{63F2A5DF-4E7D-4432-B4A3-B01FCE02F2C3}" srcId="{9026080B-59EA-4D17-B6E8-5CE8AB489C42}" destId="{E2CAEF8C-4DC1-4857-B7DE-2DD132F3718A}" srcOrd="2" destOrd="0" parTransId="{64612B3F-6217-4A60-BD61-48B2688A6377}" sibTransId="{B204125D-472D-47C1-A6C3-ECD73D90E076}"/>
    <dgm:cxn modelId="{F0002C3B-4FD6-4B7E-94A0-732AC8E74771}" type="presOf" srcId="{E2CAEF8C-4DC1-4857-B7DE-2DD132F3718A}" destId="{A1B32306-71C1-45F9-AE1B-AA6F17704197}" srcOrd="0" destOrd="0" presId="urn:microsoft.com/office/officeart/2005/8/layout/chevron1"/>
    <dgm:cxn modelId="{9CB8482B-0CF9-4301-A47B-213E6C99CC7F}" srcId="{9026080B-59EA-4D17-B6E8-5CE8AB489C42}" destId="{EC9F317A-9FA9-41F7-BF69-3939105D2BB6}" srcOrd="1" destOrd="0" parTransId="{24D47AFC-E760-47CB-AC92-140DAF300F7C}" sibTransId="{BCF357CB-ED07-4A3B-96F9-83ADF57A8474}"/>
    <dgm:cxn modelId="{9140A8F0-76D2-49FB-B2AC-763F36BB2190}" type="presOf" srcId="{0FE02D7E-139D-4FE7-980F-194225FBA473}" destId="{DEBA42D4-75E7-4164-AC8B-158A926543A4}" srcOrd="0" destOrd="0" presId="urn:microsoft.com/office/officeart/2005/8/layout/chevron1"/>
    <dgm:cxn modelId="{4BAEBBB6-45E2-4781-BF8C-262EDBB6F3FF}" type="presOf" srcId="{49F8270D-F978-4887-A9F1-E67DBAD737FA}" destId="{3094CF20-8159-49D3-A288-671AAFE92009}" srcOrd="0" destOrd="0" presId="urn:microsoft.com/office/officeart/2005/8/layout/chevron1"/>
    <dgm:cxn modelId="{DA9E1FB1-4577-4B44-B4DB-8FD9514EEBEA}" srcId="{9026080B-59EA-4D17-B6E8-5CE8AB489C42}" destId="{7F13278B-AF48-4498-9F1B-498AA83EE0DC}" srcOrd="4" destOrd="0" parTransId="{66241238-EF9B-4567-9205-A2CD340DC4C5}" sibTransId="{2405CFEF-8922-4ABD-944D-F78EF5872FFC}"/>
    <dgm:cxn modelId="{F29F7F85-B168-450A-AACD-02069EFCA983}" srcId="{9026080B-59EA-4D17-B6E8-5CE8AB489C42}" destId="{49F8270D-F978-4887-A9F1-E67DBAD737FA}" srcOrd="5" destOrd="0" parTransId="{F047FD8B-A455-45DA-86FB-171E2F1029B0}" sibTransId="{69B17356-DB77-49DF-9A97-7737500D5D6D}"/>
    <dgm:cxn modelId="{3A9C95B4-F963-4C1E-A3D5-617EB916E0EB}" srcId="{9026080B-59EA-4D17-B6E8-5CE8AB489C42}" destId="{0FE02D7E-139D-4FE7-980F-194225FBA473}" srcOrd="3" destOrd="0" parTransId="{0587D229-21D1-4D21-8DAA-A38359EACCA0}" sibTransId="{FA0AF421-2B79-4FC6-82B0-29AB99BDA654}"/>
    <dgm:cxn modelId="{245F302E-7D7B-4652-BA87-95E8E954A52F}" type="presOf" srcId="{5A93866C-35A7-41BE-B9B3-F263DE53E01C}" destId="{D31E0360-C0A4-47BF-A064-696489C6F9CA}" srcOrd="0" destOrd="0" presId="urn:microsoft.com/office/officeart/2005/8/layout/chevron1"/>
    <dgm:cxn modelId="{BB685398-AB66-4BC8-A5A9-951616F8E615}" type="presParOf" srcId="{DBD418F5-A7F2-4DB4-822D-48ED587EBC4C}" destId="{D31E0360-C0A4-47BF-A064-696489C6F9CA}" srcOrd="0" destOrd="0" presId="urn:microsoft.com/office/officeart/2005/8/layout/chevron1"/>
    <dgm:cxn modelId="{51314036-800A-4D37-A7BA-725BDC442ADA}" type="presParOf" srcId="{DBD418F5-A7F2-4DB4-822D-48ED587EBC4C}" destId="{918940C1-0CD7-46F9-8767-39B40962B25C}" srcOrd="1" destOrd="0" presId="urn:microsoft.com/office/officeart/2005/8/layout/chevron1"/>
    <dgm:cxn modelId="{E6ACC6AA-C3E8-4D79-A940-4A98A322EEC2}" type="presParOf" srcId="{DBD418F5-A7F2-4DB4-822D-48ED587EBC4C}" destId="{9A7AA91B-4BAA-4966-A9C1-4740B0A8EEB8}" srcOrd="2" destOrd="0" presId="urn:microsoft.com/office/officeart/2005/8/layout/chevron1"/>
    <dgm:cxn modelId="{9B138174-E765-4AF1-9509-5F18D909A1DD}" type="presParOf" srcId="{DBD418F5-A7F2-4DB4-822D-48ED587EBC4C}" destId="{EA14964E-7A74-4D9D-8741-90610F0A35D4}" srcOrd="3" destOrd="0" presId="urn:microsoft.com/office/officeart/2005/8/layout/chevron1"/>
    <dgm:cxn modelId="{01E6E8C1-FBEA-4BAC-8A8E-04C5112DB53B}" type="presParOf" srcId="{DBD418F5-A7F2-4DB4-822D-48ED587EBC4C}" destId="{A1B32306-71C1-45F9-AE1B-AA6F17704197}" srcOrd="4" destOrd="0" presId="urn:microsoft.com/office/officeart/2005/8/layout/chevron1"/>
    <dgm:cxn modelId="{4F63A3F1-5B0A-47BE-97B8-2C90FB397297}" type="presParOf" srcId="{DBD418F5-A7F2-4DB4-822D-48ED587EBC4C}" destId="{32A7CE5E-5B7F-416F-9A52-85D18E8168C9}" srcOrd="5" destOrd="0" presId="urn:microsoft.com/office/officeart/2005/8/layout/chevron1"/>
    <dgm:cxn modelId="{C823319F-535C-48AA-8CBA-FC60A57722DD}" type="presParOf" srcId="{DBD418F5-A7F2-4DB4-822D-48ED587EBC4C}" destId="{DEBA42D4-75E7-4164-AC8B-158A926543A4}" srcOrd="6" destOrd="0" presId="urn:microsoft.com/office/officeart/2005/8/layout/chevron1"/>
    <dgm:cxn modelId="{3FDF7E51-5E8A-4636-B721-8554B9E06B45}" type="presParOf" srcId="{DBD418F5-A7F2-4DB4-822D-48ED587EBC4C}" destId="{A7A1EEA1-4E75-4718-AA30-9E841557B005}" srcOrd="7" destOrd="0" presId="urn:microsoft.com/office/officeart/2005/8/layout/chevron1"/>
    <dgm:cxn modelId="{450159AC-6C4D-4E04-8332-1870F4A4BD54}" type="presParOf" srcId="{DBD418F5-A7F2-4DB4-822D-48ED587EBC4C}" destId="{772329A4-D49D-4D6E-B257-2A90AC3D25CE}" srcOrd="8" destOrd="0" presId="urn:microsoft.com/office/officeart/2005/8/layout/chevron1"/>
    <dgm:cxn modelId="{952F713D-A051-4377-97C8-5FDCB68AC0EF}" type="presParOf" srcId="{DBD418F5-A7F2-4DB4-822D-48ED587EBC4C}" destId="{7ED0F13B-4FAD-413B-9AF5-D632D74497C8}" srcOrd="9" destOrd="0" presId="urn:microsoft.com/office/officeart/2005/8/layout/chevron1"/>
    <dgm:cxn modelId="{D58A2474-D7E6-46EF-AB71-CE99933BD935}" type="presParOf" srcId="{DBD418F5-A7F2-4DB4-822D-48ED587EBC4C}" destId="{3094CF20-8159-49D3-A288-671AAFE9200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CC7B7-ED17-484C-8D39-494DB8D29659}">
      <dsp:nvSpPr>
        <dsp:cNvPr id="0" name=""/>
        <dsp:cNvSpPr/>
      </dsp:nvSpPr>
      <dsp:spPr>
        <a:xfrm>
          <a:off x="-6100037" y="-933314"/>
          <a:ext cx="7261481" cy="7261481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B1C35F-1984-4F17-A8DF-4B4E41C711D6}">
      <dsp:nvSpPr>
        <dsp:cNvPr id="0" name=""/>
        <dsp:cNvSpPr/>
      </dsp:nvSpPr>
      <dsp:spPr>
        <a:xfrm>
          <a:off x="925290" y="1090474"/>
          <a:ext cx="8376284" cy="553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+mn-lt"/>
              <a:cs typeface="Times New Roman" panose="02020603050405020304" pitchFamily="18" charset="0"/>
            </a:rPr>
            <a:t>Controller &amp; HMI screen (</a:t>
          </a:r>
          <a:r>
            <a:rPr lang="en-US" sz="2400" kern="1200" dirty="0" smtClean="0">
              <a:latin typeface="+mn-lt"/>
              <a:cs typeface="Times New Roman" panose="02020603050405020304" pitchFamily="18" charset="0"/>
            </a:rPr>
            <a:t>Monitoring )</a:t>
          </a:r>
          <a:endParaRPr lang="en-US" sz="2400" b="1" i="1" kern="1200" dirty="0">
            <a:latin typeface="+mn-lt"/>
            <a:cs typeface="Times New Roman" panose="02020603050405020304" pitchFamily="18" charset="0"/>
          </a:endParaRPr>
        </a:p>
      </dsp:txBody>
      <dsp:txXfrm>
        <a:off x="925290" y="1090474"/>
        <a:ext cx="8376284" cy="553907"/>
      </dsp:txXfrm>
    </dsp:sp>
    <dsp:sp modelId="{FE41E9FF-0A35-4845-9D30-6216A8181959}">
      <dsp:nvSpPr>
        <dsp:cNvPr id="0" name=""/>
        <dsp:cNvSpPr/>
      </dsp:nvSpPr>
      <dsp:spPr>
        <a:xfrm>
          <a:off x="77547" y="213096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8245AD-01A4-4AAC-BC56-94F8D78D3C87}">
      <dsp:nvSpPr>
        <dsp:cNvPr id="0" name=""/>
        <dsp:cNvSpPr/>
      </dsp:nvSpPr>
      <dsp:spPr>
        <a:xfrm>
          <a:off x="765777" y="190622"/>
          <a:ext cx="8397818" cy="56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/>
            <a:t>Project Idea</a:t>
          </a:r>
          <a:r>
            <a:rPr lang="ar-EG" sz="2400" b="1" i="1" kern="1200" dirty="0" smtClean="0"/>
            <a:t> </a:t>
          </a:r>
          <a:r>
            <a:rPr lang="en-US" sz="2400" b="1" i="1" kern="1200" dirty="0" smtClean="0"/>
            <a:t>in general </a:t>
          </a:r>
          <a:endParaRPr lang="en-US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5777" y="190622"/>
        <a:ext cx="8397818" cy="567970"/>
      </dsp:txXfrm>
    </dsp:sp>
    <dsp:sp modelId="{78483C8F-9497-4B96-86A2-2B0313050AE7}">
      <dsp:nvSpPr>
        <dsp:cNvPr id="0" name=""/>
        <dsp:cNvSpPr/>
      </dsp:nvSpPr>
      <dsp:spPr>
        <a:xfrm>
          <a:off x="509342" y="875738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415406-2136-41C0-9AD9-7EC96DB4374C}">
      <dsp:nvSpPr>
        <dsp:cNvPr id="0" name=""/>
        <dsp:cNvSpPr/>
      </dsp:nvSpPr>
      <dsp:spPr>
        <a:xfrm>
          <a:off x="1113358" y="1987787"/>
          <a:ext cx="8184182" cy="56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2400" b="1" i="1" kern="1200" dirty="0" smtClean="0"/>
        </a:p>
      </dsp:txBody>
      <dsp:txXfrm>
        <a:off x="1113358" y="1987787"/>
        <a:ext cx="8184182" cy="567970"/>
      </dsp:txXfrm>
    </dsp:sp>
    <dsp:sp modelId="{3BCB1B60-8DB4-40B7-8EE4-104336A4AA9B}">
      <dsp:nvSpPr>
        <dsp:cNvPr id="0" name=""/>
        <dsp:cNvSpPr/>
      </dsp:nvSpPr>
      <dsp:spPr>
        <a:xfrm>
          <a:off x="758377" y="1916790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3B0001-7D55-47B9-825C-70AE12ED56DA}">
      <dsp:nvSpPr>
        <dsp:cNvPr id="0" name=""/>
        <dsp:cNvSpPr/>
      </dsp:nvSpPr>
      <dsp:spPr>
        <a:xfrm>
          <a:off x="1113358" y="2839094"/>
          <a:ext cx="8184182" cy="56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3358" y="2839094"/>
        <a:ext cx="8184182" cy="567970"/>
      </dsp:txXfrm>
    </dsp:sp>
    <dsp:sp modelId="{91C7653B-6266-4B58-B4A4-226B327F5A76}">
      <dsp:nvSpPr>
        <dsp:cNvPr id="0" name=""/>
        <dsp:cNvSpPr/>
      </dsp:nvSpPr>
      <dsp:spPr>
        <a:xfrm>
          <a:off x="758377" y="2768098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79B479-D855-4513-B259-C14914A187B0}">
      <dsp:nvSpPr>
        <dsp:cNvPr id="0" name=""/>
        <dsp:cNvSpPr/>
      </dsp:nvSpPr>
      <dsp:spPr>
        <a:xfrm>
          <a:off x="899722" y="3690941"/>
          <a:ext cx="8397818" cy="56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/>
            <a:t>emergency </a:t>
          </a:r>
          <a:endParaRPr lang="en-US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9722" y="3690941"/>
        <a:ext cx="8397818" cy="567970"/>
      </dsp:txXfrm>
    </dsp:sp>
    <dsp:sp modelId="{BCB3F433-DC98-4AF7-8607-5A470D557456}">
      <dsp:nvSpPr>
        <dsp:cNvPr id="0" name=""/>
        <dsp:cNvSpPr/>
      </dsp:nvSpPr>
      <dsp:spPr>
        <a:xfrm>
          <a:off x="544741" y="3619945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083B8E-D1D8-426D-86EC-7CD6D880C62B}">
      <dsp:nvSpPr>
        <dsp:cNvPr id="0" name=""/>
        <dsp:cNvSpPr/>
      </dsp:nvSpPr>
      <dsp:spPr>
        <a:xfrm>
          <a:off x="432528" y="4542789"/>
          <a:ext cx="8865012" cy="56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082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528" y="4542789"/>
        <a:ext cx="8865012" cy="567970"/>
      </dsp:txXfrm>
    </dsp:sp>
    <dsp:sp modelId="{FC6D850C-2566-41EC-B328-DA2459D53A8B}">
      <dsp:nvSpPr>
        <dsp:cNvPr id="0" name=""/>
        <dsp:cNvSpPr/>
      </dsp:nvSpPr>
      <dsp:spPr>
        <a:xfrm>
          <a:off x="77547" y="4471792"/>
          <a:ext cx="709962" cy="7099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E0360-C0A4-47BF-A064-696489C6F9CA}">
      <dsp:nvSpPr>
        <dsp:cNvPr id="0" name=""/>
        <dsp:cNvSpPr/>
      </dsp:nvSpPr>
      <dsp:spPr>
        <a:xfrm>
          <a:off x="4193" y="228487"/>
          <a:ext cx="2096473" cy="838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Project Idea in general</a:t>
          </a:r>
          <a:endParaRPr lang="en-US" sz="1600" kern="1200" dirty="0"/>
        </a:p>
      </dsp:txBody>
      <dsp:txXfrm>
        <a:off x="423488" y="228487"/>
        <a:ext cx="1257884" cy="838589"/>
      </dsp:txXfrm>
    </dsp:sp>
    <dsp:sp modelId="{9A7AA91B-4BAA-4966-A9C1-4740B0A8EEB8}">
      <dsp:nvSpPr>
        <dsp:cNvPr id="0" name=""/>
        <dsp:cNvSpPr/>
      </dsp:nvSpPr>
      <dsp:spPr>
        <a:xfrm>
          <a:off x="1891019" y="228487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Controller &amp; HMI screen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  <a:cs typeface="Times New Roman" panose="02020603050405020304" pitchFamily="18" charset="0"/>
            </a:rPr>
            <a:t>Monitoring </a:t>
          </a:r>
          <a:endParaRPr lang="en-US" sz="1600" kern="1200" dirty="0"/>
        </a:p>
      </dsp:txBody>
      <dsp:txXfrm>
        <a:off x="2310314" y="228487"/>
        <a:ext cx="1257884" cy="838589"/>
      </dsp:txXfrm>
    </dsp:sp>
    <dsp:sp modelId="{A1B32306-71C1-45F9-AE1B-AA6F17704197}">
      <dsp:nvSpPr>
        <dsp:cNvPr id="0" name=""/>
        <dsp:cNvSpPr/>
      </dsp:nvSpPr>
      <dsp:spPr>
        <a:xfrm>
          <a:off x="378348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Each intersection is  on its own</a:t>
          </a:r>
          <a:endParaRPr lang="en-US" sz="1600" kern="1200" dirty="0"/>
        </a:p>
      </dsp:txBody>
      <dsp:txXfrm>
        <a:off x="4202778" y="224412"/>
        <a:ext cx="1257884" cy="838589"/>
      </dsp:txXfrm>
    </dsp:sp>
    <dsp:sp modelId="{DEBA42D4-75E7-4164-AC8B-158A926543A4}">
      <dsp:nvSpPr>
        <dsp:cNvPr id="0" name=""/>
        <dsp:cNvSpPr/>
      </dsp:nvSpPr>
      <dsp:spPr>
        <a:xfrm>
          <a:off x="5659029" y="136821"/>
          <a:ext cx="2635058" cy="932125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Synchronization </a:t>
          </a:r>
          <a:endParaRPr lang="en-US" sz="1600" kern="1200" dirty="0"/>
        </a:p>
      </dsp:txBody>
      <dsp:txXfrm>
        <a:off x="6125092" y="136821"/>
        <a:ext cx="1702933" cy="932125"/>
      </dsp:txXfrm>
    </dsp:sp>
    <dsp:sp modelId="{772329A4-D49D-4D6E-B257-2A90AC3D25CE}">
      <dsp:nvSpPr>
        <dsp:cNvPr id="0" name=""/>
        <dsp:cNvSpPr/>
      </dsp:nvSpPr>
      <dsp:spPr>
        <a:xfrm>
          <a:off x="8095720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/>
            <a:t>emergency </a:t>
          </a:r>
          <a:endParaRPr lang="en-US" sz="1600" kern="1200" dirty="0"/>
        </a:p>
      </dsp:txBody>
      <dsp:txXfrm>
        <a:off x="8515015" y="224412"/>
        <a:ext cx="1257884" cy="838589"/>
      </dsp:txXfrm>
    </dsp:sp>
    <dsp:sp modelId="{3094CF20-8159-49D3-A288-671AAFE92009}">
      <dsp:nvSpPr>
        <dsp:cNvPr id="0" name=""/>
        <dsp:cNvSpPr/>
      </dsp:nvSpPr>
      <dsp:spPr>
        <a:xfrm>
          <a:off x="9981103" y="224412"/>
          <a:ext cx="2096473" cy="838589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Feasibility study</a:t>
          </a:r>
          <a:br>
            <a:rPr lang="en-US" sz="16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en-US" sz="1600" kern="1200" dirty="0"/>
        </a:p>
      </dsp:txBody>
      <dsp:txXfrm>
        <a:off x="10400398" y="224412"/>
        <a:ext cx="1257884" cy="838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85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2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678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578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14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29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70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72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4926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89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3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55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6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77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4061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6323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6453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468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43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79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4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238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53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0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24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3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5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81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B27F2-2714-4D34-97EB-D0511D30BAAD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C98BA9E-279B-475A-B739-77DE94E14F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  <p:sldLayoutId id="2147484048" r:id="rId13"/>
    <p:sldLayoutId id="2147484049" r:id="rId14"/>
    <p:sldLayoutId id="2147484050" r:id="rId15"/>
    <p:sldLayoutId id="21474840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9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0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14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14.xml"/><Relationship Id="rId4" Type="http://schemas.openxmlformats.org/officeDocument/2006/relationships/image" Target="../media/image14.png"/><Relationship Id="rId9" Type="http://schemas.microsoft.com/office/2007/relationships/diagramDrawing" Target="../diagrams/drawin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15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16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image" Target="../media/image16.png"/><Relationship Id="rId9" Type="http://schemas.microsoft.com/office/2007/relationships/diagramDrawing" Target="../diagrams/drawing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17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7.xml"/><Relationship Id="rId5" Type="http://schemas.openxmlformats.org/officeDocument/2006/relationships/diagramData" Target="../diagrams/data17.xml"/><Relationship Id="rId4" Type="http://schemas.openxmlformats.org/officeDocument/2006/relationships/image" Target="../media/image17.png"/><Relationship Id="rId9" Type="http://schemas.microsoft.com/office/2007/relationships/diagramDrawing" Target="../diagrams/drawing1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8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8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19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1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2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1.xml"/><Relationship Id="rId5" Type="http://schemas.openxmlformats.org/officeDocument/2006/relationships/diagramData" Target="../diagrams/data21.xml"/><Relationship Id="rId4" Type="http://schemas.openxmlformats.org/officeDocument/2006/relationships/image" Target="../media/image20.png"/><Relationship Id="rId9" Type="http://schemas.microsoft.com/office/2007/relationships/diagramDrawing" Target="../diagrams/drawin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5.pn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7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8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948349-F43E-4582-AF06-0FA7369C13E1}"/>
              </a:ext>
            </a:extLst>
          </p:cNvPr>
          <p:cNvSpPr txBox="1">
            <a:spLocks/>
          </p:cNvSpPr>
          <p:nvPr/>
        </p:nvSpPr>
        <p:spPr>
          <a:xfrm>
            <a:off x="841449" y="319625"/>
            <a:ext cx="3932237" cy="160766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latin typeface="+mn-lt"/>
              </a:rPr>
              <a:t>Smart Traffic Lights Network For Nablus City</a:t>
            </a:r>
            <a:endParaRPr lang="en-US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E42F596-E3D1-4FC3-8E9C-B99A35CFB881}"/>
              </a:ext>
            </a:extLst>
          </p:cNvPr>
          <p:cNvSpPr txBox="1">
            <a:spLocks/>
          </p:cNvSpPr>
          <p:nvPr/>
        </p:nvSpPr>
        <p:spPr>
          <a:xfrm>
            <a:off x="1226077" y="2022031"/>
            <a:ext cx="4105601" cy="4343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Rami Bsharat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Abbas Ramadan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Emad Aqel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Abd Alrahman Snobar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Samer Mayyalih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Placeholder 8">
            <a:extLst>
              <a:ext uri="{FF2B5EF4-FFF2-40B4-BE49-F238E27FC236}">
                <a16:creationId xmlns="" xmlns:a16="http://schemas.microsoft.com/office/drawing/2014/main" id="{C77B70B0-3EE6-4DA8-BDCF-CA666CEE456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" t="-2413" r="579" b="243"/>
          <a:stretch/>
        </p:blipFill>
        <p:spPr>
          <a:xfrm>
            <a:off x="6860323" y="2364828"/>
            <a:ext cx="4230749" cy="30860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B7C0C71-66B3-4D0B-8B9B-09D579D1F78C}"/>
              </a:ext>
            </a:extLst>
          </p:cNvPr>
          <p:cNvSpPr txBox="1"/>
          <p:nvPr/>
        </p:nvSpPr>
        <p:spPr>
          <a:xfrm>
            <a:off x="6077263" y="812480"/>
            <a:ext cx="5808963" cy="1521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237490" algn="ctr">
              <a:lnSpc>
                <a:spcPct val="107000"/>
              </a:lnSpc>
              <a:spcAft>
                <a:spcPts val="250"/>
              </a:spcAft>
            </a:pPr>
            <a:r>
              <a:rPr 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Faculty of Engineering</a:t>
            </a:r>
          </a:p>
          <a:p>
            <a:pPr marR="237490" algn="ctr">
              <a:lnSpc>
                <a:spcPct val="107000"/>
              </a:lnSpc>
              <a:spcAft>
                <a:spcPts val="250"/>
              </a:spcAft>
            </a:pP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Electrical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Engineering Department</a:t>
            </a:r>
          </a:p>
          <a:p>
            <a:pPr marR="237490" algn="ctr">
              <a:lnSpc>
                <a:spcPct val="107000"/>
              </a:lnSpc>
              <a:spcAft>
                <a:spcPts val="250"/>
              </a:spcAft>
            </a:pPr>
            <a:endParaRPr lang="en-US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F2764A57-8FB8-4B56-BA44-35BB9CBD7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15" name="Date Placeholder 15">
            <a:extLst>
              <a:ext uri="{FF2B5EF4-FFF2-40B4-BE49-F238E27FC236}">
                <a16:creationId xmlns="" xmlns:a16="http://schemas.microsoft.com/office/drawing/2014/main" id="{17B3CBB3-5756-441B-9F8D-ADDD5754DF37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  <a:endParaRPr lang="en-US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16">
            <a:extLst>
              <a:ext uri="{FF2B5EF4-FFF2-40B4-BE49-F238E27FC236}">
                <a16:creationId xmlns="" xmlns:a16="http://schemas.microsoft.com/office/drawing/2014/main" id="{ED632AC2-8635-47B8-BD4C-E4D726F1764B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Placeholder 8">
            <a:extLst>
              <a:ext uri="{FF2B5EF4-FFF2-40B4-BE49-F238E27FC236}">
                <a16:creationId xmlns="" xmlns:a16="http://schemas.microsoft.com/office/drawing/2014/main" id="{76BB6891-CF7F-4110-A80F-A29EEF9951B5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18" name="Footer Placeholder 16">
            <a:extLst>
              <a:ext uri="{FF2B5EF4-FFF2-40B4-BE49-F238E27FC236}">
                <a16:creationId xmlns="" xmlns:a16="http://schemas.microsoft.com/office/drawing/2014/main" id="{3814387A-45CD-4FFA-83D8-522627036358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3928" y="1417995"/>
            <a:ext cx="4990011" cy="4309562"/>
          </a:xfrm>
        </p:spPr>
        <p:txBody>
          <a:bodyPr/>
          <a:lstStyle/>
          <a:p>
            <a:pPr algn="l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Each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is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 smtClean="0"/>
              <a:t>  solve </a:t>
            </a:r>
            <a:r>
              <a:rPr lang="en-US" dirty="0"/>
              <a:t>the congestion problem at the intersection </a:t>
            </a:r>
            <a:r>
              <a:rPr lang="en-US" b="1" dirty="0"/>
              <a:t>itself</a:t>
            </a:r>
            <a:r>
              <a:rPr lang="en-US" dirty="0"/>
              <a:t> by giving the time to pass the cars that stand on the red signal</a:t>
            </a:r>
            <a:endParaRPr lang="en-US" sz="3200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25989" y="683293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599" y="663251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ultiply 1"/>
          <p:cNvSpPr/>
          <p:nvPr/>
        </p:nvSpPr>
        <p:spPr>
          <a:xfrm>
            <a:off x="307579" y="3136824"/>
            <a:ext cx="410878" cy="42933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355" y="1964626"/>
            <a:ext cx="6521235" cy="366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509079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30310" y="1828800"/>
            <a:ext cx="9852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Case For BOP-PS Intersection &amp;&amp; initial case for muthana-suf intersection 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5775"/>
            <a:ext cx="4797381" cy="27045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072" y="2280754"/>
            <a:ext cx="6867838" cy="386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34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9924622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184857"/>
            <a:ext cx="47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Count the cars one each line in one intersection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2" y="1708735"/>
            <a:ext cx="8958410" cy="50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670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6917858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4248" y="1893194"/>
            <a:ext cx="7289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Control with time for each line in one intersection 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2526"/>
            <a:ext cx="8388552" cy="471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33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084217"/>
            <a:ext cx="9995016" cy="4706895"/>
          </a:xfrm>
        </p:spPr>
        <p:txBody>
          <a:bodyPr/>
          <a:lstStyle/>
          <a:p>
            <a:pPr algn="l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Synchronization </a:t>
            </a:r>
            <a:r>
              <a:rPr lang="en-US" sz="3600" b="1" dirty="0" smtClean="0"/>
              <a:t>  </a:t>
            </a:r>
          </a:p>
          <a:p>
            <a:pPr algn="l"/>
            <a:endParaRPr lang="en-US" sz="3600" b="1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 is to give the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certain ways or Paths of roads and at certain times require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</a:p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0" y="6524791"/>
            <a:ext cx="11745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 </a:t>
            </a:r>
            <a:r>
              <a:rPr lang="en-US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Smart </a:t>
            </a:r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Traffic Lights Network For Nablus City                                             Electrical Engineering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6998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410" y="1556657"/>
            <a:ext cx="9995016" cy="2821577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example</a:t>
            </a:r>
            <a:r>
              <a:rPr lang="ar-EG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25989" y="667543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600" y="655642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463" y="1295566"/>
            <a:ext cx="5370307" cy="5018860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058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9311823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965916"/>
            <a:ext cx="8654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Initial for each intersection in synchronization 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459" y="1335248"/>
            <a:ext cx="9818226" cy="55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3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084217"/>
            <a:ext cx="9995016" cy="4706895"/>
          </a:xfrm>
        </p:spPr>
        <p:txBody>
          <a:bodyPr/>
          <a:lstStyle/>
          <a:p>
            <a:pPr algn="l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Synchronization </a:t>
            </a:r>
            <a:r>
              <a:rPr lang="en-US" sz="3600" b="1" dirty="0" smtClean="0"/>
              <a:t> 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idea is making interfacing between traffic lights that are in the same path, so that the traffic lights will turn over to green gradually </a:t>
            </a:r>
            <a:endParaRPr lang="ar-EG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ar-E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979713" y="6543550"/>
            <a:ext cx="11745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                                          Smart Traffic Lights Network For Nablus City                                             Electrical Engineering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922" y="2633686"/>
            <a:ext cx="9736156" cy="3909863"/>
          </a:xfrm>
          <a:prstGeom prst="rect">
            <a:avLst/>
          </a:prstGeom>
        </p:spPr>
      </p:pic>
      <p:graphicFrame>
        <p:nvGraphicFramePr>
          <p:cNvPr id="12" name="Diagram 1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501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084217"/>
            <a:ext cx="9995016" cy="4706895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VEHICLE PREEMPTION (EVP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EG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ar-EG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ar-E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979713" y="6543550"/>
            <a:ext cx="11745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                                          Smart Traffic Lights Network For Nablus City                                             Electrical Engineering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979713" y="2208391"/>
            <a:ext cx="10045337" cy="4106034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0836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005839"/>
            <a:ext cx="9995016" cy="4785273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en-US" dirty="0" smtClean="0"/>
              <a:t>  </a:t>
            </a:r>
          </a:p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VEHICLE PREEMPTION (EVP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EG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ar-EG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Emitter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– emits an infrared, strobing, optical signal from the emergency vehicle. </a:t>
            </a:r>
            <a:endParaRPr lang="ar-E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ar-E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Detector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– detects the optical signal from the emitter and is typically mounted on a traffic signal pole. </a:t>
            </a:r>
            <a:endParaRPr lang="ar-E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ar-E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41449" y="6543550"/>
            <a:ext cx="11883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                                         Smart Traffic Lights Network For Nablus City                                             Electrical Engineering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533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1B01AD-0372-4BF8-87E7-F14BA70C134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graphicFrame>
        <p:nvGraphicFramePr>
          <p:cNvPr id="3" name="Content Placeholder 8">
            <a:extLst>
              <a:ext uri="{FF2B5EF4-FFF2-40B4-BE49-F238E27FC236}">
                <a16:creationId xmlns="" xmlns:a16="http://schemas.microsoft.com/office/drawing/2014/main" id="{363238C6-3DBD-4C3B-8D7A-93CE9037B5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0689821"/>
              </p:ext>
            </p:extLst>
          </p:nvPr>
        </p:nvGraphicFramePr>
        <p:xfrm>
          <a:off x="1829872" y="1065321"/>
          <a:ext cx="9373747" cy="5394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4DCCC43-5D2F-43B9-80C4-07C6028B23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E44A1AE-21F9-4AA7-8EFB-F09493EB5862}"/>
              </a:ext>
            </a:extLst>
          </p:cNvPr>
          <p:cNvSpPr txBox="1"/>
          <p:nvPr/>
        </p:nvSpPr>
        <p:spPr>
          <a:xfrm>
            <a:off x="2111757" y="1474264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14C8D93-AE2B-4643-BE1A-A59FC7FB1E90}"/>
              </a:ext>
            </a:extLst>
          </p:cNvPr>
          <p:cNvSpPr txBox="1"/>
          <p:nvPr/>
        </p:nvSpPr>
        <p:spPr>
          <a:xfrm>
            <a:off x="2595658" y="2281690"/>
            <a:ext cx="2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384163-B015-43A7-8766-F01BBBAA82D0}"/>
              </a:ext>
            </a:extLst>
          </p:cNvPr>
          <p:cNvSpPr txBox="1"/>
          <p:nvPr/>
        </p:nvSpPr>
        <p:spPr>
          <a:xfrm>
            <a:off x="2827475" y="3120224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B31F6C4-15F0-4DAD-8998-29A8F3DBCE29}"/>
              </a:ext>
            </a:extLst>
          </p:cNvPr>
          <p:cNvSpPr txBox="1"/>
          <p:nvPr/>
        </p:nvSpPr>
        <p:spPr>
          <a:xfrm>
            <a:off x="2817360" y="3978314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7D3FD97-F325-4525-8BFE-377BFA813196}"/>
              </a:ext>
            </a:extLst>
          </p:cNvPr>
          <p:cNvSpPr txBox="1"/>
          <p:nvPr/>
        </p:nvSpPr>
        <p:spPr>
          <a:xfrm>
            <a:off x="2631895" y="4813249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0BEB75-8E62-4BFB-A365-E474D831314A}"/>
              </a:ext>
            </a:extLst>
          </p:cNvPr>
          <p:cNvSpPr txBox="1"/>
          <p:nvPr/>
        </p:nvSpPr>
        <p:spPr>
          <a:xfrm>
            <a:off x="2111757" y="5652747"/>
            <a:ext cx="23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pic>
        <p:nvPicPr>
          <p:cNvPr id="14" name="Picture Placeholder 8">
            <a:extLst>
              <a:ext uri="{FF2B5EF4-FFF2-40B4-BE49-F238E27FC236}">
                <a16:creationId xmlns="" xmlns:a16="http://schemas.microsoft.com/office/drawing/2014/main" id="{2DC223F9-A0DE-42D0-A02F-6939356C9FB8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0688"/>
            <a:ext cx="715039" cy="524798"/>
          </a:xfrm>
          <a:prstGeom prst="rect">
            <a:avLst/>
          </a:prstGeom>
        </p:spPr>
      </p:pic>
      <p:sp>
        <p:nvSpPr>
          <p:cNvPr id="15" name="Date Placeholder 15">
            <a:extLst>
              <a:ext uri="{FF2B5EF4-FFF2-40B4-BE49-F238E27FC236}">
                <a16:creationId xmlns="" xmlns:a16="http://schemas.microsoft.com/office/drawing/2014/main" id="{A68C1C74-2993-4D2A-8D93-66E6FAC64609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16">
            <a:extLst>
              <a:ext uri="{FF2B5EF4-FFF2-40B4-BE49-F238E27FC236}">
                <a16:creationId xmlns="" xmlns:a16="http://schemas.microsoft.com/office/drawing/2014/main" id="{F619670E-6316-4B9E-A0D1-8D0C2B45ECC6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Footer Placeholder 16">
            <a:extLst>
              <a:ext uri="{FF2B5EF4-FFF2-40B4-BE49-F238E27FC236}">
                <a16:creationId xmlns="" xmlns:a16="http://schemas.microsoft.com/office/drawing/2014/main" id="{3FFD1BD7-9849-461B-9481-0B4FEBCC47BB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7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2049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93" y="1489916"/>
            <a:ext cx="10058400" cy="566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9375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308742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565" y="2021797"/>
            <a:ext cx="8173591" cy="45916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72112" y="1376897"/>
            <a:ext cx="3696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491352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927D50-F0FA-4439-930E-67F1FD6AB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79960"/>
            <a:ext cx="4743726" cy="644342"/>
          </a:xfrm>
        </p:spPr>
        <p:txBody>
          <a:bodyPr>
            <a:normAutofit fontScale="90000"/>
          </a:bodyPr>
          <a:lstStyle/>
          <a:p>
            <a:pPr algn="l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</a:t>
            </a:r>
            <a:b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17EBC45-F1E6-4BCB-A481-CB3A13017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AE3B4653-8D7B-4FEB-968B-3AD9C28878AB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AE8C4C9B-E65F-46EB-B36F-7D75571862AA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presentation                                                         </a:t>
            </a: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380CA77-B8ED-40D0-912F-9213205B502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C0D4AB71-7336-4239-9443-602D1D303374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Fihme Hantoli / Mechanical Engineering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59617DF-20E9-4E55-814D-827932FD6EA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FC8FE6B3-1374-4915-87DA-1F092AAFBC5E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415" y="1964626"/>
            <a:ext cx="10287528" cy="4411894"/>
          </a:xfrm>
          <a:prstGeom prst="rect">
            <a:avLst/>
          </a:prstGeom>
        </p:spPr>
      </p:pic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905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1838" y="3601791"/>
            <a:ext cx="7688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i="1" dirty="0" smtClean="0">
                <a:latin typeface="Bodoni MT" panose="02070603080606020203" pitchFamily="18" charset="0"/>
              </a:rPr>
              <a:t>Thank You</a:t>
            </a:r>
            <a:endParaRPr lang="en-US" sz="9600" b="1" i="1" dirty="0">
              <a:latin typeface="Bodoni MT" panose="020706030806060202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603" y="119421"/>
            <a:ext cx="287655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DE5CD7-08DF-41F0-8BDC-1F5EB9498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0" y="1295565"/>
            <a:ext cx="9144000" cy="1081875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What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 of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F34F480-CD09-4E1C-994A-38CAB54B5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924" y="3056709"/>
            <a:ext cx="9144000" cy="1632857"/>
          </a:xfrm>
        </p:spPr>
        <p:txBody>
          <a:bodyPr>
            <a:noAutofit/>
          </a:bodyPr>
          <a:lstStyle/>
          <a:p>
            <a:pPr algn="l"/>
            <a:endParaRPr lang="ar-EG" sz="3200" dirty="0" smtClean="0">
              <a:solidFill>
                <a:srgbClr val="FF0000"/>
              </a:solidFill>
            </a:endParaRPr>
          </a:p>
          <a:p>
            <a:pPr algn="l"/>
            <a:r>
              <a:rPr lang="en-US" sz="3200" dirty="0"/>
              <a:t>- Traffic system is essentially interacting with </a:t>
            </a:r>
            <a:r>
              <a:rPr lang="en-US" sz="3200" dirty="0" smtClean="0"/>
              <a:t>the   traffic </a:t>
            </a:r>
            <a:r>
              <a:rPr lang="en-US" sz="3200" dirty="0"/>
              <a:t>situation moment by moment</a:t>
            </a:r>
          </a:p>
          <a:p>
            <a:pPr algn="l"/>
            <a:endParaRPr lang="en-US" sz="3200" dirty="0"/>
          </a:p>
          <a:p>
            <a:pPr algn="l"/>
            <a:endParaRPr lang="en-US" sz="3200" dirty="0" smtClean="0"/>
          </a:p>
          <a:p>
            <a:pPr algn="l"/>
            <a:endParaRPr lang="en-US" sz="3200" dirty="0"/>
          </a:p>
          <a:p>
            <a:pPr algn="l"/>
            <a:endParaRPr lang="en-US" sz="32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9255142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7D01B78-8432-46EA-A08D-9DA7B9ABA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9" name="Date Placeholder 15">
            <a:extLst>
              <a:ext uri="{FF2B5EF4-FFF2-40B4-BE49-F238E27FC236}">
                <a16:creationId xmlns="" xmlns:a16="http://schemas.microsoft.com/office/drawing/2014/main" id="{C4EBB35B-FD28-4FDB-9C73-48347E6904DD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16">
            <a:extLst>
              <a:ext uri="{FF2B5EF4-FFF2-40B4-BE49-F238E27FC236}">
                <a16:creationId xmlns="" xmlns:a16="http://schemas.microsoft.com/office/drawing/2014/main" id="{213A0C9A-71D5-4CC2-8D4C-BC23AFD6FC48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Placeholder 8">
            <a:extLst>
              <a:ext uri="{FF2B5EF4-FFF2-40B4-BE49-F238E27FC236}">
                <a16:creationId xmlns="" xmlns:a16="http://schemas.microsoft.com/office/drawing/2014/main" id="{9397BEFE-0E61-4AE8-BA6F-BC58BA8F0CD5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12" name="Footer Placeholder 16">
            <a:extLst>
              <a:ext uri="{FF2B5EF4-FFF2-40B4-BE49-F238E27FC236}">
                <a16:creationId xmlns="" xmlns:a16="http://schemas.microsoft.com/office/drawing/2014/main" id="{271D975D-C32A-44C3-AFB5-A3C5BDBD18E9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4716DFE-ED48-4F2F-889E-E20AA473004A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85426AA-92E8-46D8-961C-F3FE0B4D6441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481550"/>
            <a:ext cx="4049485" cy="4400300"/>
          </a:xfrm>
        </p:spPr>
        <p:txBody>
          <a:bodyPr>
            <a:normAutofit/>
          </a:bodyPr>
          <a:lstStyle/>
          <a:p>
            <a:pPr algn="l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Controller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endParaRPr lang="en-US" b="1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b="1" dirty="0" smtClean="0"/>
              <a:t>PLC </a:t>
            </a:r>
            <a:r>
              <a:rPr lang="en-US" b="1" dirty="0" err="1"/>
              <a:t>siemens</a:t>
            </a:r>
            <a:r>
              <a:rPr lang="en-US" b="1" dirty="0"/>
              <a:t> </a:t>
            </a:r>
            <a:r>
              <a:rPr lang="en-US" b="1" dirty="0" smtClean="0"/>
              <a:t>S7-1200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/>
              <a:t>Contain 24 </a:t>
            </a:r>
            <a:r>
              <a:rPr lang="en-US" dirty="0"/>
              <a:t>input, 22 digital input and 2 analog </a:t>
            </a:r>
            <a:r>
              <a:rPr lang="en-US" dirty="0" smtClean="0"/>
              <a:t>input.</a:t>
            </a:r>
            <a:endParaRPr lang="en-US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/>
              <a:t>Contain 6 </a:t>
            </a:r>
            <a:r>
              <a:rPr lang="en-US" dirty="0"/>
              <a:t>output, 4 digital output and 2 analog </a:t>
            </a:r>
            <a:r>
              <a:rPr lang="en-US" dirty="0" smtClean="0"/>
              <a:t>output.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20" y="6447017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013379" y="654354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38706" y="6532380"/>
            <a:ext cx="225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925" y="1434907"/>
            <a:ext cx="5376294" cy="4804013"/>
          </a:xfrm>
          <a:prstGeom prst="rect">
            <a:avLst/>
          </a:prstGeom>
        </p:spPr>
      </p:pic>
      <p:graphicFrame>
        <p:nvGraphicFramePr>
          <p:cNvPr id="16" name="Diagram 15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7924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481550"/>
            <a:ext cx="9995016" cy="4400300"/>
          </a:xfrm>
        </p:spPr>
        <p:txBody>
          <a:bodyPr>
            <a:normAutofit/>
          </a:bodyPr>
          <a:lstStyle/>
          <a:p>
            <a:pPr algn="l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HMI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HMI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why we use it in our project ?</a:t>
            </a:r>
          </a:p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20" y="6447017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013379" y="654354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38706" y="6532380"/>
            <a:ext cx="225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271975"/>
              </p:ext>
            </p:extLst>
          </p:nvPr>
        </p:nvGraphicFramePr>
        <p:xfrm>
          <a:off x="114422" y="25758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45" y="2948309"/>
            <a:ext cx="4778062" cy="349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3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295565"/>
            <a:ext cx="11250314" cy="5151451"/>
          </a:xfrm>
        </p:spPr>
        <p:txBody>
          <a:bodyPr>
            <a:normAutofit/>
          </a:bodyPr>
          <a:lstStyle/>
          <a:p>
            <a:pPr algn="l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HMI</a:t>
            </a:r>
            <a:endParaRPr lang="ar-EG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b="1" dirty="0" smtClean="0"/>
              <a:t>Human </a:t>
            </a:r>
            <a:r>
              <a:rPr lang="en-US" b="1" dirty="0"/>
              <a:t>Machine Interface (HMI</a:t>
            </a:r>
            <a:r>
              <a:rPr lang="en-US" b="1" dirty="0" smtClean="0"/>
              <a:t>)</a:t>
            </a:r>
            <a:endParaRPr lang="ar-EG" b="1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ar-EG" dirty="0" smtClean="0"/>
              <a:t> </a:t>
            </a:r>
            <a:r>
              <a:rPr lang="en-US" dirty="0"/>
              <a:t>We use a </a:t>
            </a:r>
            <a:r>
              <a:rPr lang="en-US" b="1" dirty="0"/>
              <a:t>Tia Portal V14 SP1 </a:t>
            </a:r>
            <a:endParaRPr lang="ar-EG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interface between the process </a:t>
            </a:r>
            <a:r>
              <a:rPr lang="en-US" dirty="0" smtClean="0"/>
              <a:t>and</a:t>
            </a:r>
          </a:p>
          <a:p>
            <a:pPr algn="l"/>
            <a:r>
              <a:rPr lang="en-US" dirty="0" smtClean="0"/>
              <a:t> </a:t>
            </a:r>
            <a:r>
              <a:rPr lang="ar-EG" dirty="0" smtClean="0"/>
              <a:t>     </a:t>
            </a:r>
            <a:r>
              <a:rPr lang="en-US" dirty="0" smtClean="0"/>
              <a:t>the operators</a:t>
            </a:r>
            <a:endParaRPr lang="ar-EG" dirty="0" smtClean="0"/>
          </a:p>
          <a:p>
            <a:pPr algn="l"/>
            <a:endParaRPr lang="ar-EG" dirty="0" smtClean="0"/>
          </a:p>
          <a:p>
            <a:pPr algn="l"/>
            <a:endParaRPr lang="ar-EG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20" y="6447017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38600" y="65365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013379" y="654354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38706" y="6532380"/>
            <a:ext cx="225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022" y="1438436"/>
            <a:ext cx="6535203" cy="4849677"/>
          </a:xfrm>
          <a:prstGeom prst="rect">
            <a:avLst/>
          </a:prstGeom>
        </p:spPr>
      </p:pic>
      <p:graphicFrame>
        <p:nvGraphicFramePr>
          <p:cNvPr id="15" name="Diagram 14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7563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7336166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6220" y="1893194"/>
            <a:ext cx="8925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Connection between PLC &amp;&amp; HMI </a:t>
            </a:r>
            <a:endParaRPr lang="en-US" sz="2400" b="1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934" y="2965897"/>
            <a:ext cx="4336424" cy="379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39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481550"/>
            <a:ext cx="9995016" cy="4309562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raffic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congestion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</a:p>
          <a:p>
            <a:pPr algn="l"/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3200" dirty="0"/>
              <a:t>we worked on the 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TWO</a:t>
            </a:r>
            <a:r>
              <a:rPr lang="en-US" sz="3200" dirty="0" smtClean="0"/>
              <a:t> mechanisms :</a:t>
            </a:r>
          </a:p>
          <a:p>
            <a:pPr algn="l"/>
            <a:r>
              <a:rPr lang="en-US" sz="3200" dirty="0" smtClean="0"/>
              <a:t>     </a:t>
            </a:r>
            <a:r>
              <a:rPr lang="en-US" sz="2800" dirty="0" smtClean="0"/>
              <a:t>1</a:t>
            </a:r>
            <a:r>
              <a:rPr lang="en-US" sz="3200" dirty="0" smtClean="0"/>
              <a:t>. </a:t>
            </a:r>
            <a:r>
              <a:rPr lang="en-US" dirty="0"/>
              <a:t>Each intersection is on its own</a:t>
            </a:r>
            <a:r>
              <a:rPr lang="ar-EG" dirty="0" smtClean="0"/>
              <a:t>.</a:t>
            </a:r>
            <a:endParaRPr lang="en-US" dirty="0" smtClean="0"/>
          </a:p>
          <a:p>
            <a:pPr algn="l"/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sz="2800" dirty="0" smtClean="0"/>
              <a:t>2</a:t>
            </a:r>
            <a:r>
              <a:rPr lang="en-US" dirty="0" smtClean="0"/>
              <a:t>.  Synchronization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3. Emergency </a:t>
            </a:r>
            <a:endParaRPr lang="en-US" dirty="0"/>
          </a:p>
          <a:p>
            <a:pPr algn="l"/>
            <a:endParaRPr lang="en-US" sz="3200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79" y="6460173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25989" y="683293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599" y="663251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157" y="3419553"/>
            <a:ext cx="5079375" cy="285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4D076D0-45FC-4B18-A81A-186066F1D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138" y="1481550"/>
            <a:ext cx="9995016" cy="4829928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Each intersection is  on its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endParaRPr lang="en-US" dirty="0" smtClean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BOP-PS INTERSECTION ……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81BF818-D9EE-44C3-BD2A-60924B39C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449" y="6311478"/>
            <a:ext cx="11252611" cy="193065"/>
          </a:xfrm>
          <a:prstGeom prst="rect">
            <a:avLst/>
          </a:prstGeom>
        </p:spPr>
      </p:pic>
      <p:sp>
        <p:nvSpPr>
          <p:cNvPr id="6" name="Date Placeholder 15">
            <a:extLst>
              <a:ext uri="{FF2B5EF4-FFF2-40B4-BE49-F238E27FC236}">
                <a16:creationId xmlns="" xmlns:a16="http://schemas.microsoft.com/office/drawing/2014/main" id="{1176476F-ECDB-4C87-9C83-069DBF5AB6E6}"/>
              </a:ext>
            </a:extLst>
          </p:cNvPr>
          <p:cNvSpPr txBox="1">
            <a:spLocks/>
          </p:cNvSpPr>
          <p:nvPr/>
        </p:nvSpPr>
        <p:spPr>
          <a:xfrm>
            <a:off x="812979" y="65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24/12/2018</a:t>
            </a:r>
          </a:p>
          <a:p>
            <a:endParaRPr 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16">
            <a:extLst>
              <a:ext uri="{FF2B5EF4-FFF2-40B4-BE49-F238E27FC236}">
                <a16:creationId xmlns="" xmlns:a16="http://schemas.microsoft.com/office/drawing/2014/main" id="{84334E99-BA4F-4783-89FC-BF3BC6410747}"/>
              </a:ext>
            </a:extLst>
          </p:cNvPr>
          <p:cNvSpPr txBox="1">
            <a:spLocks/>
          </p:cNvSpPr>
          <p:nvPr/>
        </p:nvSpPr>
        <p:spPr>
          <a:xfrm>
            <a:off x="4025989" y="673678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Traffic Lights Network For Nablus City</a:t>
            </a: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Placeholder 8">
            <a:extLst>
              <a:ext uri="{FF2B5EF4-FFF2-40B4-BE49-F238E27FC236}">
                <a16:creationId xmlns="" xmlns:a16="http://schemas.microsoft.com/office/drawing/2014/main" id="{7A14C2D9-7D59-4053-9794-BD3A284915F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1" t="-2413" r="579" b="243"/>
          <a:stretch/>
        </p:blipFill>
        <p:spPr>
          <a:xfrm>
            <a:off x="126410" y="6274188"/>
            <a:ext cx="715039" cy="524798"/>
          </a:xfrm>
          <a:prstGeom prst="rect">
            <a:avLst/>
          </a:prstGeom>
        </p:spPr>
      </p:pic>
      <p:sp>
        <p:nvSpPr>
          <p:cNvPr id="9" name="Footer Placeholder 16">
            <a:extLst>
              <a:ext uri="{FF2B5EF4-FFF2-40B4-BE49-F238E27FC236}">
                <a16:creationId xmlns="" xmlns:a16="http://schemas.microsoft.com/office/drawing/2014/main" id="{DFD5E928-0053-48B1-8160-D6D2B28D5DC5}"/>
              </a:ext>
            </a:extLst>
          </p:cNvPr>
          <p:cNvSpPr txBox="1">
            <a:spLocks/>
          </p:cNvSpPr>
          <p:nvPr/>
        </p:nvSpPr>
        <p:spPr>
          <a:xfrm>
            <a:off x="8610600" y="65435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A386E9B-904F-4BA2-AA97-2D488C138D07}"/>
              </a:ext>
            </a:extLst>
          </p:cNvPr>
          <p:cNvSpPr txBox="1"/>
          <p:nvPr/>
        </p:nvSpPr>
        <p:spPr>
          <a:xfrm>
            <a:off x="10869769" y="1595294"/>
            <a:ext cx="72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93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C9BB8915-E2A3-4094-AF90-388CB080CB63}"/>
              </a:ext>
            </a:extLst>
          </p:cNvPr>
          <p:cNvSpPr/>
          <p:nvPr/>
        </p:nvSpPr>
        <p:spPr>
          <a:xfrm>
            <a:off x="10869769" y="1434907"/>
            <a:ext cx="721217" cy="690107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66640" y="6527841"/>
            <a:ext cx="225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Engineering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="" xmlns:a16="http://schemas.microsoft.com/office/drawing/2014/main" id="{16725076-C72E-43D3-B8EC-599E785C92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967400"/>
              </p:ext>
            </p:extLst>
          </p:nvPr>
        </p:nvGraphicFramePr>
        <p:xfrm>
          <a:off x="114422" y="0"/>
          <a:ext cx="12077577" cy="1295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9" y="2215165"/>
            <a:ext cx="10312744" cy="418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6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12685</TotalTime>
  <Words>900</Words>
  <Application>Microsoft Office PowerPoint</Application>
  <PresentationFormat>Widescreen</PresentationFormat>
  <Paragraphs>272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Bodoni MT</vt:lpstr>
      <vt:lpstr>Calibri</vt:lpstr>
      <vt:lpstr>Calibri Light</vt:lpstr>
      <vt:lpstr>Century Gothic</vt:lpstr>
      <vt:lpstr>Tahoma</vt:lpstr>
      <vt:lpstr>Times New Roman</vt:lpstr>
      <vt:lpstr>Wingdings</vt:lpstr>
      <vt:lpstr>Wingdings 3</vt:lpstr>
      <vt:lpstr>Office Theme</vt:lpstr>
      <vt:lpstr>Wisp</vt:lpstr>
      <vt:lpstr>PowerPoint Presentation</vt:lpstr>
      <vt:lpstr>PowerPoint Presentation</vt:lpstr>
      <vt:lpstr>● What is the idea of the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Feasibility study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Fihme Hantoli</dc:creator>
  <cp:lastModifiedBy>ABBAS RAMADAN</cp:lastModifiedBy>
  <cp:revision>78</cp:revision>
  <dcterms:created xsi:type="dcterms:W3CDTF">2018-01-17T13:38:18Z</dcterms:created>
  <dcterms:modified xsi:type="dcterms:W3CDTF">2018-12-22T20:23:04Z</dcterms:modified>
</cp:coreProperties>
</file>